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56" r:id="rId3"/>
    <p:sldId id="293"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1" d="100"/>
          <a:sy n="41" d="100"/>
        </p:scale>
        <p:origin x="135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5138"/>
          </a:xfrm>
          <a:prstGeom prst="rect">
            <a:avLst/>
          </a:prstGeom>
        </p:spPr>
        <p:txBody>
          <a:bodyPr vert="horz" lIns="91440" tIns="45720" rIns="91440" bIns="45720" rtlCol="0"/>
          <a:lstStyle>
            <a:lvl1pPr algn="r">
              <a:defRPr sz="1200"/>
            </a:lvl1pPr>
          </a:lstStyle>
          <a:p>
            <a:fld id="{C752F0C3-FAB2-6C45-81BD-8B73069B7B1F}" type="datetimeFigureOut">
              <a:rPr lang="en-US" smtClean="0"/>
              <a:t>8/18/2018</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lIns="91440" tIns="45720" rIns="91440" bIns="45720" rtlCol="0" anchor="b"/>
          <a:lstStyle>
            <a:lvl1pPr algn="r">
              <a:defRPr sz="1200"/>
            </a:lvl1pPr>
          </a:lstStyle>
          <a:p>
            <a:fld id="{21521FDD-63CF-9047-9BA8-20F942F56988}" type="slidenum">
              <a:rPr lang="en-US" smtClean="0"/>
              <a:t>‹#›</a:t>
            </a:fld>
            <a:endParaRPr lang="en-US"/>
          </a:p>
        </p:txBody>
      </p:sp>
    </p:spTree>
    <p:extLst>
      <p:ext uri="{BB962C8B-B14F-4D97-AF65-F5344CB8AC3E}">
        <p14:creationId xmlns:p14="http://schemas.microsoft.com/office/powerpoint/2010/main" val="38451896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4BEA1DAF-651B-BE4E-99B8-499F77C8B329}" type="slidenum">
              <a:rPr lang="en-US" sz="1200">
                <a:solidFill>
                  <a:srgbClr val="000000"/>
                </a:solidFill>
                <a:latin typeface="EK Typewriter" charset="0"/>
                <a:cs typeface="EK Typewriter" charset="0"/>
              </a:rPr>
              <a:pPr eaLnBrk="1" hangingPunct="1"/>
              <a:t>3</a:t>
            </a:fld>
            <a:endParaRPr lang="en-US" sz="1200">
              <a:solidFill>
                <a:srgbClr val="000000"/>
              </a:solidFill>
              <a:latin typeface="EK Typewriter" charset="0"/>
              <a:cs typeface="EK Typewriter"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5E62324-686E-A54D-A171-2B0D0DAEF21D}" type="slidenum">
              <a:rPr lang="en-US" sz="1200">
                <a:solidFill>
                  <a:srgbClr val="000000"/>
                </a:solidFill>
                <a:latin typeface="EK Typewriter" charset="0"/>
                <a:cs typeface="EK Typewriter" charset="0"/>
              </a:rPr>
              <a:pPr eaLnBrk="1" hangingPunct="1"/>
              <a:t>12</a:t>
            </a:fld>
            <a:endParaRPr lang="en-US" sz="1200">
              <a:solidFill>
                <a:srgbClr val="000000"/>
              </a:solidFill>
              <a:latin typeface="EK Typewriter" charset="0"/>
              <a:cs typeface="EK Typewriter"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B9E9ED03-A9D3-A648-8EDC-5A9B966EC356}" type="slidenum">
              <a:rPr lang="en-US" sz="1200">
                <a:latin typeface="EK Typewriter" charset="0"/>
                <a:cs typeface="EK Typewriter" charset="0"/>
              </a:rPr>
              <a:pPr eaLnBrk="1" hangingPunct="1"/>
              <a:t>13</a:t>
            </a:fld>
            <a:endParaRPr lang="en-US" sz="1200">
              <a:latin typeface="EK Typewriter" charset="0"/>
              <a:cs typeface="EK Typewriter"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4FF6DDE-3E2B-DD4F-8539-0BE3F7B5A22E}" type="slidenum">
              <a:rPr lang="en-US" sz="1200">
                <a:latin typeface="EK Typewriter" charset="0"/>
                <a:cs typeface="EK Typewriter" charset="0"/>
              </a:rPr>
              <a:pPr eaLnBrk="1" hangingPunct="1"/>
              <a:t>14</a:t>
            </a:fld>
            <a:endParaRPr lang="en-US" sz="1200">
              <a:latin typeface="EK Typewriter" charset="0"/>
              <a:cs typeface="EK Typewriter"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74BD88E0-A463-454F-8606-9248245A46A8}" type="slidenum">
              <a:rPr lang="en-US" sz="1200">
                <a:latin typeface="EK Typewriter" charset="0"/>
                <a:cs typeface="EK Typewriter" charset="0"/>
              </a:rPr>
              <a:pPr eaLnBrk="1" hangingPunct="1"/>
              <a:t>15</a:t>
            </a:fld>
            <a:endParaRPr lang="en-US" sz="1200">
              <a:latin typeface="EK Typewriter" charset="0"/>
              <a:cs typeface="EK Typewriter"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8B1A094-B9C0-0D40-AC79-595A21D334FD}" type="slidenum">
              <a:rPr lang="en-US" sz="1200">
                <a:latin typeface="EK Typewriter" charset="0"/>
                <a:cs typeface="EK Typewriter" charset="0"/>
              </a:rPr>
              <a:pPr eaLnBrk="1" hangingPunct="1"/>
              <a:t>16</a:t>
            </a:fld>
            <a:endParaRPr lang="en-US" sz="1200">
              <a:latin typeface="EK Typewriter" charset="0"/>
              <a:cs typeface="EK Typewriter"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9450671-EAF2-A94C-856D-B5BCB67480C2}" type="slidenum">
              <a:rPr lang="en-US" sz="1200">
                <a:latin typeface="EK Typewriter" charset="0"/>
                <a:cs typeface="EK Typewriter" charset="0"/>
              </a:rPr>
              <a:pPr eaLnBrk="1" hangingPunct="1"/>
              <a:t>17</a:t>
            </a:fld>
            <a:endParaRPr lang="en-US" sz="1200">
              <a:latin typeface="EK Typewriter" charset="0"/>
              <a:cs typeface="EK Typewriter"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D8426387-ED88-9D4C-8B9B-434C786EDBD8}" type="slidenum">
              <a:rPr lang="en-US" sz="1200">
                <a:latin typeface="EK Typewriter" charset="0"/>
                <a:cs typeface="EK Typewriter" charset="0"/>
              </a:rPr>
              <a:pPr eaLnBrk="1" hangingPunct="1"/>
              <a:t>18</a:t>
            </a:fld>
            <a:endParaRPr lang="en-US" sz="1200">
              <a:latin typeface="EK Typewriter" charset="0"/>
              <a:cs typeface="EK Typewriter"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9D9A418A-EECF-F549-9841-12A2AE95E1F4}" type="slidenum">
              <a:rPr lang="en-US" sz="1200">
                <a:latin typeface="EK Typewriter" charset="0"/>
                <a:cs typeface="EK Typewriter" charset="0"/>
              </a:rPr>
              <a:pPr eaLnBrk="1" hangingPunct="1"/>
              <a:t>19</a:t>
            </a:fld>
            <a:endParaRPr lang="en-US" sz="1200">
              <a:latin typeface="EK Typewriter" charset="0"/>
              <a:cs typeface="EK Typewriter"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2920741-6949-E943-A2C5-1FE2D8945BED}" type="slidenum">
              <a:rPr lang="en-US" sz="1200">
                <a:latin typeface="EK Typewriter" charset="0"/>
                <a:cs typeface="EK Typewriter" charset="0"/>
              </a:rPr>
              <a:pPr eaLnBrk="1" hangingPunct="1"/>
              <a:t>20</a:t>
            </a:fld>
            <a:endParaRPr lang="en-US" sz="1200">
              <a:latin typeface="EK Typewriter" charset="0"/>
              <a:cs typeface="EK Typewriter"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A4097994-387D-F34C-A4C3-B0412D1B233E}" type="slidenum">
              <a:rPr lang="en-US" sz="1200">
                <a:latin typeface="EK Typewriter" charset="0"/>
                <a:cs typeface="EK Typewriter" charset="0"/>
              </a:rPr>
              <a:pPr eaLnBrk="1" hangingPunct="1"/>
              <a:t>21</a:t>
            </a:fld>
            <a:endParaRPr lang="en-US" sz="1200">
              <a:latin typeface="EK Typewriter" charset="0"/>
              <a:cs typeface="EK Typewriter"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3318512A-89EA-A649-BE42-221DB15C8DCA}" type="slidenum">
              <a:rPr lang="en-US" sz="1200">
                <a:solidFill>
                  <a:srgbClr val="000000"/>
                </a:solidFill>
                <a:latin typeface="EK Typewriter" charset="0"/>
                <a:cs typeface="EK Typewriter" charset="0"/>
              </a:rPr>
              <a:pPr eaLnBrk="1" hangingPunct="1"/>
              <a:t>4</a:t>
            </a:fld>
            <a:endParaRPr lang="en-US" sz="1200">
              <a:solidFill>
                <a:srgbClr val="000000"/>
              </a:solidFill>
              <a:latin typeface="EK Typewriter" charset="0"/>
              <a:cs typeface="EK Typewriter"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7143AE1D-44B1-C04E-AEB1-E86A67D05AC7}" type="slidenum">
              <a:rPr lang="en-US" sz="1200">
                <a:latin typeface="EK Typewriter" charset="0"/>
                <a:cs typeface="EK Typewriter" charset="0"/>
              </a:rPr>
              <a:pPr eaLnBrk="1" hangingPunct="1"/>
              <a:t>22</a:t>
            </a:fld>
            <a:endParaRPr lang="en-US" sz="1200">
              <a:latin typeface="EK Typewriter" charset="0"/>
              <a:cs typeface="EK Typewriter"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8A64CB5A-7F97-5940-A5F1-FAA3A46FD9BC}" type="slidenum">
              <a:rPr lang="en-US" sz="1200">
                <a:latin typeface="EK Typewriter" charset="0"/>
                <a:cs typeface="EK Typewriter" charset="0"/>
              </a:rPr>
              <a:pPr eaLnBrk="1" hangingPunct="1"/>
              <a:t>23</a:t>
            </a:fld>
            <a:endParaRPr lang="en-US" sz="1200">
              <a:latin typeface="EK Typewriter" charset="0"/>
              <a:cs typeface="EK Typewriter"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CF5E3FA1-CC10-0440-9948-0CEBC5FBA82F}" type="slidenum">
              <a:rPr lang="en-US" sz="1200">
                <a:latin typeface="EK Typewriter" charset="0"/>
                <a:cs typeface="EK Typewriter" charset="0"/>
              </a:rPr>
              <a:pPr eaLnBrk="1" hangingPunct="1"/>
              <a:t>24</a:t>
            </a:fld>
            <a:endParaRPr lang="en-US" sz="1200">
              <a:latin typeface="EK Typewriter" charset="0"/>
              <a:cs typeface="EK Typewriter"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45043049-9EFA-DD4F-AF82-037674F4A288}" type="slidenum">
              <a:rPr lang="en-US" sz="1200">
                <a:latin typeface="EK Typewriter" charset="0"/>
                <a:cs typeface="EK Typewriter" charset="0"/>
              </a:rPr>
              <a:pPr eaLnBrk="1" hangingPunct="1"/>
              <a:t>25</a:t>
            </a:fld>
            <a:endParaRPr lang="en-US" sz="1200">
              <a:latin typeface="EK Typewriter" charset="0"/>
              <a:cs typeface="EK Typewriter"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8F20DED2-BD8D-7C46-A727-4A6C13F17081}" type="slidenum">
              <a:rPr lang="en-US" sz="1200">
                <a:latin typeface="EK Typewriter" charset="0"/>
                <a:cs typeface="EK Typewriter" charset="0"/>
              </a:rPr>
              <a:pPr eaLnBrk="1" hangingPunct="1"/>
              <a:t>26</a:t>
            </a:fld>
            <a:endParaRPr lang="en-US" sz="1200">
              <a:latin typeface="EK Typewriter" charset="0"/>
              <a:cs typeface="EK Typewriter"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C784BBB2-08A6-AA46-A97C-B07234CA47C0}" type="slidenum">
              <a:rPr lang="en-US" sz="1200">
                <a:latin typeface="EK Typewriter" charset="0"/>
                <a:cs typeface="EK Typewriter" charset="0"/>
              </a:rPr>
              <a:pPr eaLnBrk="1" hangingPunct="1"/>
              <a:t>27</a:t>
            </a:fld>
            <a:endParaRPr lang="en-US" sz="1200">
              <a:latin typeface="EK Typewriter" charset="0"/>
              <a:cs typeface="EK Typewriter"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93BA758A-45E0-A946-8688-A00E5B7AB103}" type="slidenum">
              <a:rPr lang="en-US" sz="1200">
                <a:latin typeface="EK Typewriter" charset="0"/>
                <a:cs typeface="EK Typewriter" charset="0"/>
              </a:rPr>
              <a:pPr eaLnBrk="1" hangingPunct="1"/>
              <a:t>28</a:t>
            </a:fld>
            <a:endParaRPr lang="en-US" sz="1200">
              <a:latin typeface="EK Typewriter" charset="0"/>
              <a:cs typeface="EK Typewriter"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696C0CE-8C0C-8444-A157-55A230A9C3EC}" type="slidenum">
              <a:rPr lang="en-US" sz="1200">
                <a:latin typeface="EK Typewriter" charset="0"/>
                <a:cs typeface="EK Typewriter" charset="0"/>
              </a:rPr>
              <a:pPr eaLnBrk="1" hangingPunct="1"/>
              <a:t>29</a:t>
            </a:fld>
            <a:endParaRPr lang="en-US" sz="1200">
              <a:latin typeface="EK Typewriter" charset="0"/>
              <a:cs typeface="EK Typewriter"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AB8965A4-95C4-7144-ADF5-3F047F055BFA}" type="slidenum">
              <a:rPr lang="en-US" sz="1200">
                <a:latin typeface="EK Typewriter" charset="0"/>
                <a:cs typeface="EK Typewriter" charset="0"/>
              </a:rPr>
              <a:pPr eaLnBrk="1" hangingPunct="1"/>
              <a:t>30</a:t>
            </a:fld>
            <a:endParaRPr lang="en-US" sz="1200">
              <a:latin typeface="EK Typewriter" charset="0"/>
              <a:cs typeface="EK Typewriter"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E861EB0-8570-2E45-935D-F025F0059E3A}" type="slidenum">
              <a:rPr lang="en-US" sz="1200">
                <a:latin typeface="EK Typewriter" charset="0"/>
                <a:cs typeface="EK Typewriter" charset="0"/>
              </a:rPr>
              <a:pPr eaLnBrk="1" hangingPunct="1"/>
              <a:t>31</a:t>
            </a:fld>
            <a:endParaRPr lang="en-US" sz="1200">
              <a:latin typeface="EK Typewriter" charset="0"/>
              <a:cs typeface="EK Typewriter"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6C84353-DB45-D74F-B3CA-7DCB6118F5E8}" type="slidenum">
              <a:rPr lang="en-US" sz="1200">
                <a:solidFill>
                  <a:srgbClr val="000000"/>
                </a:solidFill>
                <a:latin typeface="EK Typewriter" charset="0"/>
                <a:cs typeface="EK Typewriter" charset="0"/>
              </a:rPr>
              <a:pPr eaLnBrk="1" hangingPunct="1"/>
              <a:t>5</a:t>
            </a:fld>
            <a:endParaRPr lang="en-US" sz="1200">
              <a:solidFill>
                <a:srgbClr val="000000"/>
              </a:solidFill>
              <a:latin typeface="EK Typewriter" charset="0"/>
              <a:cs typeface="EK Typewriter"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DA4EC83C-6E3E-A043-B4B6-98B0A0C7A23C}" type="slidenum">
              <a:rPr lang="en-US" sz="1200">
                <a:latin typeface="EK Typewriter" charset="0"/>
                <a:cs typeface="EK Typewriter" charset="0"/>
              </a:rPr>
              <a:pPr eaLnBrk="1" hangingPunct="1"/>
              <a:t>32</a:t>
            </a:fld>
            <a:endParaRPr lang="en-US" sz="1200">
              <a:latin typeface="EK Typewriter" charset="0"/>
              <a:cs typeface="EK Typewriter"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024F29B-811B-1044-8A68-488037536970}" type="slidenum">
              <a:rPr lang="en-US" sz="1200">
                <a:latin typeface="EK Typewriter" charset="0"/>
                <a:cs typeface="EK Typewriter" charset="0"/>
              </a:rPr>
              <a:pPr eaLnBrk="1" hangingPunct="1"/>
              <a:t>33</a:t>
            </a:fld>
            <a:endParaRPr lang="en-US" sz="1200">
              <a:latin typeface="EK Typewriter" charset="0"/>
              <a:cs typeface="EK Typewriter"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BFB4E111-8811-534F-B84C-D7A08ABA5CB5}" type="slidenum">
              <a:rPr lang="en-US" sz="1200">
                <a:latin typeface="EK Typewriter" charset="0"/>
                <a:cs typeface="EK Typewriter" charset="0"/>
              </a:rPr>
              <a:pPr eaLnBrk="1" hangingPunct="1"/>
              <a:t>34</a:t>
            </a:fld>
            <a:endParaRPr lang="en-US" sz="1200">
              <a:latin typeface="EK Typewriter" charset="0"/>
              <a:cs typeface="EK Typewriter"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08B8934-BE67-2A47-8791-CC384F79572E}" type="slidenum">
              <a:rPr lang="en-US" sz="1200">
                <a:latin typeface="EK Typewriter" charset="0"/>
                <a:cs typeface="EK Typewriter" charset="0"/>
              </a:rPr>
              <a:pPr eaLnBrk="1" hangingPunct="1"/>
              <a:t>35</a:t>
            </a:fld>
            <a:endParaRPr lang="en-US" sz="1200">
              <a:latin typeface="EK Typewriter" charset="0"/>
              <a:cs typeface="EK Typewriter"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D0DA9C91-5C89-F346-844F-1248F8E3AC36}" type="slidenum">
              <a:rPr lang="en-US" sz="1200">
                <a:latin typeface="EK Typewriter" charset="0"/>
                <a:cs typeface="EK Typewriter" charset="0"/>
              </a:rPr>
              <a:pPr eaLnBrk="1" hangingPunct="1"/>
              <a:t>36</a:t>
            </a:fld>
            <a:endParaRPr lang="en-US" sz="1200">
              <a:latin typeface="EK Typewriter" charset="0"/>
              <a:cs typeface="EK Typewriter"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A830BC54-CF4E-B744-AF1F-A1A6AFDCBA94}" type="slidenum">
              <a:rPr lang="en-US" sz="1200">
                <a:latin typeface="EK Typewriter" charset="0"/>
                <a:cs typeface="EK Typewriter" charset="0"/>
              </a:rPr>
              <a:pPr eaLnBrk="1" hangingPunct="1"/>
              <a:t>37</a:t>
            </a:fld>
            <a:endParaRPr lang="en-US" sz="1200">
              <a:latin typeface="EK Typewriter" charset="0"/>
              <a:cs typeface="EK Typewriter"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754DC44A-2658-B14E-8AE4-D8E86A7A6D9D}" type="slidenum">
              <a:rPr lang="en-US" sz="1200">
                <a:latin typeface="EK Typewriter" charset="0"/>
                <a:cs typeface="EK Typewriter" charset="0"/>
              </a:rPr>
              <a:pPr eaLnBrk="1" hangingPunct="1"/>
              <a:t>38</a:t>
            </a:fld>
            <a:endParaRPr lang="en-US" sz="1200">
              <a:latin typeface="EK Typewriter" charset="0"/>
              <a:cs typeface="EK Typewriter"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719CC33-E5D9-4A47-959E-610A131F40E6}" type="slidenum">
              <a:rPr lang="en-US" sz="1200">
                <a:solidFill>
                  <a:srgbClr val="000000"/>
                </a:solidFill>
                <a:latin typeface="EK Typewriter" charset="0"/>
                <a:cs typeface="EK Typewriter" charset="0"/>
              </a:rPr>
              <a:pPr eaLnBrk="1" hangingPunct="1"/>
              <a:t>6</a:t>
            </a:fld>
            <a:endParaRPr lang="en-US" sz="1200">
              <a:solidFill>
                <a:srgbClr val="000000"/>
              </a:solidFill>
              <a:latin typeface="EK Typewriter" charset="0"/>
              <a:cs typeface="EK Typewriter"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FA4D48FA-3B0C-754C-881F-0652D8E91F50}" type="slidenum">
              <a:rPr lang="en-US" sz="1200">
                <a:solidFill>
                  <a:srgbClr val="000000"/>
                </a:solidFill>
                <a:latin typeface="EK Typewriter" charset="0"/>
                <a:cs typeface="EK Typewriter" charset="0"/>
              </a:rPr>
              <a:pPr eaLnBrk="1" hangingPunct="1"/>
              <a:t>7</a:t>
            </a:fld>
            <a:endParaRPr lang="en-US" sz="1200">
              <a:solidFill>
                <a:srgbClr val="000000"/>
              </a:solidFill>
              <a:latin typeface="EK Typewriter" charset="0"/>
              <a:cs typeface="EK Typewriter"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89131F05-C57D-424E-8C80-812C14F4E882}" type="slidenum">
              <a:rPr lang="en-US" sz="1200">
                <a:solidFill>
                  <a:srgbClr val="000000"/>
                </a:solidFill>
                <a:latin typeface="EK Typewriter" charset="0"/>
                <a:cs typeface="EK Typewriter" charset="0"/>
              </a:rPr>
              <a:pPr eaLnBrk="1" hangingPunct="1"/>
              <a:t>8</a:t>
            </a:fld>
            <a:endParaRPr lang="en-US" sz="1200">
              <a:solidFill>
                <a:srgbClr val="000000"/>
              </a:solidFill>
              <a:latin typeface="EK Typewriter" charset="0"/>
              <a:cs typeface="EK Typewriter"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AB57F830-57AF-CB42-9911-54CD95B10242}" type="slidenum">
              <a:rPr lang="en-US" sz="1200">
                <a:solidFill>
                  <a:srgbClr val="000000"/>
                </a:solidFill>
                <a:latin typeface="EK Typewriter" charset="0"/>
                <a:cs typeface="EK Typewriter" charset="0"/>
              </a:rPr>
              <a:pPr eaLnBrk="1" hangingPunct="1"/>
              <a:t>9</a:t>
            </a:fld>
            <a:endParaRPr lang="en-US" sz="1200">
              <a:solidFill>
                <a:srgbClr val="000000"/>
              </a:solidFill>
              <a:latin typeface="EK Typewriter" charset="0"/>
              <a:cs typeface="EK Typewriter"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FDA4E3CD-77FA-1F4A-BAAA-DC952C066C57}" type="slidenum">
              <a:rPr lang="en-US" sz="1200">
                <a:solidFill>
                  <a:srgbClr val="000000"/>
                </a:solidFill>
                <a:latin typeface="EK Typewriter" charset="0"/>
                <a:cs typeface="EK Typewriter" charset="0"/>
              </a:rPr>
              <a:pPr eaLnBrk="1" hangingPunct="1"/>
              <a:t>10</a:t>
            </a:fld>
            <a:endParaRPr lang="en-US" sz="1200">
              <a:solidFill>
                <a:srgbClr val="000000"/>
              </a:solidFill>
              <a:latin typeface="EK Typewriter" charset="0"/>
              <a:cs typeface="EK Typewriter"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5476" indent="-286722" eaLnBrk="0" hangingPunct="0">
              <a:defRPr sz="2400">
                <a:solidFill>
                  <a:schemeClr val="tx1"/>
                </a:solidFill>
                <a:latin typeface="Arial" charset="0"/>
                <a:ea typeface="ヒラギノ角ゴ Pro W3" charset="0"/>
                <a:cs typeface="ヒラギノ角ゴ Pro W3" charset="0"/>
              </a:defRPr>
            </a:lvl2pPr>
            <a:lvl3pPr marL="1146886" indent="-229377" eaLnBrk="0" hangingPunct="0">
              <a:defRPr sz="2400">
                <a:solidFill>
                  <a:schemeClr val="tx1"/>
                </a:solidFill>
                <a:latin typeface="Arial" charset="0"/>
                <a:ea typeface="ヒラギノ角ゴ Pro W3" charset="0"/>
                <a:cs typeface="ヒラギノ角ゴ Pro W3" charset="0"/>
              </a:defRPr>
            </a:lvl3pPr>
            <a:lvl4pPr marL="1605641" indent="-229377" eaLnBrk="0" hangingPunct="0">
              <a:defRPr sz="2400">
                <a:solidFill>
                  <a:schemeClr val="tx1"/>
                </a:solidFill>
                <a:latin typeface="Arial" charset="0"/>
                <a:ea typeface="ヒラギノ角ゴ Pro W3" charset="0"/>
                <a:cs typeface="ヒラギノ角ゴ Pro W3" charset="0"/>
              </a:defRPr>
            </a:lvl4pPr>
            <a:lvl5pPr marL="2064395" indent="-229377" eaLnBrk="0" hangingPunct="0">
              <a:defRPr sz="2400">
                <a:solidFill>
                  <a:schemeClr val="tx1"/>
                </a:solidFill>
                <a:latin typeface="Arial" charset="0"/>
                <a:ea typeface="ヒラギノ角ゴ Pro W3" charset="0"/>
                <a:cs typeface="ヒラギノ角ゴ Pro W3" charset="0"/>
              </a:defRPr>
            </a:lvl5pPr>
            <a:lvl6pPr marL="2523150"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81904"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40659"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99413" indent="-2293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0D4983B3-7342-B54E-9298-51F641A35D21}" type="slidenum">
              <a:rPr lang="en-US" sz="1200">
                <a:solidFill>
                  <a:srgbClr val="000000"/>
                </a:solidFill>
                <a:latin typeface="EK Typewriter" charset="0"/>
                <a:cs typeface="EK Typewriter" charset="0"/>
              </a:rPr>
              <a:pPr eaLnBrk="1" hangingPunct="1"/>
              <a:t>11</a:t>
            </a:fld>
            <a:endParaRPr lang="en-US" sz="1200">
              <a:solidFill>
                <a:srgbClr val="000000"/>
              </a:solidFill>
              <a:latin typeface="EK Typewriter" charset="0"/>
              <a:cs typeface="EK Typewriter"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EK Typewriter"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31A5AA0-1376-944D-974D-302EACF31546}" type="slidenum">
              <a:rPr lang="en-US"/>
              <a:pPr/>
              <a:t>‹#›</a:t>
            </a:fld>
            <a:endParaRPr lang="en-US"/>
          </a:p>
        </p:txBody>
      </p:sp>
    </p:spTree>
    <p:extLst>
      <p:ext uri="{BB962C8B-B14F-4D97-AF65-F5344CB8AC3E}">
        <p14:creationId xmlns:p14="http://schemas.microsoft.com/office/powerpoint/2010/main" val="358004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0BE5A6-FFCC-E34E-B794-508AA012DBA6}" type="slidenum">
              <a:rPr lang="en-US"/>
              <a:pPr/>
              <a:t>‹#›</a:t>
            </a:fld>
            <a:endParaRPr lang="en-US"/>
          </a:p>
        </p:txBody>
      </p:sp>
    </p:spTree>
    <p:extLst>
      <p:ext uri="{BB962C8B-B14F-4D97-AF65-F5344CB8AC3E}">
        <p14:creationId xmlns:p14="http://schemas.microsoft.com/office/powerpoint/2010/main" val="649021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FB1322-8887-B04E-868D-5BF567D4E9E2}" type="slidenum">
              <a:rPr lang="en-US"/>
              <a:pPr/>
              <a:t>‹#›</a:t>
            </a:fld>
            <a:endParaRPr lang="en-US"/>
          </a:p>
        </p:txBody>
      </p:sp>
    </p:spTree>
    <p:extLst>
      <p:ext uri="{BB962C8B-B14F-4D97-AF65-F5344CB8AC3E}">
        <p14:creationId xmlns:p14="http://schemas.microsoft.com/office/powerpoint/2010/main" val="89225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31A5AA0-1376-944D-974D-302EACF31546}" type="slidenum">
              <a:rPr lang="en-US" smtClean="0"/>
              <a:pPr/>
              <a:t>‹#›</a:t>
            </a:fld>
            <a:endParaRPr lang="en-US"/>
          </a:p>
        </p:txBody>
      </p:sp>
    </p:spTree>
    <p:extLst>
      <p:ext uri="{BB962C8B-B14F-4D97-AF65-F5344CB8AC3E}">
        <p14:creationId xmlns:p14="http://schemas.microsoft.com/office/powerpoint/2010/main" val="214173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2389EC3-8C43-F040-BF85-06601486D984}" type="slidenum">
              <a:rPr lang="en-US" smtClean="0"/>
              <a:pPr/>
              <a:t>‹#›</a:t>
            </a:fld>
            <a:endParaRPr lang="en-US"/>
          </a:p>
        </p:txBody>
      </p:sp>
    </p:spTree>
    <p:extLst>
      <p:ext uri="{BB962C8B-B14F-4D97-AF65-F5344CB8AC3E}">
        <p14:creationId xmlns:p14="http://schemas.microsoft.com/office/powerpoint/2010/main" val="281816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A1C7ED0-3A8B-EF44-8DD3-ECA652CD8D47}" type="slidenum">
              <a:rPr lang="en-US" smtClean="0"/>
              <a:pPr/>
              <a:t>‹#›</a:t>
            </a:fld>
            <a:endParaRPr lang="en-US"/>
          </a:p>
        </p:txBody>
      </p:sp>
    </p:spTree>
    <p:extLst>
      <p:ext uri="{BB962C8B-B14F-4D97-AF65-F5344CB8AC3E}">
        <p14:creationId xmlns:p14="http://schemas.microsoft.com/office/powerpoint/2010/main" val="2493664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0E2066E-B5B9-B848-8E72-09E2DDEE2BD1}" type="slidenum">
              <a:rPr lang="en-US" smtClean="0"/>
              <a:pPr/>
              <a:t>‹#›</a:t>
            </a:fld>
            <a:endParaRPr lang="en-US"/>
          </a:p>
        </p:txBody>
      </p:sp>
    </p:spTree>
    <p:extLst>
      <p:ext uri="{BB962C8B-B14F-4D97-AF65-F5344CB8AC3E}">
        <p14:creationId xmlns:p14="http://schemas.microsoft.com/office/powerpoint/2010/main" val="1736134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0DEC918-194B-A94B-A72D-5AF88C7FAD65}" type="slidenum">
              <a:rPr lang="en-US" smtClean="0"/>
              <a:pPr/>
              <a:t>‹#›</a:t>
            </a:fld>
            <a:endParaRPr lang="en-US"/>
          </a:p>
        </p:txBody>
      </p:sp>
    </p:spTree>
    <p:extLst>
      <p:ext uri="{BB962C8B-B14F-4D97-AF65-F5344CB8AC3E}">
        <p14:creationId xmlns:p14="http://schemas.microsoft.com/office/powerpoint/2010/main" val="3916125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755ED947-DF62-4C40-95EF-78E8C3CA496D}" type="slidenum">
              <a:rPr lang="en-US" smtClean="0"/>
              <a:pPr/>
              <a:t>‹#›</a:t>
            </a:fld>
            <a:endParaRPr lang="en-US"/>
          </a:p>
        </p:txBody>
      </p:sp>
    </p:spTree>
    <p:extLst>
      <p:ext uri="{BB962C8B-B14F-4D97-AF65-F5344CB8AC3E}">
        <p14:creationId xmlns:p14="http://schemas.microsoft.com/office/powerpoint/2010/main" val="1002655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4BF1F62B-49DF-3042-A20E-C4DD808EA2BC}" type="slidenum">
              <a:rPr lang="en-US" smtClean="0"/>
              <a:pPr/>
              <a:t>‹#›</a:t>
            </a:fld>
            <a:endParaRPr lang="en-US"/>
          </a:p>
        </p:txBody>
      </p:sp>
    </p:spTree>
    <p:extLst>
      <p:ext uri="{BB962C8B-B14F-4D97-AF65-F5344CB8AC3E}">
        <p14:creationId xmlns:p14="http://schemas.microsoft.com/office/powerpoint/2010/main" val="1698335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942C52A-AEE5-7A4F-AEDA-297E5EE998C7}" type="slidenum">
              <a:rPr lang="en-US" smtClean="0"/>
              <a:pPr/>
              <a:t>‹#›</a:t>
            </a:fld>
            <a:endParaRPr lang="en-US"/>
          </a:p>
        </p:txBody>
      </p:sp>
    </p:spTree>
    <p:extLst>
      <p:ext uri="{BB962C8B-B14F-4D97-AF65-F5344CB8AC3E}">
        <p14:creationId xmlns:p14="http://schemas.microsoft.com/office/powerpoint/2010/main" val="133505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2389EC3-8C43-F040-BF85-06601486D984}" type="slidenum">
              <a:rPr lang="en-US"/>
              <a:pPr/>
              <a:t>‹#›</a:t>
            </a:fld>
            <a:endParaRPr lang="en-US"/>
          </a:p>
        </p:txBody>
      </p:sp>
    </p:spTree>
    <p:extLst>
      <p:ext uri="{BB962C8B-B14F-4D97-AF65-F5344CB8AC3E}">
        <p14:creationId xmlns:p14="http://schemas.microsoft.com/office/powerpoint/2010/main" val="3614791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3EB44FE-3077-B84C-97B7-2DCD93926702}" type="slidenum">
              <a:rPr lang="en-US" smtClean="0"/>
              <a:pPr/>
              <a:t>‹#›</a:t>
            </a:fld>
            <a:endParaRPr lang="en-US"/>
          </a:p>
        </p:txBody>
      </p:sp>
    </p:spTree>
    <p:extLst>
      <p:ext uri="{BB962C8B-B14F-4D97-AF65-F5344CB8AC3E}">
        <p14:creationId xmlns:p14="http://schemas.microsoft.com/office/powerpoint/2010/main" val="450766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10BE5A6-FFCC-E34E-B794-508AA012DBA6}" type="slidenum">
              <a:rPr lang="en-US" smtClean="0"/>
              <a:pPr/>
              <a:t>‹#›</a:t>
            </a:fld>
            <a:endParaRPr lang="en-US"/>
          </a:p>
        </p:txBody>
      </p:sp>
    </p:spTree>
    <p:extLst>
      <p:ext uri="{BB962C8B-B14F-4D97-AF65-F5344CB8AC3E}">
        <p14:creationId xmlns:p14="http://schemas.microsoft.com/office/powerpoint/2010/main" val="2236741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0FB1322-8887-B04E-868D-5BF567D4E9E2}" type="slidenum">
              <a:rPr lang="en-US" smtClean="0"/>
              <a:pPr/>
              <a:t>‹#›</a:t>
            </a:fld>
            <a:endParaRPr lang="en-US"/>
          </a:p>
        </p:txBody>
      </p:sp>
    </p:spTree>
    <p:extLst>
      <p:ext uri="{BB962C8B-B14F-4D97-AF65-F5344CB8AC3E}">
        <p14:creationId xmlns:p14="http://schemas.microsoft.com/office/powerpoint/2010/main" val="193794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A1C7ED0-3A8B-EF44-8DD3-ECA652CD8D47}" type="slidenum">
              <a:rPr lang="en-US"/>
              <a:pPr/>
              <a:t>‹#›</a:t>
            </a:fld>
            <a:endParaRPr lang="en-US"/>
          </a:p>
        </p:txBody>
      </p:sp>
    </p:spTree>
    <p:extLst>
      <p:ext uri="{BB962C8B-B14F-4D97-AF65-F5344CB8AC3E}">
        <p14:creationId xmlns:p14="http://schemas.microsoft.com/office/powerpoint/2010/main" val="275616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0E2066E-B5B9-B848-8E72-09E2DDEE2BD1}" type="slidenum">
              <a:rPr lang="en-US"/>
              <a:pPr/>
              <a:t>‹#›</a:t>
            </a:fld>
            <a:endParaRPr lang="en-US"/>
          </a:p>
        </p:txBody>
      </p:sp>
    </p:spTree>
    <p:extLst>
      <p:ext uri="{BB962C8B-B14F-4D97-AF65-F5344CB8AC3E}">
        <p14:creationId xmlns:p14="http://schemas.microsoft.com/office/powerpoint/2010/main" val="623791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0DEC918-194B-A94B-A72D-5AF88C7FAD65}" type="slidenum">
              <a:rPr lang="en-US"/>
              <a:pPr/>
              <a:t>‹#›</a:t>
            </a:fld>
            <a:endParaRPr lang="en-US"/>
          </a:p>
        </p:txBody>
      </p:sp>
    </p:spTree>
    <p:extLst>
      <p:ext uri="{BB962C8B-B14F-4D97-AF65-F5344CB8AC3E}">
        <p14:creationId xmlns:p14="http://schemas.microsoft.com/office/powerpoint/2010/main" val="12293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55ED947-DF62-4C40-95EF-78E8C3CA496D}" type="slidenum">
              <a:rPr lang="en-US"/>
              <a:pPr/>
              <a:t>‹#›</a:t>
            </a:fld>
            <a:endParaRPr lang="en-US"/>
          </a:p>
        </p:txBody>
      </p:sp>
    </p:spTree>
    <p:extLst>
      <p:ext uri="{BB962C8B-B14F-4D97-AF65-F5344CB8AC3E}">
        <p14:creationId xmlns:p14="http://schemas.microsoft.com/office/powerpoint/2010/main" val="2705315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BF1F62B-49DF-3042-A20E-C4DD808EA2BC}" type="slidenum">
              <a:rPr lang="en-US"/>
              <a:pPr/>
              <a:t>‹#›</a:t>
            </a:fld>
            <a:endParaRPr lang="en-US"/>
          </a:p>
        </p:txBody>
      </p:sp>
    </p:spTree>
    <p:extLst>
      <p:ext uri="{BB962C8B-B14F-4D97-AF65-F5344CB8AC3E}">
        <p14:creationId xmlns:p14="http://schemas.microsoft.com/office/powerpoint/2010/main" val="45711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942C52A-AEE5-7A4F-AEDA-297E5EE998C7}" type="slidenum">
              <a:rPr lang="en-US"/>
              <a:pPr/>
              <a:t>‹#›</a:t>
            </a:fld>
            <a:endParaRPr lang="en-US"/>
          </a:p>
        </p:txBody>
      </p:sp>
    </p:spTree>
    <p:extLst>
      <p:ext uri="{BB962C8B-B14F-4D97-AF65-F5344CB8AC3E}">
        <p14:creationId xmlns:p14="http://schemas.microsoft.com/office/powerpoint/2010/main" val="67061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3EB44FE-3077-B84C-97B7-2DCD93926702}" type="slidenum">
              <a:rPr lang="en-US"/>
              <a:pPr/>
              <a:t>‹#›</a:t>
            </a:fld>
            <a:endParaRPr lang="en-US"/>
          </a:p>
        </p:txBody>
      </p:sp>
    </p:spTree>
    <p:extLst>
      <p:ext uri="{BB962C8B-B14F-4D97-AF65-F5344CB8AC3E}">
        <p14:creationId xmlns:p14="http://schemas.microsoft.com/office/powerpoint/2010/main" val="385283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chemeClr val="bg1"/>
          </a:fgClr>
          <a:bgClr>
            <a:srgbClr val="1E4649"/>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solidFill>
            <a:srgbClr val="FFFFFF"/>
          </a:solidFill>
          <a:ln w="57150">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solidFill>
            <a:srgbClr val="FFFFFF"/>
          </a:solidFill>
          <a:ln w="57150">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defRPr>
            </a:lvl1pPr>
          </a:lstStyle>
          <a:p>
            <a:fld id="{2F1D5F00-E01E-C048-901A-95A1C00F1F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8800" b="1">
          <a:solidFill>
            <a:schemeClr val="tx2"/>
          </a:solidFill>
          <a:latin typeface="+mj-lt"/>
          <a:ea typeface="ＭＳ Ｐゴシック" charset="0"/>
          <a:cs typeface="DJ Light"/>
        </a:defRPr>
      </a:lvl1pPr>
      <a:lvl2pPr algn="ctr" rtl="0" eaLnBrk="1" fontAlgn="base" hangingPunct="1">
        <a:spcBef>
          <a:spcPct val="0"/>
        </a:spcBef>
        <a:spcAft>
          <a:spcPct val="0"/>
        </a:spcAft>
        <a:defRPr sz="8800" b="1">
          <a:solidFill>
            <a:schemeClr val="tx2"/>
          </a:solidFill>
          <a:latin typeface="DJ Light" pitchFamily="2" charset="0"/>
          <a:ea typeface="ＭＳ Ｐゴシック" charset="0"/>
          <a:cs typeface="DJ Light" pitchFamily="2" charset="0"/>
        </a:defRPr>
      </a:lvl2pPr>
      <a:lvl3pPr algn="ctr" rtl="0" eaLnBrk="1" fontAlgn="base" hangingPunct="1">
        <a:spcBef>
          <a:spcPct val="0"/>
        </a:spcBef>
        <a:spcAft>
          <a:spcPct val="0"/>
        </a:spcAft>
        <a:defRPr sz="8800" b="1">
          <a:solidFill>
            <a:schemeClr val="tx2"/>
          </a:solidFill>
          <a:latin typeface="DJ Light" pitchFamily="2" charset="0"/>
          <a:ea typeface="ＭＳ Ｐゴシック" charset="0"/>
          <a:cs typeface="DJ Light" pitchFamily="2" charset="0"/>
        </a:defRPr>
      </a:lvl3pPr>
      <a:lvl4pPr algn="ctr" rtl="0" eaLnBrk="1" fontAlgn="base" hangingPunct="1">
        <a:spcBef>
          <a:spcPct val="0"/>
        </a:spcBef>
        <a:spcAft>
          <a:spcPct val="0"/>
        </a:spcAft>
        <a:defRPr sz="8800" b="1">
          <a:solidFill>
            <a:schemeClr val="tx2"/>
          </a:solidFill>
          <a:latin typeface="DJ Light" pitchFamily="2" charset="0"/>
          <a:ea typeface="ＭＳ Ｐゴシック" charset="0"/>
          <a:cs typeface="DJ Light" pitchFamily="2" charset="0"/>
        </a:defRPr>
      </a:lvl4pPr>
      <a:lvl5pPr algn="ctr" rtl="0" eaLnBrk="1" fontAlgn="base" hangingPunct="1">
        <a:spcBef>
          <a:spcPct val="0"/>
        </a:spcBef>
        <a:spcAft>
          <a:spcPct val="0"/>
        </a:spcAft>
        <a:defRPr sz="8800" b="1">
          <a:solidFill>
            <a:schemeClr val="tx2"/>
          </a:solidFill>
          <a:latin typeface="DJ Light" pitchFamily="2" charset="0"/>
          <a:ea typeface="ＭＳ Ｐゴシック" charset="0"/>
          <a:cs typeface="DJ Light" pitchFamily="2"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j-lt"/>
          <a:ea typeface="ＭＳ Ｐゴシック" charset="0"/>
          <a:cs typeface="CK Woodbine"/>
        </a:defRPr>
      </a:lvl1pPr>
      <a:lvl2pPr marL="742950" indent="-285750" algn="l" rtl="0" eaLnBrk="1" fontAlgn="base" hangingPunct="1">
        <a:spcBef>
          <a:spcPct val="20000"/>
        </a:spcBef>
        <a:spcAft>
          <a:spcPct val="0"/>
        </a:spcAft>
        <a:buChar char="–"/>
        <a:defRPr sz="2800">
          <a:solidFill>
            <a:schemeClr val="tx1"/>
          </a:solidFill>
          <a:latin typeface="+mj-lt"/>
          <a:ea typeface="ＭＳ Ｐゴシック" charset="0"/>
          <a:cs typeface="CK Woodbine"/>
        </a:defRPr>
      </a:lvl2pPr>
      <a:lvl3pPr marL="1143000" indent="-228600" algn="l" rtl="0" eaLnBrk="1" fontAlgn="base" hangingPunct="1">
        <a:spcBef>
          <a:spcPct val="20000"/>
        </a:spcBef>
        <a:spcAft>
          <a:spcPct val="0"/>
        </a:spcAft>
        <a:buChar char="•"/>
        <a:defRPr sz="2400">
          <a:solidFill>
            <a:schemeClr val="tx1"/>
          </a:solidFill>
          <a:latin typeface="+mj-lt"/>
          <a:ea typeface="ＭＳ Ｐゴシック" charset="0"/>
          <a:cs typeface="CK Woodbine"/>
        </a:defRPr>
      </a:lvl3pPr>
      <a:lvl4pPr marL="1600200" indent="-228600" algn="l" rtl="0" eaLnBrk="1" fontAlgn="base" hangingPunct="1">
        <a:spcBef>
          <a:spcPct val="20000"/>
        </a:spcBef>
        <a:spcAft>
          <a:spcPct val="0"/>
        </a:spcAft>
        <a:buChar char="–"/>
        <a:defRPr sz="2000">
          <a:solidFill>
            <a:schemeClr val="tx1"/>
          </a:solidFill>
          <a:latin typeface="+mj-lt"/>
          <a:ea typeface="ＭＳ Ｐゴシック" charset="0"/>
          <a:cs typeface="CK Woodbine"/>
        </a:defRPr>
      </a:lvl4pPr>
      <a:lvl5pPr marL="2057400" indent="-228600" algn="l" rtl="0" eaLnBrk="1" fontAlgn="base" hangingPunct="1">
        <a:spcBef>
          <a:spcPct val="20000"/>
        </a:spcBef>
        <a:spcAft>
          <a:spcPct val="0"/>
        </a:spcAft>
        <a:buChar char="»"/>
        <a:defRPr sz="2000">
          <a:solidFill>
            <a:schemeClr val="tx1"/>
          </a:solidFill>
          <a:latin typeface="+mj-lt"/>
          <a:ea typeface="ＭＳ Ｐゴシック" charset="0"/>
          <a:cs typeface="CK Woodbine"/>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D5F00-E01E-C048-901A-95A1C00F1F19}" type="slidenum">
              <a:rPr lang="en-US" smtClean="0"/>
              <a:pPr/>
              <a:t>‹#›</a:t>
            </a:fld>
            <a:endParaRPr lang="en-US"/>
          </a:p>
        </p:txBody>
      </p:sp>
    </p:spTree>
    <p:extLst>
      <p:ext uri="{BB962C8B-B14F-4D97-AF65-F5344CB8AC3E}">
        <p14:creationId xmlns:p14="http://schemas.microsoft.com/office/powerpoint/2010/main" val="2502807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5622"/>
            <a:ext cx="7772400" cy="2598695"/>
          </a:xfrm>
        </p:spPr>
        <p:txBody>
          <a:bodyPr/>
          <a:lstStyle/>
          <a:p>
            <a:r>
              <a:rPr lang="en-US" sz="8000" dirty="0"/>
              <a:t>Male &amp; Female</a:t>
            </a:r>
            <a:br>
              <a:rPr lang="en-US" sz="8000" dirty="0"/>
            </a:br>
            <a:r>
              <a:rPr lang="en-US" sz="8000" dirty="0"/>
              <a:t>Reproduction</a:t>
            </a:r>
          </a:p>
        </p:txBody>
      </p:sp>
    </p:spTree>
    <p:extLst>
      <p:ext uri="{BB962C8B-B14F-4D97-AF65-F5344CB8AC3E}">
        <p14:creationId xmlns:p14="http://schemas.microsoft.com/office/powerpoint/2010/main" val="3521901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C:\Users\jana.pendleton\Dropbox\aChild Development\5 Facts of Life Reproduction Teen Pregnancy\Male Anatomy Scans\Male Anatomy Front 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36588"/>
            <a:ext cx="8729663" cy="561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2" name="WordArt 9"/>
          <p:cNvSpPr>
            <a:spLocks noChangeArrowheads="1" noChangeShapeType="1" noTextEdit="1"/>
          </p:cNvSpPr>
          <p:nvPr/>
        </p:nvSpPr>
        <p:spPr bwMode="auto">
          <a:xfrm rot="5400000">
            <a:off x="6362700" y="3390900"/>
            <a:ext cx="4267200" cy="685800"/>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339966"/>
                  </a:solidFill>
                  <a:round/>
                  <a:headEnd/>
                  <a:tailEnd/>
                </a:ln>
                <a:solidFill>
                  <a:srgbClr val="0000FF"/>
                </a:solidFill>
                <a:latin typeface="EK Typewriter"/>
                <a:ea typeface="EK Typewriter"/>
                <a:cs typeface="EK Typewriter"/>
              </a:rPr>
              <a:t>Male</a:t>
            </a:r>
          </a:p>
        </p:txBody>
      </p:sp>
      <p:cxnSp>
        <p:nvCxnSpPr>
          <p:cNvPr id="4" name="Straight Connector 3"/>
          <p:cNvCxnSpPr/>
          <p:nvPr/>
        </p:nvCxnSpPr>
        <p:spPr>
          <a:xfrm flipH="1">
            <a:off x="2971800" y="5257800"/>
            <a:ext cx="609600" cy="3810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43114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C:\Users\jana.pendleton\Dropbox\aChild Development\5 Facts of Life Reproduction Teen Pregnancy\Male Anatomy Scans\Male Anatomy Front 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8638"/>
            <a:ext cx="8763000" cy="584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0" name="WordArt 9"/>
          <p:cNvSpPr>
            <a:spLocks noChangeArrowheads="1" noChangeShapeType="1" noTextEdit="1"/>
          </p:cNvSpPr>
          <p:nvPr/>
        </p:nvSpPr>
        <p:spPr bwMode="auto">
          <a:xfrm rot="5400000">
            <a:off x="6477000" y="2971800"/>
            <a:ext cx="4038600" cy="685800"/>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339966"/>
                  </a:solidFill>
                  <a:round/>
                  <a:headEnd/>
                  <a:tailEnd/>
                </a:ln>
                <a:solidFill>
                  <a:srgbClr val="0000FF"/>
                </a:solidFill>
                <a:latin typeface="EK Typewriter"/>
                <a:ea typeface="EK Typewriter"/>
                <a:cs typeface="EK Typewriter"/>
              </a:rPr>
              <a:t>Male</a:t>
            </a:r>
          </a:p>
        </p:txBody>
      </p:sp>
      <p:cxnSp>
        <p:nvCxnSpPr>
          <p:cNvPr id="4" name="Straight Connector 3"/>
          <p:cNvCxnSpPr/>
          <p:nvPr/>
        </p:nvCxnSpPr>
        <p:spPr>
          <a:xfrm flipH="1">
            <a:off x="2895600" y="5334000"/>
            <a:ext cx="609600" cy="3810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1450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C:\Users\jana.pendleton\Dropbox\aChild Development\5 Facts of Life Reproduction Teen Pregnancy\Male Anatomy Scans\Male Anatomy Front 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609600"/>
            <a:ext cx="87503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8" name="WordArt 9"/>
          <p:cNvSpPr>
            <a:spLocks noChangeArrowheads="1" noChangeShapeType="1" noTextEdit="1"/>
          </p:cNvSpPr>
          <p:nvPr/>
        </p:nvSpPr>
        <p:spPr bwMode="auto">
          <a:xfrm rot="5400000">
            <a:off x="6438900" y="3314700"/>
            <a:ext cx="4267200" cy="685800"/>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339966"/>
                  </a:solidFill>
                  <a:round/>
                  <a:headEnd/>
                  <a:tailEnd/>
                </a:ln>
                <a:solidFill>
                  <a:srgbClr val="0000FF"/>
                </a:solidFill>
                <a:latin typeface="EK Typewriter"/>
                <a:ea typeface="EK Typewriter"/>
                <a:cs typeface="EK Typewriter"/>
              </a:rPr>
              <a:t>Male</a:t>
            </a:r>
          </a:p>
        </p:txBody>
      </p:sp>
      <p:cxnSp>
        <p:nvCxnSpPr>
          <p:cNvPr id="4" name="Straight Connector 3"/>
          <p:cNvCxnSpPr/>
          <p:nvPr/>
        </p:nvCxnSpPr>
        <p:spPr>
          <a:xfrm flipH="1">
            <a:off x="3048000" y="5334000"/>
            <a:ext cx="609600" cy="3048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99567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5" name="Picture 2" descr="C:\Users\jana.pendleton\Dropbox\aChild Development\5 Facts of Life Reproduction Teen Pregnancy\Male Anatomy Scans\Male Anatomy Side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0513"/>
            <a:ext cx="8669338" cy="6262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6" name="Text Box 11"/>
          <p:cNvSpPr txBox="1">
            <a:spLocks noChangeArrowheads="1"/>
          </p:cNvSpPr>
          <p:nvPr/>
        </p:nvSpPr>
        <p:spPr bwMode="auto">
          <a:xfrm>
            <a:off x="1143000" y="1219200"/>
            <a:ext cx="3276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200">
              <a:latin typeface="EK Typewriter" charset="0"/>
            </a:endParaRPr>
          </a:p>
        </p:txBody>
      </p:sp>
      <p:sp>
        <p:nvSpPr>
          <p:cNvPr id="41987" name="WordArt 18"/>
          <p:cNvSpPr>
            <a:spLocks noChangeArrowheads="1" noChangeShapeType="1" noTextEdit="1"/>
          </p:cNvSpPr>
          <p:nvPr/>
        </p:nvSpPr>
        <p:spPr bwMode="auto">
          <a:xfrm>
            <a:off x="533400" y="609600"/>
            <a:ext cx="5029200" cy="428625"/>
          </a:xfrm>
          <a:prstGeom prst="rect">
            <a:avLst/>
          </a:prstGeom>
        </p:spPr>
        <p:txBody>
          <a:bodyPr wrap="none" fromWordArt="1">
            <a:prstTxWarp prst="textPlain">
              <a:avLst>
                <a:gd name="adj" fmla="val 50000"/>
              </a:avLst>
            </a:prstTxWarp>
          </a:bodyPr>
          <a:lstStyle/>
          <a:p>
            <a:pPr algn="ctr"/>
            <a:r>
              <a:rPr lang="en-US" sz="3200" b="1" kern="10">
                <a:ln w="12700">
                  <a:solidFill>
                    <a:srgbClr val="EAEAEA"/>
                  </a:solidFill>
                  <a:round/>
                  <a:headEnd/>
                  <a:tailEnd/>
                </a:ln>
                <a:latin typeface="EK Typewriter"/>
                <a:ea typeface="EK Typewriter"/>
                <a:cs typeface="EK Typewriter"/>
              </a:rPr>
              <a:t>Male Reproductive Organs</a:t>
            </a:r>
          </a:p>
        </p:txBody>
      </p:sp>
    </p:spTree>
    <p:extLst>
      <p:ext uri="{BB962C8B-B14F-4D97-AF65-F5344CB8AC3E}">
        <p14:creationId xmlns:p14="http://schemas.microsoft.com/office/powerpoint/2010/main" val="230468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3" name="Picture 3" descr="C:\Users\jana.pendleton\Dropbox\aChild Development\5 Facts of Life Reproduction Teen Pregnancy\Male Anatomy Scans\Male Anatomy Side 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7513"/>
            <a:ext cx="8691563" cy="613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4" name="Text Box 11"/>
          <p:cNvSpPr txBox="1">
            <a:spLocks noChangeArrowheads="1"/>
          </p:cNvSpPr>
          <p:nvPr/>
        </p:nvSpPr>
        <p:spPr bwMode="auto">
          <a:xfrm>
            <a:off x="1143000" y="1219200"/>
            <a:ext cx="3276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200">
              <a:latin typeface="EK Typewriter" charset="0"/>
            </a:endParaRPr>
          </a:p>
        </p:txBody>
      </p:sp>
      <p:sp>
        <p:nvSpPr>
          <p:cNvPr id="44035" name="WordArt 18"/>
          <p:cNvSpPr>
            <a:spLocks noChangeArrowheads="1" noChangeShapeType="1" noTextEdit="1"/>
          </p:cNvSpPr>
          <p:nvPr/>
        </p:nvSpPr>
        <p:spPr bwMode="auto">
          <a:xfrm>
            <a:off x="533400" y="609600"/>
            <a:ext cx="5029200" cy="428625"/>
          </a:xfrm>
          <a:prstGeom prst="rect">
            <a:avLst/>
          </a:prstGeom>
        </p:spPr>
        <p:txBody>
          <a:bodyPr wrap="none" fromWordArt="1">
            <a:prstTxWarp prst="textPlain">
              <a:avLst>
                <a:gd name="adj" fmla="val 50000"/>
              </a:avLst>
            </a:prstTxWarp>
          </a:bodyPr>
          <a:lstStyle/>
          <a:p>
            <a:pPr algn="ctr"/>
            <a:r>
              <a:rPr lang="en-US" sz="3200" b="1" kern="10">
                <a:ln w="12700">
                  <a:solidFill>
                    <a:srgbClr val="EAEAEA"/>
                  </a:solidFill>
                  <a:round/>
                  <a:headEnd/>
                  <a:tailEnd/>
                </a:ln>
                <a:latin typeface="EK Typewriter"/>
                <a:ea typeface="EK Typewriter"/>
                <a:cs typeface="EK Typewriter"/>
              </a:rPr>
              <a:t>Male Reproductive Organs</a:t>
            </a:r>
          </a:p>
        </p:txBody>
      </p:sp>
    </p:spTree>
    <p:extLst>
      <p:ext uri="{BB962C8B-B14F-4D97-AF65-F5344CB8AC3E}">
        <p14:creationId xmlns:p14="http://schemas.microsoft.com/office/powerpoint/2010/main" val="354046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1" name="Picture 3" descr="C:\Users\jana.pendleton\Dropbox\aChild Development\5 Facts of Life Reproduction Teen Pregnancy\Male Anatomy Scans\Male Anatomy Side 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381000"/>
            <a:ext cx="847725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2" name="Text Box 11"/>
          <p:cNvSpPr txBox="1">
            <a:spLocks noChangeArrowheads="1"/>
          </p:cNvSpPr>
          <p:nvPr/>
        </p:nvSpPr>
        <p:spPr bwMode="auto">
          <a:xfrm>
            <a:off x="1143000" y="1219200"/>
            <a:ext cx="3276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200">
              <a:latin typeface="EK Typewriter" charset="0"/>
            </a:endParaRPr>
          </a:p>
        </p:txBody>
      </p:sp>
      <p:sp>
        <p:nvSpPr>
          <p:cNvPr id="46083" name="WordArt 18"/>
          <p:cNvSpPr>
            <a:spLocks noChangeArrowheads="1" noChangeShapeType="1" noTextEdit="1"/>
          </p:cNvSpPr>
          <p:nvPr/>
        </p:nvSpPr>
        <p:spPr bwMode="auto">
          <a:xfrm>
            <a:off x="533400" y="609600"/>
            <a:ext cx="5029200" cy="428625"/>
          </a:xfrm>
          <a:prstGeom prst="rect">
            <a:avLst/>
          </a:prstGeom>
        </p:spPr>
        <p:txBody>
          <a:bodyPr wrap="none" fromWordArt="1">
            <a:prstTxWarp prst="textPlain">
              <a:avLst>
                <a:gd name="adj" fmla="val 50000"/>
              </a:avLst>
            </a:prstTxWarp>
          </a:bodyPr>
          <a:lstStyle/>
          <a:p>
            <a:pPr algn="ctr"/>
            <a:r>
              <a:rPr lang="en-US" sz="3200" b="1" kern="10">
                <a:ln w="12700">
                  <a:solidFill>
                    <a:srgbClr val="EAEAEA"/>
                  </a:solidFill>
                  <a:round/>
                  <a:headEnd/>
                  <a:tailEnd/>
                </a:ln>
                <a:latin typeface="EK Typewriter"/>
                <a:ea typeface="EK Typewriter"/>
                <a:cs typeface="EK Typewriter"/>
              </a:rPr>
              <a:t>Male Reproductive Organs</a:t>
            </a:r>
          </a:p>
        </p:txBody>
      </p:sp>
    </p:spTree>
    <p:extLst>
      <p:ext uri="{BB962C8B-B14F-4D97-AF65-F5344CB8AC3E}">
        <p14:creationId xmlns:p14="http://schemas.microsoft.com/office/powerpoint/2010/main" val="190251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29" name="Picture 2" descr="C:\Users\jana.pendleton\Dropbox\aChild Development\5 Facts of Life Reproduction Teen Pregnancy\Male Anatomy Scans\Male Anatomy Side 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609600"/>
            <a:ext cx="837565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0" name="Text Box 11"/>
          <p:cNvSpPr txBox="1">
            <a:spLocks noChangeArrowheads="1"/>
          </p:cNvSpPr>
          <p:nvPr/>
        </p:nvSpPr>
        <p:spPr bwMode="auto">
          <a:xfrm>
            <a:off x="1143000" y="1219200"/>
            <a:ext cx="3276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200">
              <a:latin typeface="EK Typewriter" charset="0"/>
            </a:endParaRPr>
          </a:p>
        </p:txBody>
      </p:sp>
      <p:sp>
        <p:nvSpPr>
          <p:cNvPr id="48131" name="WordArt 18"/>
          <p:cNvSpPr>
            <a:spLocks noChangeArrowheads="1" noChangeShapeType="1" noTextEdit="1"/>
          </p:cNvSpPr>
          <p:nvPr/>
        </p:nvSpPr>
        <p:spPr bwMode="auto">
          <a:xfrm>
            <a:off x="533400" y="609600"/>
            <a:ext cx="5029200" cy="428625"/>
          </a:xfrm>
          <a:prstGeom prst="rect">
            <a:avLst/>
          </a:prstGeom>
        </p:spPr>
        <p:txBody>
          <a:bodyPr wrap="none" fromWordArt="1">
            <a:prstTxWarp prst="textPlain">
              <a:avLst>
                <a:gd name="adj" fmla="val 50000"/>
              </a:avLst>
            </a:prstTxWarp>
          </a:bodyPr>
          <a:lstStyle/>
          <a:p>
            <a:pPr algn="ctr"/>
            <a:r>
              <a:rPr lang="en-US" sz="3200" b="1" kern="10">
                <a:ln w="12700">
                  <a:solidFill>
                    <a:srgbClr val="EAEAEA"/>
                  </a:solidFill>
                  <a:round/>
                  <a:headEnd/>
                  <a:tailEnd/>
                </a:ln>
                <a:latin typeface="EK Typewriter"/>
                <a:ea typeface="EK Typewriter"/>
                <a:cs typeface="EK Typewriter"/>
              </a:rPr>
              <a:t>Male Reproductive Organs</a:t>
            </a:r>
          </a:p>
        </p:txBody>
      </p:sp>
    </p:spTree>
    <p:extLst>
      <p:ext uri="{BB962C8B-B14F-4D97-AF65-F5344CB8AC3E}">
        <p14:creationId xmlns:p14="http://schemas.microsoft.com/office/powerpoint/2010/main" val="3391505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7" name="Picture 2" descr="C:\Users\jana.pendleton\Dropbox\aChild Development\5 Facts of Life Reproduction Teen Pregnancy\Male Anatomy Scans\Male Anatomy Side 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3" y="381000"/>
            <a:ext cx="8348662"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8" name="Text Box 11"/>
          <p:cNvSpPr txBox="1">
            <a:spLocks noChangeArrowheads="1"/>
          </p:cNvSpPr>
          <p:nvPr/>
        </p:nvSpPr>
        <p:spPr bwMode="auto">
          <a:xfrm>
            <a:off x="1143000" y="1219200"/>
            <a:ext cx="3276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200">
              <a:latin typeface="EK Typewriter" charset="0"/>
            </a:endParaRPr>
          </a:p>
        </p:txBody>
      </p:sp>
      <p:sp>
        <p:nvSpPr>
          <p:cNvPr id="50179" name="WordArt 18"/>
          <p:cNvSpPr>
            <a:spLocks noChangeArrowheads="1" noChangeShapeType="1" noTextEdit="1"/>
          </p:cNvSpPr>
          <p:nvPr/>
        </p:nvSpPr>
        <p:spPr bwMode="auto">
          <a:xfrm>
            <a:off x="533400" y="609600"/>
            <a:ext cx="5029200" cy="428625"/>
          </a:xfrm>
          <a:prstGeom prst="rect">
            <a:avLst/>
          </a:prstGeom>
        </p:spPr>
        <p:txBody>
          <a:bodyPr wrap="none" fromWordArt="1">
            <a:prstTxWarp prst="textPlain">
              <a:avLst>
                <a:gd name="adj" fmla="val 50000"/>
              </a:avLst>
            </a:prstTxWarp>
          </a:bodyPr>
          <a:lstStyle/>
          <a:p>
            <a:pPr algn="ctr"/>
            <a:r>
              <a:rPr lang="en-US" sz="3200" b="1" kern="10">
                <a:ln w="12700">
                  <a:solidFill>
                    <a:srgbClr val="EAEAEA"/>
                  </a:solidFill>
                  <a:round/>
                  <a:headEnd/>
                  <a:tailEnd/>
                </a:ln>
                <a:latin typeface="EK Typewriter"/>
                <a:ea typeface="EK Typewriter"/>
                <a:cs typeface="EK Typewriter"/>
              </a:rPr>
              <a:t>Male Reproductive Organs</a:t>
            </a:r>
          </a:p>
        </p:txBody>
      </p:sp>
    </p:spTree>
    <p:extLst>
      <p:ext uri="{BB962C8B-B14F-4D97-AF65-F5344CB8AC3E}">
        <p14:creationId xmlns:p14="http://schemas.microsoft.com/office/powerpoint/2010/main" val="3076766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5" name="Picture 2" descr="C:\Users\jana.pendleton\Dropbox\aChild Development\5 Facts of Life Reproduction Teen Pregnancy\Male Anatomy Scans\Male Anatomy Side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5275"/>
            <a:ext cx="8534400" cy="626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6" name="Text Box 11"/>
          <p:cNvSpPr txBox="1">
            <a:spLocks noChangeArrowheads="1"/>
          </p:cNvSpPr>
          <p:nvPr/>
        </p:nvSpPr>
        <p:spPr bwMode="auto">
          <a:xfrm>
            <a:off x="1143000" y="1219200"/>
            <a:ext cx="3276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200">
              <a:latin typeface="EK Typewriter" charset="0"/>
            </a:endParaRPr>
          </a:p>
        </p:txBody>
      </p:sp>
      <p:sp>
        <p:nvSpPr>
          <p:cNvPr id="52227" name="WordArt 18"/>
          <p:cNvSpPr>
            <a:spLocks noChangeArrowheads="1" noChangeShapeType="1" noTextEdit="1"/>
          </p:cNvSpPr>
          <p:nvPr/>
        </p:nvSpPr>
        <p:spPr bwMode="auto">
          <a:xfrm>
            <a:off x="533400" y="609600"/>
            <a:ext cx="5029200" cy="428625"/>
          </a:xfrm>
          <a:prstGeom prst="rect">
            <a:avLst/>
          </a:prstGeom>
        </p:spPr>
        <p:txBody>
          <a:bodyPr wrap="none" fromWordArt="1">
            <a:prstTxWarp prst="textPlain">
              <a:avLst>
                <a:gd name="adj" fmla="val 50000"/>
              </a:avLst>
            </a:prstTxWarp>
          </a:bodyPr>
          <a:lstStyle/>
          <a:p>
            <a:pPr algn="ctr"/>
            <a:r>
              <a:rPr lang="en-US" sz="3200" b="1" kern="10">
                <a:ln w="12700">
                  <a:solidFill>
                    <a:srgbClr val="EAEAEA"/>
                  </a:solidFill>
                  <a:round/>
                  <a:headEnd/>
                  <a:tailEnd/>
                </a:ln>
                <a:latin typeface="EK Typewriter"/>
                <a:ea typeface="EK Typewriter"/>
                <a:cs typeface="EK Typewriter"/>
              </a:rPr>
              <a:t>Male Reproductive Organs</a:t>
            </a:r>
          </a:p>
        </p:txBody>
      </p:sp>
    </p:spTree>
    <p:extLst>
      <p:ext uri="{BB962C8B-B14F-4D97-AF65-F5344CB8AC3E}">
        <p14:creationId xmlns:p14="http://schemas.microsoft.com/office/powerpoint/2010/main" val="57636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3" name="Picture 2" descr="C:\Users\jana.pendleton\Dropbox\aChild Development\5 Facts of Life Reproduction Teen Pregnancy\Male Anatomy Scans\Male Anatomy Side 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8950"/>
            <a:ext cx="8458200" cy="582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4" name="Text Box 11"/>
          <p:cNvSpPr txBox="1">
            <a:spLocks noChangeArrowheads="1"/>
          </p:cNvSpPr>
          <p:nvPr/>
        </p:nvSpPr>
        <p:spPr bwMode="auto">
          <a:xfrm>
            <a:off x="1143000" y="1219200"/>
            <a:ext cx="3276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200">
              <a:latin typeface="EK Typewriter" charset="0"/>
            </a:endParaRPr>
          </a:p>
        </p:txBody>
      </p:sp>
      <p:sp>
        <p:nvSpPr>
          <p:cNvPr id="54275" name="WordArt 18"/>
          <p:cNvSpPr>
            <a:spLocks noChangeArrowheads="1" noChangeShapeType="1" noTextEdit="1"/>
          </p:cNvSpPr>
          <p:nvPr/>
        </p:nvSpPr>
        <p:spPr bwMode="auto">
          <a:xfrm>
            <a:off x="533400" y="609600"/>
            <a:ext cx="5029200" cy="428625"/>
          </a:xfrm>
          <a:prstGeom prst="rect">
            <a:avLst/>
          </a:prstGeom>
        </p:spPr>
        <p:txBody>
          <a:bodyPr wrap="none" fromWordArt="1">
            <a:prstTxWarp prst="textPlain">
              <a:avLst>
                <a:gd name="adj" fmla="val 50000"/>
              </a:avLst>
            </a:prstTxWarp>
          </a:bodyPr>
          <a:lstStyle/>
          <a:p>
            <a:pPr algn="ctr"/>
            <a:r>
              <a:rPr lang="en-US" sz="3200" b="1" kern="10">
                <a:ln w="12700">
                  <a:solidFill>
                    <a:srgbClr val="EAEAEA"/>
                  </a:solidFill>
                  <a:round/>
                  <a:headEnd/>
                  <a:tailEnd/>
                </a:ln>
                <a:latin typeface="EK Typewriter"/>
                <a:ea typeface="EK Typewriter"/>
                <a:cs typeface="EK Typewriter"/>
              </a:rPr>
              <a:t>Male Reproductive Organs</a:t>
            </a:r>
          </a:p>
        </p:txBody>
      </p:sp>
    </p:spTree>
    <p:extLst>
      <p:ext uri="{BB962C8B-B14F-4D97-AF65-F5344CB8AC3E}">
        <p14:creationId xmlns:p14="http://schemas.microsoft.com/office/powerpoint/2010/main" val="135974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52F48-8A04-4B36-B233-6D6B6D9AA9D0}"/>
              </a:ext>
            </a:extLst>
          </p:cNvPr>
          <p:cNvSpPr>
            <a:spLocks noGrp="1"/>
          </p:cNvSpPr>
          <p:nvPr>
            <p:ph type="title"/>
          </p:nvPr>
        </p:nvSpPr>
        <p:spPr/>
        <p:txBody>
          <a:bodyPr/>
          <a:lstStyle/>
          <a:p>
            <a:r>
              <a:rPr lang="en-US" sz="4000" dirty="0"/>
              <a:t>Notes from the Teacher/designer </a:t>
            </a:r>
          </a:p>
        </p:txBody>
      </p:sp>
      <p:sp>
        <p:nvSpPr>
          <p:cNvPr id="3" name="Content Placeholder 2">
            <a:extLst>
              <a:ext uri="{FF2B5EF4-FFF2-40B4-BE49-F238E27FC236}">
                <a16:creationId xmlns:a16="http://schemas.microsoft.com/office/drawing/2014/main" id="{31DF17A4-528E-4ADE-BE56-1FC5156119C3}"/>
              </a:ext>
            </a:extLst>
          </p:cNvPr>
          <p:cNvSpPr>
            <a:spLocks noGrp="1"/>
          </p:cNvSpPr>
          <p:nvPr>
            <p:ph idx="1"/>
          </p:nvPr>
        </p:nvSpPr>
        <p:spPr>
          <a:xfrm>
            <a:off x="457200" y="1600200"/>
            <a:ext cx="8229600" cy="5257800"/>
          </a:xfrm>
        </p:spPr>
        <p:txBody>
          <a:bodyPr/>
          <a:lstStyle/>
          <a:p>
            <a:r>
              <a:rPr lang="en-US" dirty="0"/>
              <a:t>This PowerPoint has just the color coding slides and I know it could look much better. ;0)  </a:t>
            </a:r>
          </a:p>
          <a:p>
            <a:r>
              <a:rPr lang="en-US" dirty="0"/>
              <a:t>For the bingo review, I have a 8 1/2 x 11 card for each reproductive part with only its part colored....one card has the ovaries in red, one card has the fallopian tubes in blue, etc.  You'll have to make those up if you want that part of what was shared.  I only have the one hard copy I made.</a:t>
            </a:r>
          </a:p>
        </p:txBody>
      </p:sp>
    </p:spTree>
    <p:extLst>
      <p:ext uri="{BB962C8B-B14F-4D97-AF65-F5344CB8AC3E}">
        <p14:creationId xmlns:p14="http://schemas.microsoft.com/office/powerpoint/2010/main" val="3183908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1" name="Picture 2" descr="C:\Users\jana.pendleton\Dropbox\aChild Development\5 Facts of Life Reproduction Teen Pregnancy\Male Anatomy Scans\Male Anatomy Side 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457200"/>
            <a:ext cx="8261350" cy="603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2" name="Text Box 11"/>
          <p:cNvSpPr txBox="1">
            <a:spLocks noChangeArrowheads="1"/>
          </p:cNvSpPr>
          <p:nvPr/>
        </p:nvSpPr>
        <p:spPr bwMode="auto">
          <a:xfrm>
            <a:off x="1143000" y="1219200"/>
            <a:ext cx="3276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200">
              <a:latin typeface="EK Typewriter" charset="0"/>
            </a:endParaRPr>
          </a:p>
        </p:txBody>
      </p:sp>
      <p:sp>
        <p:nvSpPr>
          <p:cNvPr id="56323" name="WordArt 18"/>
          <p:cNvSpPr>
            <a:spLocks noChangeArrowheads="1" noChangeShapeType="1" noTextEdit="1"/>
          </p:cNvSpPr>
          <p:nvPr/>
        </p:nvSpPr>
        <p:spPr bwMode="auto">
          <a:xfrm>
            <a:off x="533400" y="609600"/>
            <a:ext cx="5029200" cy="428625"/>
          </a:xfrm>
          <a:prstGeom prst="rect">
            <a:avLst/>
          </a:prstGeom>
        </p:spPr>
        <p:txBody>
          <a:bodyPr wrap="none" fromWordArt="1">
            <a:prstTxWarp prst="textPlain">
              <a:avLst>
                <a:gd name="adj" fmla="val 50000"/>
              </a:avLst>
            </a:prstTxWarp>
          </a:bodyPr>
          <a:lstStyle/>
          <a:p>
            <a:pPr algn="ctr"/>
            <a:r>
              <a:rPr lang="en-US" sz="3200" b="1" kern="10">
                <a:ln w="12700">
                  <a:solidFill>
                    <a:srgbClr val="EAEAEA"/>
                  </a:solidFill>
                  <a:round/>
                  <a:headEnd/>
                  <a:tailEnd/>
                </a:ln>
                <a:latin typeface="EK Typewriter"/>
                <a:ea typeface="EK Typewriter"/>
                <a:cs typeface="EK Typewriter"/>
              </a:rPr>
              <a:t>Male Reproductive Organs</a:t>
            </a:r>
          </a:p>
        </p:txBody>
      </p:sp>
    </p:spTree>
    <p:extLst>
      <p:ext uri="{BB962C8B-B14F-4D97-AF65-F5344CB8AC3E}">
        <p14:creationId xmlns:p14="http://schemas.microsoft.com/office/powerpoint/2010/main" val="26994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Text Box 11"/>
          <p:cNvSpPr txBox="1">
            <a:spLocks noChangeArrowheads="1"/>
          </p:cNvSpPr>
          <p:nvPr/>
        </p:nvSpPr>
        <p:spPr bwMode="auto">
          <a:xfrm>
            <a:off x="1143000" y="1219200"/>
            <a:ext cx="3276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200">
              <a:latin typeface="EK Typewriter" charset="0"/>
            </a:endParaRPr>
          </a:p>
        </p:txBody>
      </p:sp>
      <p:sp>
        <p:nvSpPr>
          <p:cNvPr id="58370" name="WordArt 18"/>
          <p:cNvSpPr>
            <a:spLocks noChangeArrowheads="1" noChangeShapeType="1" noTextEdit="1"/>
          </p:cNvSpPr>
          <p:nvPr/>
        </p:nvSpPr>
        <p:spPr bwMode="auto">
          <a:xfrm>
            <a:off x="533400" y="609600"/>
            <a:ext cx="5029200" cy="428625"/>
          </a:xfrm>
          <a:prstGeom prst="rect">
            <a:avLst/>
          </a:prstGeom>
        </p:spPr>
        <p:txBody>
          <a:bodyPr wrap="none" fromWordArt="1">
            <a:prstTxWarp prst="textPlain">
              <a:avLst>
                <a:gd name="adj" fmla="val 50000"/>
              </a:avLst>
            </a:prstTxWarp>
          </a:bodyPr>
          <a:lstStyle/>
          <a:p>
            <a:pPr algn="ctr"/>
            <a:r>
              <a:rPr lang="en-US" sz="3200" b="1" kern="10">
                <a:ln w="12700">
                  <a:solidFill>
                    <a:srgbClr val="EAEAEA"/>
                  </a:solidFill>
                  <a:round/>
                  <a:headEnd/>
                  <a:tailEnd/>
                </a:ln>
                <a:latin typeface="EK Typewriter"/>
                <a:ea typeface="EK Typewriter"/>
                <a:cs typeface="EK Typewriter"/>
              </a:rPr>
              <a:t>Male Reproductive Organs</a:t>
            </a:r>
          </a:p>
        </p:txBody>
      </p:sp>
      <p:pic>
        <p:nvPicPr>
          <p:cNvPr id="58371" name="Picture 2" descr="C:\Users\jana.pendleton\Dropbox\aChild Development\5 Facts of Life Reproduction Teen Pregnancy\Male Anatomy Scans\Male Anatomy Side 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066800"/>
            <a:ext cx="85344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16646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7" name="Picture 2" descr="C:\Users\jana.pendleton\Dropbox\aChild Development\5 Facts of Life Reproduction Teen Pregnancy\Male Anatomy Scans\Male Anatomy Side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8423275" cy="598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18" name="Text Box 11"/>
          <p:cNvSpPr txBox="1">
            <a:spLocks noChangeArrowheads="1"/>
          </p:cNvSpPr>
          <p:nvPr/>
        </p:nvSpPr>
        <p:spPr bwMode="auto">
          <a:xfrm>
            <a:off x="1143000" y="1219200"/>
            <a:ext cx="3276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200">
              <a:latin typeface="EK Typewriter" charset="0"/>
            </a:endParaRPr>
          </a:p>
        </p:txBody>
      </p:sp>
      <p:sp>
        <p:nvSpPr>
          <p:cNvPr id="60419" name="WordArt 18"/>
          <p:cNvSpPr>
            <a:spLocks noChangeArrowheads="1" noChangeShapeType="1" noTextEdit="1"/>
          </p:cNvSpPr>
          <p:nvPr/>
        </p:nvSpPr>
        <p:spPr bwMode="auto">
          <a:xfrm>
            <a:off x="533400" y="609600"/>
            <a:ext cx="5029200" cy="428625"/>
          </a:xfrm>
          <a:prstGeom prst="rect">
            <a:avLst/>
          </a:prstGeom>
        </p:spPr>
        <p:txBody>
          <a:bodyPr wrap="none" fromWordArt="1">
            <a:prstTxWarp prst="textPlain">
              <a:avLst>
                <a:gd name="adj" fmla="val 50000"/>
              </a:avLst>
            </a:prstTxWarp>
          </a:bodyPr>
          <a:lstStyle/>
          <a:p>
            <a:pPr algn="ctr"/>
            <a:r>
              <a:rPr lang="en-US" sz="3200" b="1" kern="10">
                <a:ln w="12700">
                  <a:solidFill>
                    <a:srgbClr val="EAEAEA"/>
                  </a:solidFill>
                  <a:round/>
                  <a:headEnd/>
                  <a:tailEnd/>
                </a:ln>
                <a:latin typeface="EK Typewriter"/>
                <a:ea typeface="EK Typewriter"/>
                <a:cs typeface="EK Typewriter"/>
              </a:rPr>
              <a:t>Male Reproductive Organs</a:t>
            </a:r>
          </a:p>
        </p:txBody>
      </p:sp>
    </p:spTree>
    <p:extLst>
      <p:ext uri="{BB962C8B-B14F-4D97-AF65-F5344CB8AC3E}">
        <p14:creationId xmlns:p14="http://schemas.microsoft.com/office/powerpoint/2010/main" val="151209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8"/>
          <p:cNvSpPr txBox="1">
            <a:spLocks noChangeArrowheads="1"/>
          </p:cNvSpPr>
          <p:nvPr/>
        </p:nvSpPr>
        <p:spPr bwMode="auto">
          <a:xfrm>
            <a:off x="4876800" y="1524000"/>
            <a:ext cx="1905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200">
              <a:latin typeface="EK Typewriter" charset="0"/>
            </a:endParaRPr>
          </a:p>
        </p:txBody>
      </p:sp>
      <p:sp>
        <p:nvSpPr>
          <p:cNvPr id="62466" name="WordArt 12"/>
          <p:cNvSpPr>
            <a:spLocks noChangeArrowheads="1" noChangeShapeType="1" noTextEdit="1"/>
          </p:cNvSpPr>
          <p:nvPr/>
        </p:nvSpPr>
        <p:spPr bwMode="auto">
          <a:xfrm>
            <a:off x="457200" y="381000"/>
            <a:ext cx="4953000" cy="42862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latin typeface="EK Typewriter"/>
                <a:ea typeface="EK Typewriter"/>
                <a:cs typeface="EK Typewriter"/>
              </a:rPr>
              <a:t>Female Reproductive Organs</a:t>
            </a:r>
          </a:p>
        </p:txBody>
      </p:sp>
      <p:pic>
        <p:nvPicPr>
          <p:cNvPr id="62467" name="Picture 2" descr="C:\Users\jana.pendleton\Dropbox\aChild Development\5 Facts of Life Reproduction Teen Pregnancy\Female Anatomy Scans\Female Anatomy Front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2813"/>
            <a:ext cx="8348663" cy="564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0930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8"/>
          <p:cNvSpPr txBox="1">
            <a:spLocks noChangeArrowheads="1"/>
          </p:cNvSpPr>
          <p:nvPr/>
        </p:nvSpPr>
        <p:spPr bwMode="auto">
          <a:xfrm>
            <a:off x="4876800" y="1524000"/>
            <a:ext cx="1905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200">
              <a:latin typeface="EK Typewriter" charset="0"/>
            </a:endParaRPr>
          </a:p>
        </p:txBody>
      </p:sp>
      <p:sp>
        <p:nvSpPr>
          <p:cNvPr id="64514" name="WordArt 12"/>
          <p:cNvSpPr>
            <a:spLocks noChangeArrowheads="1" noChangeShapeType="1" noTextEdit="1"/>
          </p:cNvSpPr>
          <p:nvPr/>
        </p:nvSpPr>
        <p:spPr bwMode="auto">
          <a:xfrm>
            <a:off x="457200" y="381000"/>
            <a:ext cx="4953000" cy="42862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latin typeface="EK Typewriter"/>
                <a:ea typeface="EK Typewriter"/>
                <a:cs typeface="EK Typewriter"/>
              </a:rPr>
              <a:t>Female Reproductive Organs</a:t>
            </a:r>
          </a:p>
        </p:txBody>
      </p:sp>
      <p:pic>
        <p:nvPicPr>
          <p:cNvPr id="64515" name="Picture 2" descr="C:\Users\jana.pendleton\Dropbox\aChild Development\5 Facts of Life Reproduction Teen Pregnancy\Female Anatomy Scans\Female Anatomy Front 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9625"/>
            <a:ext cx="8837613" cy="579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69212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8"/>
          <p:cNvSpPr txBox="1">
            <a:spLocks noChangeArrowheads="1"/>
          </p:cNvSpPr>
          <p:nvPr/>
        </p:nvSpPr>
        <p:spPr bwMode="auto">
          <a:xfrm>
            <a:off x="4876800" y="1524000"/>
            <a:ext cx="1905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200">
              <a:latin typeface="EK Typewriter" charset="0"/>
            </a:endParaRPr>
          </a:p>
        </p:txBody>
      </p:sp>
      <p:sp>
        <p:nvSpPr>
          <p:cNvPr id="66562" name="WordArt 12"/>
          <p:cNvSpPr>
            <a:spLocks noChangeArrowheads="1" noChangeShapeType="1" noTextEdit="1"/>
          </p:cNvSpPr>
          <p:nvPr/>
        </p:nvSpPr>
        <p:spPr bwMode="auto">
          <a:xfrm>
            <a:off x="457200" y="381000"/>
            <a:ext cx="4953000" cy="42862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latin typeface="EK Typewriter"/>
                <a:ea typeface="EK Typewriter"/>
                <a:cs typeface="EK Typewriter"/>
              </a:rPr>
              <a:t>Female Reproductive Organs</a:t>
            </a:r>
          </a:p>
        </p:txBody>
      </p:sp>
      <p:pic>
        <p:nvPicPr>
          <p:cNvPr id="66563" name="Picture 2" descr="C:\Users\jana.pendleton\Dropbox\aChild Development\5 Facts of Life Reproduction Teen Pregnancy\Female Anatomy Scans\Female Anatomy Front 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990600"/>
            <a:ext cx="8647112" cy="552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84335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4876800" y="1524000"/>
            <a:ext cx="1905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200">
              <a:latin typeface="EK Typewriter" charset="0"/>
            </a:endParaRPr>
          </a:p>
        </p:txBody>
      </p:sp>
      <p:sp>
        <p:nvSpPr>
          <p:cNvPr id="68610" name="WordArt 12"/>
          <p:cNvSpPr>
            <a:spLocks noChangeArrowheads="1" noChangeShapeType="1" noTextEdit="1"/>
          </p:cNvSpPr>
          <p:nvPr/>
        </p:nvSpPr>
        <p:spPr bwMode="auto">
          <a:xfrm>
            <a:off x="457200" y="381000"/>
            <a:ext cx="4953000" cy="42862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latin typeface="EK Typewriter"/>
                <a:ea typeface="EK Typewriter"/>
                <a:cs typeface="EK Typewriter"/>
              </a:rPr>
              <a:t>Female Reproductive Organs</a:t>
            </a:r>
          </a:p>
        </p:txBody>
      </p:sp>
      <p:pic>
        <p:nvPicPr>
          <p:cNvPr id="68611" name="Picture 2" descr="C:\Users\jana.pendleton\Dropbox\aChild Development\5 Facts of Life Reproduction Teen Pregnancy\Female Anatomy Scans\Female Anatomy Front 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1225"/>
            <a:ext cx="8610600" cy="570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22364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8"/>
          <p:cNvSpPr txBox="1">
            <a:spLocks noChangeArrowheads="1"/>
          </p:cNvSpPr>
          <p:nvPr/>
        </p:nvSpPr>
        <p:spPr bwMode="auto">
          <a:xfrm>
            <a:off x="4876800" y="1524000"/>
            <a:ext cx="1905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200">
              <a:latin typeface="EK Typewriter" charset="0"/>
            </a:endParaRPr>
          </a:p>
        </p:txBody>
      </p:sp>
      <p:sp>
        <p:nvSpPr>
          <p:cNvPr id="70658" name="WordArt 12"/>
          <p:cNvSpPr>
            <a:spLocks noChangeArrowheads="1" noChangeShapeType="1" noTextEdit="1"/>
          </p:cNvSpPr>
          <p:nvPr/>
        </p:nvSpPr>
        <p:spPr bwMode="auto">
          <a:xfrm>
            <a:off x="457200" y="381000"/>
            <a:ext cx="4953000" cy="42862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latin typeface="EK Typewriter"/>
                <a:ea typeface="EK Typewriter"/>
                <a:cs typeface="EK Typewriter"/>
              </a:rPr>
              <a:t>Female Reproductive Organs</a:t>
            </a:r>
          </a:p>
        </p:txBody>
      </p:sp>
      <p:pic>
        <p:nvPicPr>
          <p:cNvPr id="70659" name="Picture 2" descr="C:\Users\jana.pendleton\Dropbox\aChild Development\5 Facts of Life Reproduction Teen Pregnancy\Female Anatomy Scans\Female Anatomy Front 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04863"/>
            <a:ext cx="8534400" cy="592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4337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C:\Users\jana.pendleton\Dropbox\aChild Development\5 Facts of Life Reproduction Teen Pregnancy\Female Anatomy Scans\Female Anatomy Front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85725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6" name="Text Box 8"/>
          <p:cNvSpPr txBox="1">
            <a:spLocks noChangeArrowheads="1"/>
          </p:cNvSpPr>
          <p:nvPr/>
        </p:nvSpPr>
        <p:spPr bwMode="auto">
          <a:xfrm>
            <a:off x="4876800" y="1524000"/>
            <a:ext cx="1905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200">
              <a:latin typeface="EK Typewriter" charset="0"/>
            </a:endParaRPr>
          </a:p>
        </p:txBody>
      </p:sp>
      <p:sp>
        <p:nvSpPr>
          <p:cNvPr id="72707" name="WordArt 12"/>
          <p:cNvSpPr>
            <a:spLocks noChangeArrowheads="1" noChangeShapeType="1" noTextEdit="1"/>
          </p:cNvSpPr>
          <p:nvPr/>
        </p:nvSpPr>
        <p:spPr bwMode="auto">
          <a:xfrm>
            <a:off x="457200" y="381000"/>
            <a:ext cx="4953000" cy="42862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latin typeface="EK Typewriter"/>
                <a:ea typeface="EK Typewriter"/>
                <a:cs typeface="EK Typewriter"/>
              </a:rPr>
              <a:t>Female Reproductive Organs</a:t>
            </a:r>
          </a:p>
        </p:txBody>
      </p:sp>
    </p:spTree>
    <p:extLst>
      <p:ext uri="{BB962C8B-B14F-4D97-AF65-F5344CB8AC3E}">
        <p14:creationId xmlns:p14="http://schemas.microsoft.com/office/powerpoint/2010/main" val="1778234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C:\Users\jana.pendleton\Dropbox\aChild Development\5 Facts of Life Reproduction Teen Pregnancy\Female Anatomy Scans\Female Anatomy Front 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713788"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4" name="Text Box 8"/>
          <p:cNvSpPr txBox="1">
            <a:spLocks noChangeArrowheads="1"/>
          </p:cNvSpPr>
          <p:nvPr/>
        </p:nvSpPr>
        <p:spPr bwMode="auto">
          <a:xfrm>
            <a:off x="4876800" y="1524000"/>
            <a:ext cx="1905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200">
              <a:latin typeface="EK Typewriter" charset="0"/>
            </a:endParaRPr>
          </a:p>
        </p:txBody>
      </p:sp>
      <p:sp>
        <p:nvSpPr>
          <p:cNvPr id="74755" name="WordArt 12"/>
          <p:cNvSpPr>
            <a:spLocks noChangeArrowheads="1" noChangeShapeType="1" noTextEdit="1"/>
          </p:cNvSpPr>
          <p:nvPr/>
        </p:nvSpPr>
        <p:spPr bwMode="auto">
          <a:xfrm>
            <a:off x="457200" y="381000"/>
            <a:ext cx="4953000" cy="428625"/>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latin typeface="EK Typewriter"/>
                <a:ea typeface="EK Typewriter"/>
                <a:cs typeface="EK Typewriter"/>
              </a:rPr>
              <a:t>Female Reproductive Organs</a:t>
            </a:r>
          </a:p>
        </p:txBody>
      </p:sp>
    </p:spTree>
    <p:extLst>
      <p:ext uri="{BB962C8B-B14F-4D97-AF65-F5344CB8AC3E}">
        <p14:creationId xmlns:p14="http://schemas.microsoft.com/office/powerpoint/2010/main" val="347186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Users\jana.pendleton\Dropbox\aChild Development\5 Facts of Life Reproduction Teen Pregnancy\Male Anatomy Scans\Male Anatomy Front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6106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6" name="WordArt 9"/>
          <p:cNvSpPr>
            <a:spLocks noChangeArrowheads="1" noChangeShapeType="1" noTextEdit="1"/>
          </p:cNvSpPr>
          <p:nvPr/>
        </p:nvSpPr>
        <p:spPr bwMode="auto">
          <a:xfrm rot="5400000">
            <a:off x="6515100" y="3086100"/>
            <a:ext cx="3962400" cy="685800"/>
          </a:xfrm>
          <a:prstGeom prst="rect">
            <a:avLst/>
          </a:prstGeom>
        </p:spPr>
        <p:txBody>
          <a:bodyPr vert="wordArtVert" wrap="none" fromWordArt="1">
            <a:prstTxWarp prst="textPlain">
              <a:avLst>
                <a:gd name="adj" fmla="val 50000"/>
              </a:avLst>
            </a:prstTxWarp>
          </a:bodyPr>
          <a:lstStyle/>
          <a:p>
            <a:pPr algn="ctr" fontAlgn="auto"/>
            <a:r>
              <a:rPr lang="en-US" sz="2400" kern="10" dirty="0">
                <a:ln w="9525">
                  <a:solidFill>
                    <a:srgbClr val="339966"/>
                  </a:solidFill>
                  <a:round/>
                  <a:headEnd/>
                  <a:tailEnd/>
                </a:ln>
                <a:solidFill>
                  <a:srgbClr val="0000FF"/>
                </a:solidFill>
                <a:latin typeface="EK Typewriter"/>
                <a:ea typeface="EK Typewriter"/>
                <a:cs typeface="EK Typewriter"/>
              </a:rPr>
              <a:t>Male</a:t>
            </a:r>
          </a:p>
        </p:txBody>
      </p:sp>
      <p:cxnSp>
        <p:nvCxnSpPr>
          <p:cNvPr id="3" name="Straight Connector 2"/>
          <p:cNvCxnSpPr/>
          <p:nvPr/>
        </p:nvCxnSpPr>
        <p:spPr>
          <a:xfrm flipV="1">
            <a:off x="2971800" y="5257800"/>
            <a:ext cx="609600" cy="3810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78029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WordArt 5"/>
          <p:cNvSpPr>
            <a:spLocks noChangeArrowheads="1" noChangeShapeType="1" noTextEdit="1"/>
          </p:cNvSpPr>
          <p:nvPr/>
        </p:nvSpPr>
        <p:spPr bwMode="auto">
          <a:xfrm rot="5400000">
            <a:off x="-2109787" y="3176587"/>
            <a:ext cx="5715000" cy="428625"/>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FF00FF"/>
                  </a:solidFill>
                  <a:round/>
                  <a:headEnd/>
                  <a:tailEnd/>
                </a:ln>
                <a:solidFill>
                  <a:srgbClr val="FF00FF"/>
                </a:solidFill>
                <a:latin typeface="EK Typewriter"/>
                <a:ea typeface="EK Typewriter"/>
                <a:cs typeface="EK Typewriter"/>
              </a:rPr>
              <a:t>Female</a:t>
            </a:r>
          </a:p>
        </p:txBody>
      </p:sp>
      <p:pic>
        <p:nvPicPr>
          <p:cNvPr id="76802" name="Picture 2" descr="C:\Users\jana.pendleton\Dropbox\aChild Development\5 Facts of Life Reproduction Teen Pregnancy\Female Anatomy Scans\Female Anatomy Side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838200"/>
            <a:ext cx="7761287" cy="588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08643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WordArt 5"/>
          <p:cNvSpPr>
            <a:spLocks noChangeArrowheads="1" noChangeShapeType="1" noTextEdit="1"/>
          </p:cNvSpPr>
          <p:nvPr/>
        </p:nvSpPr>
        <p:spPr bwMode="auto">
          <a:xfrm rot="5400000">
            <a:off x="-2109787" y="3176587"/>
            <a:ext cx="5715000" cy="428625"/>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FF00FF"/>
                  </a:solidFill>
                  <a:round/>
                  <a:headEnd/>
                  <a:tailEnd/>
                </a:ln>
                <a:solidFill>
                  <a:srgbClr val="FF00FF"/>
                </a:solidFill>
                <a:latin typeface="EK Typewriter"/>
                <a:ea typeface="EK Typewriter"/>
                <a:cs typeface="EK Typewriter"/>
              </a:rPr>
              <a:t>Female</a:t>
            </a:r>
          </a:p>
        </p:txBody>
      </p:sp>
      <p:pic>
        <p:nvPicPr>
          <p:cNvPr id="78850" name="Picture 2" descr="C:\Users\jana.pendleton\Dropbox\aChild Development\5 Facts of Life Reproduction Teen Pregnancy\Female Anatomy Scans\Female Anatomy Side 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685800"/>
            <a:ext cx="7851775" cy="614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23769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WordArt 5"/>
          <p:cNvSpPr>
            <a:spLocks noChangeArrowheads="1" noChangeShapeType="1" noTextEdit="1"/>
          </p:cNvSpPr>
          <p:nvPr/>
        </p:nvSpPr>
        <p:spPr bwMode="auto">
          <a:xfrm rot="5400000">
            <a:off x="-2109787" y="3176587"/>
            <a:ext cx="5715000" cy="428625"/>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FF00FF"/>
                  </a:solidFill>
                  <a:round/>
                  <a:headEnd/>
                  <a:tailEnd/>
                </a:ln>
                <a:solidFill>
                  <a:srgbClr val="FF00FF"/>
                </a:solidFill>
                <a:latin typeface="EK Typewriter"/>
                <a:ea typeface="EK Typewriter"/>
                <a:cs typeface="EK Typewriter"/>
              </a:rPr>
              <a:t>Female</a:t>
            </a:r>
          </a:p>
        </p:txBody>
      </p:sp>
      <p:pic>
        <p:nvPicPr>
          <p:cNvPr id="80898" name="Picture 2" descr="C:\Users\jana.pendleton\Dropbox\aChild Development\5 Facts of Life Reproduction Teen Pregnancy\Female Anatomy Scans\Female Anatomy Side 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863" y="1371600"/>
            <a:ext cx="7732712"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04652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WordArt 5"/>
          <p:cNvSpPr>
            <a:spLocks noChangeArrowheads="1" noChangeShapeType="1" noTextEdit="1"/>
          </p:cNvSpPr>
          <p:nvPr/>
        </p:nvSpPr>
        <p:spPr bwMode="auto">
          <a:xfrm rot="5400000">
            <a:off x="-2109787" y="3176587"/>
            <a:ext cx="5715000" cy="428625"/>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FF00FF"/>
                  </a:solidFill>
                  <a:round/>
                  <a:headEnd/>
                  <a:tailEnd/>
                </a:ln>
                <a:solidFill>
                  <a:srgbClr val="FF00FF"/>
                </a:solidFill>
                <a:latin typeface="EK Typewriter"/>
                <a:ea typeface="EK Typewriter"/>
                <a:cs typeface="EK Typewriter"/>
              </a:rPr>
              <a:t>Female</a:t>
            </a:r>
          </a:p>
        </p:txBody>
      </p:sp>
      <p:pic>
        <p:nvPicPr>
          <p:cNvPr id="82946" name="Picture 2" descr="C:\Users\jana.pendleton\Dropbox\aChild Development\5 Facts of Life Reproduction Teen Pregnancy\Female Anatomy Scans\Female Anatomy Side 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3" y="1066800"/>
            <a:ext cx="7748587" cy="549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50615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WordArt 5"/>
          <p:cNvSpPr>
            <a:spLocks noChangeArrowheads="1" noChangeShapeType="1" noTextEdit="1"/>
          </p:cNvSpPr>
          <p:nvPr/>
        </p:nvSpPr>
        <p:spPr bwMode="auto">
          <a:xfrm rot="5400000">
            <a:off x="-2109787" y="3176587"/>
            <a:ext cx="5715000" cy="428625"/>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FF00FF"/>
                  </a:solidFill>
                  <a:round/>
                  <a:headEnd/>
                  <a:tailEnd/>
                </a:ln>
                <a:solidFill>
                  <a:srgbClr val="FF00FF"/>
                </a:solidFill>
                <a:latin typeface="EK Typewriter"/>
                <a:ea typeface="EK Typewriter"/>
                <a:cs typeface="EK Typewriter"/>
              </a:rPr>
              <a:t>Female</a:t>
            </a:r>
          </a:p>
        </p:txBody>
      </p:sp>
      <p:pic>
        <p:nvPicPr>
          <p:cNvPr id="84994" name="Picture 3" descr="C:\Users\jana.pendleton\Dropbox\aChild Development\5 Facts of Life Reproduction Teen Pregnancy\Female Anatomy Scans\Female Anatomy Side 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25" y="914400"/>
            <a:ext cx="7585075" cy="574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09074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WordArt 5"/>
          <p:cNvSpPr>
            <a:spLocks noChangeArrowheads="1" noChangeShapeType="1" noTextEdit="1"/>
          </p:cNvSpPr>
          <p:nvPr/>
        </p:nvSpPr>
        <p:spPr bwMode="auto">
          <a:xfrm rot="5400000">
            <a:off x="-2109787" y="3176587"/>
            <a:ext cx="5715000" cy="428625"/>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FF00FF"/>
                  </a:solidFill>
                  <a:round/>
                  <a:headEnd/>
                  <a:tailEnd/>
                </a:ln>
                <a:solidFill>
                  <a:srgbClr val="FF00FF"/>
                </a:solidFill>
                <a:latin typeface="EK Typewriter"/>
                <a:ea typeface="EK Typewriter"/>
                <a:cs typeface="EK Typewriter"/>
              </a:rPr>
              <a:t>Female</a:t>
            </a:r>
          </a:p>
        </p:txBody>
      </p:sp>
      <p:pic>
        <p:nvPicPr>
          <p:cNvPr id="87042" name="Picture 3" descr="C:\Users\jana.pendleton\Dropbox\aChild Development\5 Facts of Life Reproduction Teen Pregnancy\Female Anatomy Scans\Female Anatomy Side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0" y="838200"/>
            <a:ext cx="7804150" cy="584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56684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WordArt 5"/>
          <p:cNvSpPr>
            <a:spLocks noChangeArrowheads="1" noChangeShapeType="1" noTextEdit="1"/>
          </p:cNvSpPr>
          <p:nvPr/>
        </p:nvSpPr>
        <p:spPr bwMode="auto">
          <a:xfrm rot="5400000">
            <a:off x="-2109787" y="3176587"/>
            <a:ext cx="5715000" cy="428625"/>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FF00FF"/>
                  </a:solidFill>
                  <a:round/>
                  <a:headEnd/>
                  <a:tailEnd/>
                </a:ln>
                <a:solidFill>
                  <a:srgbClr val="FF00FF"/>
                </a:solidFill>
                <a:latin typeface="EK Typewriter"/>
                <a:ea typeface="EK Typewriter"/>
                <a:cs typeface="EK Typewriter"/>
              </a:rPr>
              <a:t>Female</a:t>
            </a:r>
          </a:p>
        </p:txBody>
      </p:sp>
      <p:pic>
        <p:nvPicPr>
          <p:cNvPr id="89090" name="Picture 3" descr="C:\Users\jana.pendleton\Dropbox\aChild Development\5 Facts of Life Reproduction Teen Pregnancy\Female Anatomy Scans\Female Anatomy Side 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90600"/>
            <a:ext cx="777875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36572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WordArt 5"/>
          <p:cNvSpPr>
            <a:spLocks noChangeArrowheads="1" noChangeShapeType="1" noTextEdit="1"/>
          </p:cNvSpPr>
          <p:nvPr/>
        </p:nvSpPr>
        <p:spPr bwMode="auto">
          <a:xfrm rot="5400000">
            <a:off x="-2109787" y="3176587"/>
            <a:ext cx="5715000" cy="428625"/>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FF00FF"/>
                  </a:solidFill>
                  <a:round/>
                  <a:headEnd/>
                  <a:tailEnd/>
                </a:ln>
                <a:solidFill>
                  <a:srgbClr val="FF00FF"/>
                </a:solidFill>
                <a:latin typeface="EK Typewriter"/>
                <a:ea typeface="EK Typewriter"/>
                <a:cs typeface="EK Typewriter"/>
              </a:rPr>
              <a:t>Female</a:t>
            </a:r>
          </a:p>
        </p:txBody>
      </p:sp>
      <p:pic>
        <p:nvPicPr>
          <p:cNvPr id="91138" name="Picture 3" descr="C:\Users\jana.pendleton\Dropbox\aChild Development\5 Facts of Life Reproduction Teen Pregnancy\Female Anatomy Scans\Female Anatomy Side 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1524000"/>
            <a:ext cx="7697787" cy="529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48189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WordArt 5"/>
          <p:cNvSpPr>
            <a:spLocks noChangeArrowheads="1" noChangeShapeType="1" noTextEdit="1"/>
          </p:cNvSpPr>
          <p:nvPr/>
        </p:nvSpPr>
        <p:spPr bwMode="auto">
          <a:xfrm rot="5400000">
            <a:off x="-2109787" y="3176587"/>
            <a:ext cx="5715000" cy="428625"/>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FF00FF"/>
                  </a:solidFill>
                  <a:round/>
                  <a:headEnd/>
                  <a:tailEnd/>
                </a:ln>
                <a:solidFill>
                  <a:srgbClr val="FF00FF"/>
                </a:solidFill>
                <a:latin typeface="EK Typewriter"/>
                <a:ea typeface="EK Typewriter"/>
                <a:cs typeface="EK Typewriter"/>
              </a:rPr>
              <a:t>Female</a:t>
            </a:r>
          </a:p>
        </p:txBody>
      </p:sp>
      <p:pic>
        <p:nvPicPr>
          <p:cNvPr id="93186" name="Picture 3" descr="C:\Users\jana.pendleton\Dropbox\aChild Development\5 Facts of Life Reproduction Teen Pregnancy\Female Anatomy Scans\Female Anatomy Side 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75" y="838200"/>
            <a:ext cx="7802563"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7993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WordArt 9"/>
          <p:cNvSpPr>
            <a:spLocks noChangeArrowheads="1" noChangeShapeType="1" noTextEdit="1"/>
          </p:cNvSpPr>
          <p:nvPr/>
        </p:nvSpPr>
        <p:spPr bwMode="auto">
          <a:xfrm rot="5400000">
            <a:off x="6667500" y="3086100"/>
            <a:ext cx="3657600" cy="685800"/>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339966"/>
                  </a:solidFill>
                  <a:round/>
                  <a:headEnd/>
                  <a:tailEnd/>
                </a:ln>
                <a:solidFill>
                  <a:srgbClr val="0000FF"/>
                </a:solidFill>
                <a:latin typeface="EK Typewriter"/>
                <a:ea typeface="EK Typewriter"/>
                <a:cs typeface="EK Typewriter"/>
              </a:rPr>
              <a:t>Male</a:t>
            </a:r>
          </a:p>
        </p:txBody>
      </p:sp>
      <p:pic>
        <p:nvPicPr>
          <p:cNvPr id="23554" name="Picture 2" descr="C:\Users\jana.pendleton\Dropbox\aChild Development\5 Facts of Life Reproduction Teen Pregnancy\Male Anatomy Scans\Male Anatomy Front 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500063"/>
            <a:ext cx="7931150" cy="577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val 1"/>
          <p:cNvSpPr/>
          <p:nvPr/>
        </p:nvSpPr>
        <p:spPr>
          <a:xfrm rot="19220928">
            <a:off x="4251325" y="4859338"/>
            <a:ext cx="685800" cy="838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2590800" y="5257800"/>
            <a:ext cx="609600" cy="3810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530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jana.pendleton\Dropbox\aChild Development\5 Facts of Life Reproduction Teen Pregnancy\Male Anatomy Scans\Male Anatomy Front 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1219200"/>
            <a:ext cx="85979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2" name="WordArt 9"/>
          <p:cNvSpPr>
            <a:spLocks noChangeArrowheads="1" noChangeShapeType="1" noTextEdit="1"/>
          </p:cNvSpPr>
          <p:nvPr/>
        </p:nvSpPr>
        <p:spPr bwMode="auto">
          <a:xfrm rot="5400000">
            <a:off x="6705600" y="3200400"/>
            <a:ext cx="3733800" cy="685800"/>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339966"/>
                  </a:solidFill>
                  <a:round/>
                  <a:headEnd/>
                  <a:tailEnd/>
                </a:ln>
                <a:solidFill>
                  <a:srgbClr val="0000FF"/>
                </a:solidFill>
                <a:latin typeface="EK Typewriter"/>
                <a:ea typeface="EK Typewriter"/>
                <a:cs typeface="EK Typewriter"/>
              </a:rPr>
              <a:t>Male</a:t>
            </a:r>
          </a:p>
        </p:txBody>
      </p:sp>
      <p:sp>
        <p:nvSpPr>
          <p:cNvPr id="4" name="Oval 3"/>
          <p:cNvSpPr/>
          <p:nvPr/>
        </p:nvSpPr>
        <p:spPr>
          <a:xfrm rot="19220928">
            <a:off x="4379913" y="5151438"/>
            <a:ext cx="685800" cy="838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2895600" y="5562600"/>
            <a:ext cx="533400" cy="3810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3119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Users\jana.pendleton\Dropbox\aChild Development\5 Facts of Life Reproduction Teen Pregnancy\Male Anatomy Scans\Male Anatomy Front 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68338"/>
            <a:ext cx="8778875" cy="558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0" name="WordArt 9"/>
          <p:cNvSpPr>
            <a:spLocks noChangeArrowheads="1" noChangeShapeType="1" noTextEdit="1"/>
          </p:cNvSpPr>
          <p:nvPr/>
        </p:nvSpPr>
        <p:spPr bwMode="auto">
          <a:xfrm rot="5400000">
            <a:off x="6515100" y="3009900"/>
            <a:ext cx="4114800" cy="685800"/>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339966"/>
                  </a:solidFill>
                  <a:round/>
                  <a:headEnd/>
                  <a:tailEnd/>
                </a:ln>
                <a:solidFill>
                  <a:srgbClr val="0000FF"/>
                </a:solidFill>
                <a:latin typeface="EK Typewriter"/>
                <a:ea typeface="EK Typewriter"/>
                <a:cs typeface="EK Typewriter"/>
              </a:rPr>
              <a:t>Male</a:t>
            </a:r>
          </a:p>
        </p:txBody>
      </p:sp>
      <p:sp>
        <p:nvSpPr>
          <p:cNvPr id="4" name="Oval 3"/>
          <p:cNvSpPr/>
          <p:nvPr/>
        </p:nvSpPr>
        <p:spPr>
          <a:xfrm rot="19220928">
            <a:off x="4608513" y="4859338"/>
            <a:ext cx="685800" cy="838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2971800" y="5257800"/>
            <a:ext cx="609600" cy="3810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73207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C:\Users\jana.pendleton\Dropbox\aChild Development\5 Facts of Life Reproduction Teen Pregnancy\Male Anatomy Scans\Male Anatomy Front 04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8918575" cy="549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8" name="WordArt 9"/>
          <p:cNvSpPr>
            <a:spLocks noChangeArrowheads="1" noChangeShapeType="1" noTextEdit="1"/>
          </p:cNvSpPr>
          <p:nvPr/>
        </p:nvSpPr>
        <p:spPr bwMode="auto">
          <a:xfrm rot="5400000">
            <a:off x="6705600" y="3200400"/>
            <a:ext cx="3733800" cy="685800"/>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339966"/>
                  </a:solidFill>
                  <a:round/>
                  <a:headEnd/>
                  <a:tailEnd/>
                </a:ln>
                <a:solidFill>
                  <a:srgbClr val="0000FF"/>
                </a:solidFill>
                <a:latin typeface="EK Typewriter"/>
                <a:ea typeface="EK Typewriter"/>
                <a:cs typeface="EK Typewriter"/>
              </a:rPr>
              <a:t>Male</a:t>
            </a:r>
          </a:p>
        </p:txBody>
      </p:sp>
      <p:cxnSp>
        <p:nvCxnSpPr>
          <p:cNvPr id="4" name="Straight Connector 3"/>
          <p:cNvCxnSpPr/>
          <p:nvPr/>
        </p:nvCxnSpPr>
        <p:spPr>
          <a:xfrm flipH="1">
            <a:off x="2819400" y="5562600"/>
            <a:ext cx="609600" cy="3810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9867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jana.pendleton\Dropbox\aChild Development\5 Facts of Life Reproduction Teen Pregnancy\Male Anatomy Scans\Male Anatomy Front 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60375"/>
            <a:ext cx="8994775" cy="594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6" name="WordArt 9"/>
          <p:cNvSpPr>
            <a:spLocks noChangeArrowheads="1" noChangeShapeType="1" noTextEdit="1"/>
          </p:cNvSpPr>
          <p:nvPr/>
        </p:nvSpPr>
        <p:spPr bwMode="auto">
          <a:xfrm rot="5400000">
            <a:off x="6477000" y="3124200"/>
            <a:ext cx="4191000" cy="685800"/>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339966"/>
                  </a:solidFill>
                  <a:round/>
                  <a:headEnd/>
                  <a:tailEnd/>
                </a:ln>
                <a:solidFill>
                  <a:srgbClr val="0000FF"/>
                </a:solidFill>
                <a:latin typeface="EK Typewriter"/>
                <a:ea typeface="EK Typewriter"/>
                <a:cs typeface="EK Typewriter"/>
              </a:rPr>
              <a:t>Male</a:t>
            </a:r>
          </a:p>
        </p:txBody>
      </p:sp>
      <p:cxnSp>
        <p:nvCxnSpPr>
          <p:cNvPr id="4" name="Straight Connector 3"/>
          <p:cNvCxnSpPr/>
          <p:nvPr/>
        </p:nvCxnSpPr>
        <p:spPr>
          <a:xfrm flipH="1">
            <a:off x="2819400" y="5257800"/>
            <a:ext cx="609600" cy="3810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45455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Users\jana.pendleton\Dropbox\aChild Development\5 Facts of Life Reproduction Teen Pregnancy\Male Anatomy Scans\Male Anatomy Front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8688388"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4" name="WordArt 9"/>
          <p:cNvSpPr>
            <a:spLocks noChangeArrowheads="1" noChangeShapeType="1" noTextEdit="1"/>
          </p:cNvSpPr>
          <p:nvPr/>
        </p:nvSpPr>
        <p:spPr bwMode="auto">
          <a:xfrm rot="5400000">
            <a:off x="6400800" y="3200400"/>
            <a:ext cx="4343400" cy="685800"/>
          </a:xfrm>
          <a:prstGeom prst="rect">
            <a:avLst/>
          </a:prstGeom>
        </p:spPr>
        <p:txBody>
          <a:bodyPr vert="wordArtVert" wrap="none" fromWordArt="1">
            <a:prstTxWarp prst="textPlain">
              <a:avLst>
                <a:gd name="adj" fmla="val 50000"/>
              </a:avLst>
            </a:prstTxWarp>
          </a:bodyPr>
          <a:lstStyle/>
          <a:p>
            <a:pPr algn="ctr" fontAlgn="auto"/>
            <a:r>
              <a:rPr lang="en-US" sz="2400" kern="10">
                <a:ln w="9525">
                  <a:solidFill>
                    <a:srgbClr val="339966"/>
                  </a:solidFill>
                  <a:round/>
                  <a:headEnd/>
                  <a:tailEnd/>
                </a:ln>
                <a:solidFill>
                  <a:srgbClr val="0000FF"/>
                </a:solidFill>
                <a:latin typeface="EK Typewriter"/>
                <a:ea typeface="EK Typewriter"/>
                <a:cs typeface="EK Typewriter"/>
              </a:rPr>
              <a:t>Male</a:t>
            </a:r>
          </a:p>
        </p:txBody>
      </p:sp>
      <p:cxnSp>
        <p:nvCxnSpPr>
          <p:cNvPr id="4" name="Straight Connector 3"/>
          <p:cNvCxnSpPr/>
          <p:nvPr/>
        </p:nvCxnSpPr>
        <p:spPr>
          <a:xfrm flipH="1">
            <a:off x="2819400" y="5410200"/>
            <a:ext cx="609600" cy="3810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35793030"/>
      </p:ext>
    </p:extLst>
  </p:cSld>
  <p:clrMapOvr>
    <a:masterClrMapping/>
  </p:clrMapOvr>
</p:sld>
</file>

<file path=ppt/theme/theme1.xml><?xml version="1.0" encoding="utf-8"?>
<a:theme xmlns:a="http://schemas.openxmlformats.org/drawingml/2006/main" name="Defaul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66</TotalTime>
  <Words>135</Words>
  <Application>Microsoft Office PowerPoint</Application>
  <PresentationFormat>On-screen Show (4:3)</PresentationFormat>
  <Paragraphs>76</Paragraphs>
  <Slides>38</Slides>
  <Notes>36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ＭＳ Ｐゴシック</vt:lpstr>
      <vt:lpstr>Arial</vt:lpstr>
      <vt:lpstr>Calibri</vt:lpstr>
      <vt:lpstr>CK Woodbine</vt:lpstr>
      <vt:lpstr>DJ Light</vt:lpstr>
      <vt:lpstr>EK Typewriter</vt:lpstr>
      <vt:lpstr>ヒラギノ角ゴ Pro W3</vt:lpstr>
      <vt:lpstr>Default Theme</vt:lpstr>
      <vt:lpstr>Office Theme</vt:lpstr>
      <vt:lpstr>Male &amp; Female Reproduction</vt:lpstr>
      <vt:lpstr>Notes from the Teacher/designer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Male &amp; Female Reproduction</dc:title>
  <dc:subject>Child Development</dc:subject>
  <dc:creator>Jana Pendleton</dc:creator>
  <cp:keywords/>
  <dc:description/>
  <cp:lastModifiedBy>Thomas Holbrook</cp:lastModifiedBy>
  <cp:revision>4</cp:revision>
  <dcterms:created xsi:type="dcterms:W3CDTF">2018-08-07T22:22:15Z</dcterms:created>
  <dcterms:modified xsi:type="dcterms:W3CDTF">2018-08-18T07:12:13Z</dcterms:modified>
  <cp:category>Reproduction</cp:category>
</cp:coreProperties>
</file>