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6E37-3A9E-4AE7-899C-F229598B6E28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D1E0-5F4A-4E33-81C2-694E87D5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6E37-3A9E-4AE7-899C-F229598B6E28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D1E0-5F4A-4E33-81C2-694E87D5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3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6E37-3A9E-4AE7-899C-F229598B6E28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D1E0-5F4A-4E33-81C2-694E87D5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3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6E37-3A9E-4AE7-899C-F229598B6E28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D1E0-5F4A-4E33-81C2-694E87D5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3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6E37-3A9E-4AE7-899C-F229598B6E28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D1E0-5F4A-4E33-81C2-694E87D5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7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6E37-3A9E-4AE7-899C-F229598B6E28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D1E0-5F4A-4E33-81C2-694E87D5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6E37-3A9E-4AE7-899C-F229598B6E28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D1E0-5F4A-4E33-81C2-694E87D5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9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6E37-3A9E-4AE7-899C-F229598B6E28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D1E0-5F4A-4E33-81C2-694E87D5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1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6E37-3A9E-4AE7-899C-F229598B6E28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D1E0-5F4A-4E33-81C2-694E87D5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5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6E37-3A9E-4AE7-899C-F229598B6E28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D1E0-5F4A-4E33-81C2-694E87D5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2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6E37-3A9E-4AE7-899C-F229598B6E28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D1E0-5F4A-4E33-81C2-694E87D5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6E37-3A9E-4AE7-899C-F229598B6E28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9D1E0-5F4A-4E33-81C2-694E87D5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7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thornlea.sharpschool.com/cms/One.aspx?portalId=119587&amp;pageId=78129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Reproduction Pictures and Diagrams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5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</p:spPr>
      </p:pic>
    </p:spTree>
    <p:extLst>
      <p:ext uri="{BB962C8B-B14F-4D97-AF65-F5344CB8AC3E}">
        <p14:creationId xmlns:p14="http://schemas.microsoft.com/office/powerpoint/2010/main" val="143507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9"/>
          <a:stretch/>
        </p:blipFill>
        <p:spPr bwMode="auto">
          <a:xfrm>
            <a:off x="284565" y="990600"/>
            <a:ext cx="775107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87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5"/>
          <a:stretch/>
        </p:blipFill>
        <p:spPr bwMode="auto">
          <a:xfrm>
            <a:off x="609600" y="1642791"/>
            <a:ext cx="3527145" cy="497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www.urmc.rochester.edu/Encyclopedia/GetImage.aspx?ImageID=1550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94509"/>
            <a:ext cx="47625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9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23323" b="12843"/>
          <a:stretch/>
        </p:blipFill>
        <p:spPr bwMode="auto">
          <a:xfrm>
            <a:off x="2590800" y="1905001"/>
            <a:ext cx="388226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1295400"/>
            <a:ext cx="914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1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62931"/>
            <a:ext cx="54864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78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6248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69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72456"/>
            <a:ext cx="57150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1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1958181"/>
            <a:ext cx="3286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51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ale reproductive system diagram">
            <a:extLst>
              <a:ext uri="{FF2B5EF4-FFF2-40B4-BE49-F238E27FC236}">
                <a16:creationId xmlns:a16="http://schemas.microsoft.com/office/drawing/2014/main" id="{48A9DFAA-7438-4328-B2A6-CF58B7BF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90700"/>
            <a:ext cx="7620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1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645848"/>
            <a:ext cx="6519862" cy="403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96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5715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5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4997783" cy="687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13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http://thornlea.sharpschool.com/cms/One.aspx?portalId=119587&amp;pageId=781290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5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5265</TotalTime>
  <Words>26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Human Reproduction Pictures and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http://thornlea.sharpschool.com/cms/One.aspx?portalId=119587&amp;pageId=781290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Reproduction Pictures and Diagrams</dc:title>
  <dc:creator>Thomas</dc:creator>
  <cp:lastModifiedBy>Thomas Holbrook</cp:lastModifiedBy>
  <cp:revision>14</cp:revision>
  <dcterms:created xsi:type="dcterms:W3CDTF">2015-05-22T03:24:06Z</dcterms:created>
  <dcterms:modified xsi:type="dcterms:W3CDTF">2018-07-30T19:28:28Z</dcterms:modified>
</cp:coreProperties>
</file>