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5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4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9BCA8C-A181-46EA-9C7E-9A77FBD7024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7D69AA-6162-4C2C-A7B0-F23420EED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/>
          <a:lstStyle/>
          <a:p>
            <a:r>
              <a:rPr lang="en-US" sz="4000" dirty="0" smtClean="0"/>
              <a:t>Starter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Discuss with the person sitting next to you how you reduce the fat in a recipe. </a:t>
            </a:r>
            <a:endParaRPr lang="en-US" sz="3600" dirty="0"/>
          </a:p>
          <a:p>
            <a:r>
              <a:rPr lang="en-US" sz="3600" dirty="0" smtClean="0"/>
              <a:t>Write what you discussed</a:t>
            </a:r>
          </a:p>
        </p:txBody>
      </p:sp>
    </p:spTree>
    <p:extLst>
      <p:ext uri="{BB962C8B-B14F-4D97-AF65-F5344CB8AC3E}">
        <p14:creationId xmlns:p14="http://schemas.microsoft.com/office/powerpoint/2010/main" val="24631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94335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57175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4350" y="3810000"/>
            <a:ext cx="4819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Food/ Product Name: </a:t>
            </a:r>
          </a:p>
          <a:p>
            <a:r>
              <a:rPr lang="en-US" sz="2400" u="sng" dirty="0" smtClean="0"/>
              <a:t>Banana &amp; Almond Granola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(per 2/3 cup)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Total Fat Grams:  </a:t>
            </a:r>
            <a:r>
              <a:rPr lang="en-US" sz="2400" u="sng" dirty="0" smtClean="0"/>
              <a:t>8</a:t>
            </a:r>
            <a:r>
              <a:rPr lang="en-US" sz="2400" dirty="0" smtClean="0"/>
              <a:t> (</a:t>
            </a:r>
            <a:r>
              <a:rPr lang="en-US" dirty="0" smtClean="0"/>
              <a:t>no milk added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Total Calories: </a:t>
            </a:r>
            <a:r>
              <a:rPr lang="en-US" sz="2400" u="sng" dirty="0" smtClean="0"/>
              <a:t> 240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90328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1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the 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2999"/>
            <a:ext cx="2432203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r>
              <a:rPr lang="en-US" dirty="0" smtClean="0"/>
              <a:t>Fudge Cookie Example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5435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1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03" y="3086100"/>
            <a:ext cx="4724400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6814" y="1028700"/>
            <a:ext cx="64008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886" y="381000"/>
            <a:ext cx="3962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Food/ Product Name: </a:t>
            </a:r>
          </a:p>
          <a:p>
            <a:r>
              <a:rPr lang="en-US" sz="2000" u="sng" dirty="0" smtClean="0"/>
              <a:t>Peanut butter</a:t>
            </a:r>
          </a:p>
          <a:p>
            <a:endParaRPr lang="en-US" sz="2000" dirty="0" smtClean="0"/>
          </a:p>
          <a:p>
            <a:r>
              <a:rPr lang="en-US" sz="2000" dirty="0" smtClean="0"/>
              <a:t>Total Fat Grams: </a:t>
            </a:r>
            <a:r>
              <a:rPr lang="en-US" sz="2000" u="sng" dirty="0" smtClean="0"/>
              <a:t>16</a:t>
            </a:r>
            <a:r>
              <a:rPr lang="en-US" sz="2000" dirty="0" smtClean="0"/>
              <a:t> g </a:t>
            </a:r>
          </a:p>
          <a:p>
            <a:endParaRPr lang="en-US" sz="2000" dirty="0" smtClean="0"/>
          </a:p>
          <a:p>
            <a:r>
              <a:rPr lang="en-US" sz="2000" dirty="0" smtClean="0"/>
              <a:t>Total Calories: </a:t>
            </a:r>
            <a:r>
              <a:rPr lang="en-US" sz="2000" u="sng" dirty="0" smtClean="0"/>
              <a:t>190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61386"/>
            <a:ext cx="1310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(per 2 </a:t>
            </a:r>
            <a:r>
              <a:rPr lang="en-US" dirty="0" err="1">
                <a:solidFill>
                  <a:srgbClr val="FF0000"/>
                </a:solidFill>
              </a:rPr>
              <a:t>Tbsp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3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2514600"/>
            <a:ext cx="5410200" cy="4057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21364"/>
            <a:ext cx="33528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Food/ Product Name: </a:t>
            </a:r>
            <a:r>
              <a:rPr lang="en-US" sz="2800" u="sng" dirty="0" smtClean="0"/>
              <a:t>Pitted Olives</a:t>
            </a:r>
          </a:p>
          <a:p>
            <a:endParaRPr lang="en-US" sz="2800" dirty="0" smtClean="0"/>
          </a:p>
          <a:p>
            <a:r>
              <a:rPr lang="en-US" sz="2800" dirty="0" smtClean="0"/>
              <a:t>Total Fat Grams: </a:t>
            </a:r>
            <a:r>
              <a:rPr lang="en-US" sz="2800" u="sng" dirty="0" smtClean="0"/>
              <a:t>2.5</a:t>
            </a:r>
            <a:r>
              <a:rPr lang="en-US" sz="2800" dirty="0" smtClean="0"/>
              <a:t>  </a:t>
            </a:r>
          </a:p>
          <a:p>
            <a:endParaRPr lang="en-US" sz="2800" dirty="0" smtClean="0"/>
          </a:p>
          <a:p>
            <a:r>
              <a:rPr lang="en-US" sz="2800" dirty="0" smtClean="0"/>
              <a:t>Total Calories: </a:t>
            </a:r>
            <a:r>
              <a:rPr lang="en-US" sz="2800" u="sng" dirty="0" smtClean="0"/>
              <a:t>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25515"/>
            <a:ext cx="2330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(Per 5 olives)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45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209800"/>
            <a:ext cx="599440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2362200"/>
            <a:ext cx="43688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424" y="304800"/>
            <a:ext cx="8296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Food/ Product Name: </a:t>
            </a:r>
            <a:r>
              <a:rPr lang="en-US" sz="2800" u="sng" dirty="0" smtClean="0"/>
              <a:t>Golden Raisins </a:t>
            </a:r>
          </a:p>
          <a:p>
            <a:endParaRPr lang="en-US" sz="2800" dirty="0" smtClean="0"/>
          </a:p>
          <a:p>
            <a:r>
              <a:rPr lang="en-US" sz="2800" dirty="0" smtClean="0"/>
              <a:t>Total Fat Grams: </a:t>
            </a:r>
            <a:r>
              <a:rPr lang="en-US" sz="2800" u="sng" dirty="0" smtClean="0"/>
              <a:t>0</a:t>
            </a:r>
            <a:r>
              <a:rPr lang="en-US" sz="2800" dirty="0"/>
              <a:t> 		Total Calories: </a:t>
            </a:r>
            <a:r>
              <a:rPr lang="en-US" sz="2800" u="sng" dirty="0" smtClean="0"/>
              <a:t>120</a:t>
            </a:r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05600" y="286694"/>
            <a:ext cx="1996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(per ¼ cup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30" y="2971800"/>
            <a:ext cx="4953000" cy="3714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952750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80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Food/ Product Name: </a:t>
            </a:r>
            <a:r>
              <a:rPr lang="en-US" sz="2400" u="sng" dirty="0" smtClean="0"/>
              <a:t>Creamy Italian Dressing </a:t>
            </a:r>
          </a:p>
          <a:p>
            <a:endParaRPr lang="en-US" sz="2400" dirty="0" smtClean="0"/>
          </a:p>
          <a:p>
            <a:r>
              <a:rPr lang="en-US" sz="2400" dirty="0" smtClean="0"/>
              <a:t>Total Fat Grams: </a:t>
            </a:r>
            <a:r>
              <a:rPr lang="en-US" sz="2400" u="sng" dirty="0" smtClean="0"/>
              <a:t>11</a:t>
            </a:r>
            <a:r>
              <a:rPr lang="en-US" sz="2400" dirty="0" smtClean="0"/>
              <a:t> </a:t>
            </a:r>
            <a:r>
              <a:rPr lang="en-US" sz="2400" dirty="0"/>
              <a:t>g 	Total Calories: </a:t>
            </a:r>
            <a:r>
              <a:rPr lang="en-US" sz="2400" u="sng" dirty="0" smtClean="0"/>
              <a:t>100</a:t>
            </a:r>
            <a:endParaRPr lang="en-US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249131" y="332914"/>
            <a:ext cx="1310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per 2 </a:t>
            </a:r>
            <a:r>
              <a:rPr lang="en-US" dirty="0" err="1">
                <a:solidFill>
                  <a:srgbClr val="FF0000"/>
                </a:solidFill>
              </a:rPr>
              <a:t>Tbsp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075" y="1076325"/>
            <a:ext cx="495300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950" y="34265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Food/ Product Name: </a:t>
            </a:r>
          </a:p>
          <a:p>
            <a:r>
              <a:rPr lang="en-US" sz="2400" u="sng" dirty="0" smtClean="0"/>
              <a:t>Black Beans</a:t>
            </a:r>
          </a:p>
          <a:p>
            <a:endParaRPr lang="en-US" sz="2400" dirty="0" smtClean="0"/>
          </a:p>
          <a:p>
            <a:r>
              <a:rPr lang="en-US" sz="2400" dirty="0" smtClean="0"/>
              <a:t>Total Fat Grams:  </a:t>
            </a:r>
            <a:r>
              <a:rPr lang="en-US" sz="2400" u="sng" dirty="0" smtClean="0"/>
              <a:t>.5 </a:t>
            </a:r>
          </a:p>
          <a:p>
            <a:r>
              <a:rPr lang="en-US" sz="2400" dirty="0" smtClean="0"/>
              <a:t>Total Calories: </a:t>
            </a:r>
            <a:r>
              <a:rPr lang="en-US" sz="2400" u="sng" dirty="0" smtClean="0"/>
              <a:t>110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819703"/>
            <a:ext cx="1554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(per ½ cup)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41020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347936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Food/ Product Name: </a:t>
            </a:r>
            <a:r>
              <a:rPr lang="en-US" sz="2400" u="sng" dirty="0" smtClean="0"/>
              <a:t>Pretzel M&amp;M’s </a:t>
            </a:r>
            <a:r>
              <a:rPr lang="en-US" sz="2400" dirty="0" smtClean="0">
                <a:solidFill>
                  <a:srgbClr val="FF0000"/>
                </a:solidFill>
              </a:rPr>
              <a:t>(per 17 pieces or ¼ cup)</a:t>
            </a:r>
          </a:p>
          <a:p>
            <a:endParaRPr lang="en-US" sz="2400" dirty="0" smtClean="0"/>
          </a:p>
          <a:p>
            <a:r>
              <a:rPr lang="en-US" sz="2400" dirty="0" smtClean="0"/>
              <a:t>Total Fat Grams:  </a:t>
            </a:r>
            <a:r>
              <a:rPr lang="en-US" sz="2400" u="sng" dirty="0" smtClean="0"/>
              <a:t>6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Total Calories:  </a:t>
            </a:r>
            <a:r>
              <a:rPr lang="en-US" sz="2400" u="sng" dirty="0" smtClean="0"/>
              <a:t>180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10593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5696</TotalTime>
  <Words>185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Starter </vt:lpstr>
      <vt:lpstr>Calculating the FAT</vt:lpstr>
      <vt:lpstr>Fudge Cookie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the FAT</dc:title>
  <dc:creator>Young, Shauna</dc:creator>
  <cp:lastModifiedBy>Michelle Dumas</cp:lastModifiedBy>
  <cp:revision>22</cp:revision>
  <dcterms:created xsi:type="dcterms:W3CDTF">2011-04-11T16:03:06Z</dcterms:created>
  <dcterms:modified xsi:type="dcterms:W3CDTF">2014-08-14T15:22:05Z</dcterms:modified>
</cp:coreProperties>
</file>