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124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printerSettings" Target="printerSettings/printerSettings1.bin"/><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presProps" Target="presProps.xml"/><Relationship Id="rId71" Type="http://schemas.openxmlformats.org/officeDocument/2006/relationships/viewProps" Target="viewProps.xml"/><Relationship Id="rId72"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8DEA69C-3BD4-4806-A280-A225A32260BA}" type="datetimeFigureOut">
              <a:rPr lang="en-US" smtClean="0"/>
              <a:t>8/14/14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897C26-F21B-428D-96EE-EE8230065E5E}" type="slidenum">
              <a:rPr lang="en-US" smtClean="0"/>
              <a:t>‹#›</a:t>
            </a:fld>
            <a:endParaRPr lang="en-US"/>
          </a:p>
        </p:txBody>
      </p:sp>
    </p:spTree>
    <p:extLst>
      <p:ext uri="{BB962C8B-B14F-4D97-AF65-F5344CB8AC3E}">
        <p14:creationId xmlns:p14="http://schemas.microsoft.com/office/powerpoint/2010/main" val="742446298"/>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DEA69C-3BD4-4806-A280-A225A32260BA}" type="datetimeFigureOut">
              <a:rPr lang="en-US" smtClean="0"/>
              <a:t>8/14/14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897C26-F21B-428D-96EE-EE8230065E5E}" type="slidenum">
              <a:rPr lang="en-US" smtClean="0"/>
              <a:t>‹#›</a:t>
            </a:fld>
            <a:endParaRPr lang="en-US"/>
          </a:p>
        </p:txBody>
      </p:sp>
    </p:spTree>
    <p:extLst>
      <p:ext uri="{BB962C8B-B14F-4D97-AF65-F5344CB8AC3E}">
        <p14:creationId xmlns:p14="http://schemas.microsoft.com/office/powerpoint/2010/main" val="2488954353"/>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4.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6.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7.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9.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0.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1.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2.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3.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4.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5.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6.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7.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9.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0.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1.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2.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3.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4.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5.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6.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7.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9.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0.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1.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2.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3.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4.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5.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6.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7.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9.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0.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1.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2.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3.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4.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5.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sp>
        <p:nvSpPr>
          <p:cNvPr id="4" name="Rectangle 3"/>
          <p:cNvSpPr/>
          <p:nvPr/>
        </p:nvSpPr>
        <p:spPr>
          <a:xfrm>
            <a:off x="76200" y="76199"/>
            <a:ext cx="8991600" cy="6186309"/>
          </a:xfrm>
          <a:prstGeom prst="rect">
            <a:avLst/>
          </a:prstGeom>
        </p:spPr>
        <p:txBody>
          <a:bodyPr wrap="square">
            <a:spAutoFit/>
          </a:bodyPr>
          <a:lstStyle/>
          <a:p>
            <a:pPr algn="ctr"/>
            <a:r>
              <a:rPr lang="en-US" b="1" u="sng" dirty="0"/>
              <a:t>Recipe Race (practices doubling and halving a recipe)</a:t>
            </a:r>
          </a:p>
          <a:p>
            <a:r>
              <a:rPr lang="en-US" dirty="0"/>
              <a:t>*Copy slides 7-26: “Game Cards” (back to back with it’s corresponding number 27-46) on cardstock and laminate.   Make a copy of slides 2-6: “Starter Cards” (without the numbers on the back side) on a different color cardstock and laminate. </a:t>
            </a:r>
          </a:p>
          <a:p>
            <a:r>
              <a:rPr lang="en-US" dirty="0"/>
              <a:t>*Cut each slide into individual recipes.  Place a small magnet on the recipe side of the numbered cards, and a magnet on the recipe side of the starter cards. Recipes start to repeat on # 41. Magnets would not have to be used, but it works well in my classroom</a:t>
            </a:r>
            <a:r>
              <a:rPr lang="en-US" dirty="0" smtClean="0"/>
              <a:t>.</a:t>
            </a:r>
            <a:endParaRPr lang="en-US" dirty="0"/>
          </a:p>
          <a:p>
            <a:r>
              <a:rPr lang="en-US" dirty="0"/>
              <a:t>*Break students into teams of 2, and provide each team with a dry erase marker and a starter card. Have students write their names on the blank side of the starter card. Attach the numbered cards to a magnetic surface (door). </a:t>
            </a:r>
          </a:p>
          <a:p>
            <a:r>
              <a:rPr lang="en-US" dirty="0"/>
              <a:t>*Playing the game- once students finish the starter card, they check it for correctness.  If it is correct, student will attach their starter card to the board.  If it isn’t correct, they will correct it.  Once the starter card is complete, students will pick a numbered card from the door. Students compete to finish as many as possible in the time period (whatever time period you want… I did 15 minutes). Students must check their card for correctness before getting another card.  Completed cards are attached to the board under their starter card. Each completed card is worth points. Cards # 2, # 15, #21, #27, #33, #44, #56, #61, #69, and #73 win 3 points each.  All other cards are worth 1 point each. The team with the most points at the end of the playing period wins a treat</a:t>
            </a:r>
            <a:r>
              <a:rPr lang="en-US" dirty="0" smtClean="0"/>
              <a:t>.</a:t>
            </a:r>
            <a:endParaRPr lang="en-US" dirty="0"/>
          </a:p>
          <a:p>
            <a:r>
              <a:rPr lang="en-US" dirty="0"/>
              <a:t>*To check if answers are correct, I put several copies of the answer key (slides 48-67) on an empty table. No markers are allowed at this table… students must go back to their own seats to make corrections.</a:t>
            </a:r>
          </a:p>
        </p:txBody>
      </p:sp>
    </p:spTree>
    <p:extLst>
      <p:ext uri="{BB962C8B-B14F-4D97-AF65-F5344CB8AC3E}">
        <p14:creationId xmlns:p14="http://schemas.microsoft.com/office/powerpoint/2010/main" val="29736668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6273434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53336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999357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572030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0568146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0902300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5894999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2443705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4467065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974549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3248642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7940367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5057211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615422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798606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6483020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5460082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185299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0957458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6669627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423222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4219790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5106806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5539890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4172100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1958112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7924607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0757139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5332596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8464141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2321400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021380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718547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6064850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4675800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8916019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2198600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8034332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1970485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3627745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TEACHER KEY</a:t>
            </a:r>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0090438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2108281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114529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9492224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6066731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4500890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4743781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8614102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10363602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269573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6668107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9160944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2397491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5653086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74858853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9071063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0000445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72312630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29365871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70332879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52631014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51061252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013091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037673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130261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8197288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424</TotalTime>
  <Words>400</Words>
  <Application>Microsoft Macintosh PowerPoint</Application>
  <PresentationFormat>On-screen Show (4:3)</PresentationFormat>
  <Paragraphs>7</Paragraphs>
  <Slides>67</Slides>
  <Notes>0</Notes>
  <HiddenSlides>0</HiddenSlides>
  <MMClips>0</MMClips>
  <ScaleCrop>false</ScaleCrop>
  <HeadingPairs>
    <vt:vector size="4" baseType="variant">
      <vt:variant>
        <vt:lpstr>Theme</vt:lpstr>
      </vt:variant>
      <vt:variant>
        <vt:i4>1</vt:i4>
      </vt:variant>
      <vt:variant>
        <vt:lpstr>Slide Titles</vt:lpstr>
      </vt:variant>
      <vt:variant>
        <vt:i4>67</vt:i4>
      </vt:variant>
    </vt:vector>
  </HeadingPairs>
  <TitlesOfParts>
    <vt:vector size="6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TEACHER KEY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Shelli Barnum</dc:creator>
  <cp:lastModifiedBy>Michelle Dumas</cp:lastModifiedBy>
  <cp:revision>2</cp:revision>
  <dcterms:created xsi:type="dcterms:W3CDTF">2013-02-14T19:08:41Z</dcterms:created>
  <dcterms:modified xsi:type="dcterms:W3CDTF">2014-08-14T16:11:57Z</dcterms:modified>
</cp:coreProperties>
</file>