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8EF947-CB0E-4B60-A780-D80E7F54F9E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B73DE6-003C-41B0-88AC-AA272F0F51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meschoolshare.com/lapbooking_resources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1020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Interactive Notebook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&amp; Functions</a:t>
            </a:r>
            <a:endParaRPr lang="en-US" dirty="0"/>
          </a:p>
        </p:txBody>
      </p:sp>
      <p:pic>
        <p:nvPicPr>
          <p:cNvPr id="8194" name="Picture 2" descr="C:\Users\katherine.borgmeier\Dropbox\Camera Uploads\2014-05-19 07.10.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777" y="1080823"/>
            <a:ext cx="4379383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&amp; Mal-digestion</a:t>
            </a:r>
            <a:endParaRPr lang="en-US" dirty="0"/>
          </a:p>
        </p:txBody>
      </p:sp>
      <p:pic>
        <p:nvPicPr>
          <p:cNvPr id="9218" name="Picture 2" descr="C:\Users\katherine.borgmeier\Dropbox\Camera Uploads\2014-05-19 07.11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3750" y="113665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Disease</a:t>
            </a:r>
            <a:endParaRPr lang="en-US" dirty="0"/>
          </a:p>
        </p:txBody>
      </p:sp>
      <p:pic>
        <p:nvPicPr>
          <p:cNvPr id="10242" name="Picture 2" descr="C:\Users\katherine.borgmeier\Dropbox\Camera Uploads\2014-05-19 07.11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365" y="1259234"/>
            <a:ext cx="3977878" cy="29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1219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puzzle die cut that is shaped like a heart.  On each piece is something that can lead to a “broken heart.”  For example: risk factors, hypertension, atherosclerosis,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katherine.borgmeier@jordandistrict.org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 apologize for not being here to present this in person.  Here is a small sample.  Most of these foldables </a:t>
            </a:r>
            <a:r>
              <a:rPr lang="en-US" dirty="0" smtClean="0"/>
              <a:t>I found using a Google search, die cut available at my school </a:t>
            </a:r>
            <a:r>
              <a:rPr lang="en-US" dirty="0" smtClean="0"/>
              <a:t>or the following website: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www.homeschoolshare.com/lapbooking_resources.php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have any questions, please don’t hesitate to contact me.  I am happy to share what I have created.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 unit starts out with the Module Goal and Learning Objectives.</a:t>
            </a:r>
            <a:endParaRPr lang="en-US" dirty="0"/>
          </a:p>
        </p:txBody>
      </p:sp>
      <p:pic>
        <p:nvPicPr>
          <p:cNvPr id="1026" name="Picture 2" descr="C:\Users\katherine.borgmeier\Dropbox\Camera Uploads\2014-05-19 07.07.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6825" y="876301"/>
            <a:ext cx="40386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Examples</a:t>
            </a:r>
            <a:endParaRPr lang="en-US" dirty="0"/>
          </a:p>
        </p:txBody>
      </p:sp>
      <p:pic>
        <p:nvPicPr>
          <p:cNvPr id="2050" name="Picture 2" descr="C:\Users\katherine.borgmeier\Dropbox\Camera Uploads\2014-05-19 07.08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of the important info to remember is on the yellow cards.</a:t>
            </a:r>
            <a:endParaRPr lang="en-US" dirty="0"/>
          </a:p>
        </p:txBody>
      </p:sp>
      <p:pic>
        <p:nvPicPr>
          <p:cNvPr id="3074" name="Picture 2" descr="C:\Users\katherine.borgmeier\Dropbox\Camera Uploads\2014-05-19 07.08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from Module 1</a:t>
            </a:r>
            <a:endParaRPr lang="en-US" dirty="0"/>
          </a:p>
        </p:txBody>
      </p:sp>
      <p:pic>
        <p:nvPicPr>
          <p:cNvPr id="4098" name="Picture 2" descr="C:\Users\katherine.borgmeier\Dropbox\Camera Uploads\2014-05-19 07.09.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the end of each unit is a place for student summary and vocabulary</a:t>
            </a:r>
            <a:endParaRPr lang="en-US" dirty="0"/>
          </a:p>
        </p:txBody>
      </p:sp>
      <p:pic>
        <p:nvPicPr>
          <p:cNvPr id="5122" name="Picture 2" descr="C:\Users\katherine.borgmeier\Dropbox\Camera Uploads\2014-05-19 07.09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719" y="1163588"/>
            <a:ext cx="3822303" cy="28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therine.borgmeier\Dropbox\Camera Uploads\2014-05-19 07.09.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8885" y="1137084"/>
            <a:ext cx="3812117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Examples – DRIs and MyPlate</a:t>
            </a:r>
            <a:endParaRPr lang="en-US" dirty="0"/>
          </a:p>
        </p:txBody>
      </p:sp>
      <p:pic>
        <p:nvPicPr>
          <p:cNvPr id="6146" name="Picture 2" descr="C:\Users\katherine.borgmeier\Dropbox\Camera Uploads\2014-05-19 07.10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51943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pic>
        <p:nvPicPr>
          <p:cNvPr id="7170" name="Picture 2" descr="C:\Users\katherine.borgmeier\Dropbox\Camera Uploads\2014-05-19 07.10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1419" y="1119981"/>
            <a:ext cx="4083050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175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Nutrition 1020</vt:lpstr>
      <vt:lpstr>katherine.borgmeier@jordandistrict.org</vt:lpstr>
      <vt:lpstr>Every unit starts out with the Module Goal and Learning Objectives.</vt:lpstr>
      <vt:lpstr>Module 1 Examples</vt:lpstr>
      <vt:lpstr>All of the important info to remember is on the yellow cards.</vt:lpstr>
      <vt:lpstr>More from Module 1</vt:lpstr>
      <vt:lpstr>At the end of each unit is a place for student summary and vocabulary</vt:lpstr>
      <vt:lpstr>Other Examples – DRIs and MyPlate</vt:lpstr>
      <vt:lpstr>Digestion</vt:lpstr>
      <vt:lpstr>Protein Synthesis &amp; Functions</vt:lpstr>
      <vt:lpstr>Lactose Intolerance &amp; Mal-digestion</vt:lpstr>
      <vt:lpstr>Heart Disease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1020</dc:title>
  <dc:creator>katherine.borgmeier</dc:creator>
  <cp:lastModifiedBy>katherine.borgmeier</cp:lastModifiedBy>
  <cp:revision>3</cp:revision>
  <dcterms:created xsi:type="dcterms:W3CDTF">2014-05-19T13:16:45Z</dcterms:created>
  <dcterms:modified xsi:type="dcterms:W3CDTF">2014-05-19T13:43:27Z</dcterms:modified>
</cp:coreProperties>
</file>