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D9D00A2-E777-43FB-B97C-07F7EDF420E7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FB35C17-DDDB-4782-B761-08FB958F640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  DO   I   DO   IT?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RENDERING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5059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lines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267200" cy="58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27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patterns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4177861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420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more . . . 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176397" cy="575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159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Fill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50" y="1676401"/>
            <a:ext cx="395862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972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sections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3645063" cy="502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56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1"/>
            <a:ext cx="8260672" cy="990600"/>
          </a:xfrm>
        </p:spPr>
        <p:txBody>
          <a:bodyPr/>
          <a:lstStyle/>
          <a:p>
            <a:r>
              <a:rPr lang="en-US" dirty="0" smtClean="0"/>
              <a:t>patterns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578158" cy="57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05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rendering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398327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758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 flooring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59564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15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Non-resilient flooring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414924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502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and pottery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409392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33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/>
              <a:t>https</a:t>
            </a:r>
            <a:r>
              <a:rPr lang="en-US" sz="1000" dirty="0"/>
              <a:t>://www.behance.net/gallery/Interior-Design-Renderings/3043861</a:t>
            </a:r>
          </a:p>
        </p:txBody>
      </p:sp>
      <p:pic>
        <p:nvPicPr>
          <p:cNvPr id="1026" name="Picture 2" descr="C:\Users\vfife\Pictures\Interior Design\Rendering\Rendering Floor 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75263"/>
            <a:ext cx="3733800" cy="36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47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fabrics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398327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67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patterns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81730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27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&amp; sheer fabrics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35691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818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textures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87262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633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can </a:t>
            </a:r>
            <a:r>
              <a:rPr lang="en-US" smtClean="0"/>
              <a:t>do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1100" dirty="0"/>
              <a:t>http://www.wsidesignermarketplace.com/content/designer/Design_Blog/2013/09/how_to_do_interiord.html</a:t>
            </a:r>
          </a:p>
        </p:txBody>
      </p:sp>
      <p:pic>
        <p:nvPicPr>
          <p:cNvPr id="23554" name="Picture 2" descr="C:\Users\vfife\Pictures\Interior Design\Rendering\Williams Son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752600"/>
            <a:ext cx="6883567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004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Helpful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Marker Rendering</a:t>
            </a:r>
            <a:r>
              <a:rPr lang="en-US" dirty="0" smtClean="0"/>
              <a:t>    by </a:t>
            </a:r>
            <a:r>
              <a:rPr lang="en-US" dirty="0" err="1" smtClean="0"/>
              <a:t>Bina</a:t>
            </a:r>
            <a:r>
              <a:rPr lang="en-US" dirty="0" smtClean="0"/>
              <a:t> </a:t>
            </a:r>
            <a:r>
              <a:rPr lang="en-US" dirty="0" err="1" smtClean="0"/>
              <a:t>Abling</a:t>
            </a:r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Creating a Room</a:t>
            </a:r>
            <a:r>
              <a:rPr lang="en-US" dirty="0" smtClean="0"/>
              <a:t>     by Charlotte Moss</a:t>
            </a:r>
          </a:p>
          <a:p>
            <a:endParaRPr lang="en-US" dirty="0"/>
          </a:p>
          <a:p>
            <a:r>
              <a:rPr lang="en-US" u="sng" dirty="0" smtClean="0"/>
              <a:t>Exploring Perspective Hand Drawing </a:t>
            </a:r>
          </a:p>
          <a:p>
            <a:pPr marL="114300" indent="0">
              <a:buNone/>
            </a:pPr>
            <a:r>
              <a:rPr lang="en-US" dirty="0" smtClean="0"/>
              <a:t>                  by Stephanie M. </a:t>
            </a:r>
            <a:r>
              <a:rPr lang="en-US" dirty="0" err="1" smtClean="0"/>
              <a:t>Sipp</a:t>
            </a: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Quick Sketch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58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1.  Measure student’s bedroom, place on ¼” graph paper.  Draw in furniture with ¼” house furnishing templates, then draw and design walls.  Render one wall.  Transfer to 1” graph paper, build from foam core (floor and 3 walls) then design.</a:t>
            </a:r>
          </a:p>
          <a:p>
            <a:r>
              <a:rPr lang="en-US" dirty="0" smtClean="0"/>
              <a:t>2. Give students 1 room, draw in furniture and render.</a:t>
            </a:r>
          </a:p>
          <a:p>
            <a:r>
              <a:rPr lang="en-US" dirty="0" smtClean="0"/>
              <a:t>3.  Use condo, draw in furniture, render. </a:t>
            </a:r>
          </a:p>
          <a:p>
            <a:pPr marL="114300" indent="0">
              <a:buNone/>
            </a:pPr>
            <a:r>
              <a:rPr lang="en-US" dirty="0"/>
              <a:t> </a:t>
            </a:r>
            <a:r>
              <a:rPr lang="en-US" dirty="0" smtClean="0"/>
              <a:t>        (Use a magazine picture as “inspiration”)</a:t>
            </a:r>
          </a:p>
          <a:p>
            <a:r>
              <a:rPr lang="en-US" dirty="0"/>
              <a:t>4. Design a line of furniture – 1 room, 3 pieces of furniture.  Render and indicate what materials would be used to build this furniture.</a:t>
            </a:r>
          </a:p>
          <a:p>
            <a:endParaRPr lang="en-US" dirty="0" smtClean="0"/>
          </a:p>
          <a:p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571500" indent="-457200">
              <a:buAutoNum type="arabicPeriod" startAt="4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8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hief Blueprint" panose="020B0500000000000000" pitchFamily="34" charset="0"/>
              </a:rPr>
              <a:t>Taking your Creative thinking to Powerful images on paper</a:t>
            </a:r>
            <a:endParaRPr lang="en-US" sz="2800" dirty="0">
              <a:latin typeface="Chief Blueprint" panose="020B0500000000000000" pitchFamily="34" charset="0"/>
            </a:endParaRPr>
          </a:p>
        </p:txBody>
      </p:sp>
      <p:pic>
        <p:nvPicPr>
          <p:cNvPr id="2050" name="Picture 2" descr="C:\Users\vfife\Pictures\Interior Design\Rendering\Real L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fife\Pictures\Interior Design\Rendering\Rendered L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1" y="3200400"/>
            <a:ext cx="4114800" cy="34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702" y="64310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http://garrisonhullinger.com/2013/01/17/interior-design-renderings/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729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I Begin?</a:t>
            </a:r>
            <a:endParaRPr lang="en-US" dirty="0"/>
          </a:p>
        </p:txBody>
      </p:sp>
      <p:pic>
        <p:nvPicPr>
          <p:cNvPr id="3074" name="Picture 2" descr="C:\Users\vfife\Pictures\Interior Design\Blueprint Symbols\3D floor 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04" y="2514600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fife\Pictures\Interior Design\Blueprint Symbols\3D floor 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1225" y="1226092"/>
            <a:ext cx="409575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73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 with tools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766744" cy="51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017" y="1886415"/>
            <a:ext cx="4343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Tools –  MARKERS</a:t>
            </a:r>
          </a:p>
          <a:p>
            <a:r>
              <a:rPr lang="en-US" dirty="0"/>
              <a:t>	</a:t>
            </a:r>
            <a:r>
              <a:rPr lang="en-US" dirty="0" smtClean="0"/>
              <a:t>Wedge</a:t>
            </a:r>
          </a:p>
          <a:p>
            <a:r>
              <a:rPr lang="en-US" dirty="0"/>
              <a:t>	</a:t>
            </a:r>
            <a:r>
              <a:rPr lang="en-US" dirty="0" smtClean="0"/>
              <a:t>Fine Pt., Extra Fine Pt. (.005)</a:t>
            </a:r>
          </a:p>
          <a:p>
            <a:r>
              <a:rPr lang="en-US" dirty="0"/>
              <a:t>	</a:t>
            </a:r>
            <a:r>
              <a:rPr lang="en-US" dirty="0" smtClean="0"/>
              <a:t>Contoured</a:t>
            </a:r>
          </a:p>
          <a:p>
            <a:r>
              <a:rPr lang="en-US" dirty="0"/>
              <a:t>	</a:t>
            </a:r>
            <a:r>
              <a:rPr lang="en-US" dirty="0" smtClean="0"/>
              <a:t>Brush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      PENCILS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        PENS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1400" dirty="0" smtClean="0"/>
              <a:t>Taken from </a:t>
            </a:r>
            <a:r>
              <a:rPr lang="en-US" sz="1400" u="sng" dirty="0" smtClean="0"/>
              <a:t>MARKER RENDERING</a:t>
            </a:r>
            <a:r>
              <a:rPr lang="en-US" sz="1400" dirty="0" smtClean="0"/>
              <a:t>  by </a:t>
            </a:r>
            <a:r>
              <a:rPr lang="en-US" sz="1400" dirty="0" err="1" smtClean="0"/>
              <a:t>Bina</a:t>
            </a:r>
            <a:r>
              <a:rPr lang="en-US" sz="1400" dirty="0"/>
              <a:t> </a:t>
            </a:r>
            <a:r>
              <a:rPr lang="en-US" sz="1400" dirty="0" err="1" smtClean="0"/>
              <a:t>Abling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from the Parsons School and Design</a:t>
            </a:r>
          </a:p>
        </p:txBody>
      </p:sp>
    </p:spTree>
    <p:extLst>
      <p:ext uri="{BB962C8B-B14F-4D97-AF65-F5344CB8AC3E}">
        <p14:creationId xmlns:p14="http://schemas.microsoft.com/office/powerpoint/2010/main" val="35764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790807" cy="52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434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1932"/>
            <a:ext cx="4379010" cy="603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1069" y="1752600"/>
            <a:ext cx="818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TIGHT                                            VS                                          LOOSE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21932"/>
            <a:ext cx="3962400" cy="482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1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17622"/>
            <a:ext cx="3949863" cy="544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84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   +   Color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4014071" cy="552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142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469</TotalTime>
  <Words>225</Words>
  <Application>Microsoft Office PowerPoint</Application>
  <PresentationFormat>On-screen Show (4:3)</PresentationFormat>
  <Paragraphs>93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Apothecary</vt:lpstr>
      <vt:lpstr>RENDERING</vt:lpstr>
      <vt:lpstr> what is it?</vt:lpstr>
      <vt:lpstr>Taking your Creative thinking to Powerful images on paper</vt:lpstr>
      <vt:lpstr>Where do I Begin?</vt:lpstr>
      <vt:lpstr>Begin with tools</vt:lpstr>
      <vt:lpstr>LINES</vt:lpstr>
      <vt:lpstr>methods</vt:lpstr>
      <vt:lpstr>shading</vt:lpstr>
      <vt:lpstr>Shading   +   Color</vt:lpstr>
      <vt:lpstr>Geometric lines</vt:lpstr>
      <vt:lpstr>Geometric patterns</vt:lpstr>
      <vt:lpstr>And more . . . </vt:lpstr>
      <vt:lpstr>Solid Fill</vt:lpstr>
      <vt:lpstr>Work in sections</vt:lpstr>
      <vt:lpstr>patterns</vt:lpstr>
      <vt:lpstr>Partial rendering</vt:lpstr>
      <vt:lpstr>Wood flooring</vt:lpstr>
      <vt:lpstr>Non-resilient flooring</vt:lpstr>
      <vt:lpstr>Glass and pottery</vt:lpstr>
      <vt:lpstr>fabrics</vt:lpstr>
      <vt:lpstr>Layered patterns</vt:lpstr>
      <vt:lpstr>Heavy &amp; sheer fabrics</vt:lpstr>
      <vt:lpstr>textures</vt:lpstr>
      <vt:lpstr>You can do it!</vt:lpstr>
      <vt:lpstr>Helpful resources</vt:lpstr>
      <vt:lpstr>Suggested 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RENDERING</dc:title>
  <dc:creator>Vike Fife</dc:creator>
  <cp:lastModifiedBy>Vike Fife</cp:lastModifiedBy>
  <cp:revision>14</cp:revision>
  <dcterms:created xsi:type="dcterms:W3CDTF">2014-06-18T21:32:46Z</dcterms:created>
  <dcterms:modified xsi:type="dcterms:W3CDTF">2014-06-22T21:21:30Z</dcterms:modified>
</cp:coreProperties>
</file>