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Monster Doll Pattern Design Ideas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07505-C41D-4D20-8C8D-68A56D96E9C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4610-3931-4C8B-9295-1A6A563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80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Monster Doll Pattern Design Ideas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24331-D9F8-4877-BFF1-310508C650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C35FB-CA2F-4E11-9CF1-9D0014B6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51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35FB-CA2F-4E11-9CF1-9D0014B6CDC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Monster Doll Pattern Design Ideas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9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6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0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733B-5C18-48A8-9E70-45BD8D1C8E9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3C4A-0808-45C4-821F-3FFD93D7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1" y="372122"/>
            <a:ext cx="8839200" cy="6257278"/>
            <a:chOff x="404969" y="372122"/>
            <a:chExt cx="4603221" cy="37056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741"/>
            <a:stretch/>
          </p:blipFill>
          <p:spPr bwMode="auto">
            <a:xfrm>
              <a:off x="404969" y="381000"/>
              <a:ext cx="3457262" cy="368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11" r="66854"/>
            <a:stretch/>
          </p:blipFill>
          <p:spPr bwMode="auto">
            <a:xfrm>
              <a:off x="3862231" y="372122"/>
              <a:ext cx="1145959" cy="185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1" t="66711" r="361"/>
            <a:stretch/>
          </p:blipFill>
          <p:spPr bwMode="auto">
            <a:xfrm>
              <a:off x="3845215" y="2226075"/>
              <a:ext cx="1162975" cy="185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55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25032"/>
          <a:stretch/>
        </p:blipFill>
        <p:spPr bwMode="auto">
          <a:xfrm>
            <a:off x="152400" y="152400"/>
            <a:ext cx="3711051" cy="37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215013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2314575" cy="302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80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70" y="114300"/>
            <a:ext cx="661606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1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2" y="190500"/>
            <a:ext cx="7952576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ster Plush Pattern PDF Tutorial and Printable Templates -Nom Nom Monster Pillow Patter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6738"/>
            <a:ext cx="54292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1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6" y="214541"/>
            <a:ext cx="4814888" cy="642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2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On-screen Show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Schiers</dc:creator>
  <cp:lastModifiedBy>Laura Schiers</cp:lastModifiedBy>
  <cp:revision>8</cp:revision>
  <cp:lastPrinted>2015-01-13T17:36:50Z</cp:lastPrinted>
  <dcterms:created xsi:type="dcterms:W3CDTF">2015-01-13T17:22:44Z</dcterms:created>
  <dcterms:modified xsi:type="dcterms:W3CDTF">2015-01-13T17:36:50Z</dcterms:modified>
</cp:coreProperties>
</file>