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9.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0.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1.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0" r:id="rId4"/>
    <p:sldMasterId id="2147483702" r:id="rId5"/>
    <p:sldMasterId id="2147483738" r:id="rId6"/>
    <p:sldMasterId id="2147483750" r:id="rId7"/>
    <p:sldMasterId id="2147483762" r:id="rId8"/>
    <p:sldMasterId id="2147483774" r:id="rId9"/>
    <p:sldMasterId id="2147483792" r:id="rId10"/>
    <p:sldMasterId id="2147483804" r:id="rId11"/>
    <p:sldMasterId id="2147483816" r:id="rId12"/>
    <p:sldMasterId id="2147483828" r:id="rId13"/>
  </p:sldMasterIdLst>
  <p:notesMasterIdLst>
    <p:notesMasterId r:id="rId57"/>
  </p:notesMasterIdLst>
  <p:handoutMasterIdLst>
    <p:handoutMasterId r:id="rId58"/>
  </p:handoutMasterIdLst>
  <p:sldIdLst>
    <p:sldId id="271" r:id="rId14"/>
    <p:sldId id="270"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2" r:id="rId29"/>
    <p:sldId id="273" r:id="rId30"/>
    <p:sldId id="274" r:id="rId31"/>
    <p:sldId id="300" r:id="rId32"/>
    <p:sldId id="290" r:id="rId33"/>
    <p:sldId id="275" r:id="rId34"/>
    <p:sldId id="276" r:id="rId35"/>
    <p:sldId id="277" r:id="rId36"/>
    <p:sldId id="301" r:id="rId37"/>
    <p:sldId id="289" r:id="rId38"/>
    <p:sldId id="278" r:id="rId39"/>
    <p:sldId id="279" r:id="rId40"/>
    <p:sldId id="299" r:id="rId41"/>
    <p:sldId id="298" r:id="rId42"/>
    <p:sldId id="280" r:id="rId43"/>
    <p:sldId id="282" r:id="rId44"/>
    <p:sldId id="283" r:id="rId45"/>
    <p:sldId id="284" r:id="rId46"/>
    <p:sldId id="297" r:id="rId47"/>
    <p:sldId id="296" r:id="rId48"/>
    <p:sldId id="285" r:id="rId49"/>
    <p:sldId id="288" r:id="rId50"/>
    <p:sldId id="294" r:id="rId51"/>
    <p:sldId id="295" r:id="rId52"/>
    <p:sldId id="292" r:id="rId53"/>
    <p:sldId id="293" r:id="rId54"/>
    <p:sldId id="287" r:id="rId55"/>
    <p:sldId id="286" r:id="rId56"/>
  </p:sldIdLst>
  <p:sldSz cx="10287000" cy="6858000" type="35mm"/>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FFE7FF"/>
    <a:srgbClr val="FFDD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p:restoredTop sz="86410"/>
  </p:normalViewPr>
  <p:slideViewPr>
    <p:cSldViewPr>
      <p:cViewPr varScale="1">
        <p:scale>
          <a:sx n="64" d="100"/>
          <a:sy n="64" d="100"/>
        </p:scale>
        <p:origin x="564" y="72"/>
      </p:cViewPr>
      <p:guideLst>
        <p:guide orient="horz" pos="2160"/>
        <p:guide pos="3240"/>
      </p:guideLst>
    </p:cSldViewPr>
  </p:slideViewPr>
  <p:notesTextViewPr>
    <p:cViewPr>
      <p:scale>
        <a:sx n="1" d="1"/>
        <a:sy n="1" d="1"/>
      </p:scale>
      <p:origin x="0" y="0"/>
    </p:cViewPr>
  </p:notesTextViewPr>
  <p:sorterViewPr>
    <p:cViewPr>
      <p:scale>
        <a:sx n="100" d="100"/>
        <a:sy n="100" d="100"/>
      </p:scale>
      <p:origin x="0" y="44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presProps" Target="presProps.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notesMaster" Target="notesMasters/notesMaster1.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 Id="rId5" Type="http://schemas.openxmlformats.org/officeDocument/2006/relationships/image" Target="../media/image22.emf"/><Relationship Id="rId4" Type="http://schemas.openxmlformats.org/officeDocument/2006/relationships/image" Target="../media/image21.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image" Target="../media/image49.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image" Target="../media/image53.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image" Target="../media/image5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image" Target="../media/image26.emf"/><Relationship Id="rId4" Type="http://schemas.openxmlformats.org/officeDocument/2006/relationships/image" Target="../media/image29.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image" Target="../media/image30.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image" Target="../media/image33.emf"/><Relationship Id="rId4" Type="http://schemas.openxmlformats.org/officeDocument/2006/relationships/image" Target="../media/image36.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image" Target="../media/image37.emf"/><Relationship Id="rId4" Type="http://schemas.openxmlformats.org/officeDocument/2006/relationships/image" Target="../media/image40.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image" Target="../media/image41.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image" Target="../media/image44.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image" Target="../media/image4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24900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866775" y="692150"/>
            <a:ext cx="5124450" cy="3416300"/>
          </a:xfrm>
          <a:prstGeom prst="rect">
            <a:avLst/>
          </a:prstGeom>
          <a:no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p:cNvSpPr>
            <a:spLocks noGrp="1" noChangeArrowheads="1"/>
          </p:cNvSpPr>
          <p:nvPr>
            <p:ph type="body" sz="quarter" idx="3"/>
          </p:nvPr>
        </p:nvSpPr>
        <p:spPr bwMode="auto">
          <a:xfrm>
            <a:off x="911225"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8992382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31"/>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00507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950507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0778975-1E69-4FFC-ADDC-9DD258CFAD49}" type="datetimeFigureOut">
              <a:rPr lang="en-US" smtClean="0"/>
              <a:t>7/12/2015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165BD0-0DE8-4E98-881B-67A5310DA2E3}" type="slidenum">
              <a:rPr lang="en-US" smtClean="0"/>
              <a:t>‹#›</a:t>
            </a:fld>
            <a:endParaRPr lang="en-US"/>
          </a:p>
        </p:txBody>
      </p:sp>
    </p:spTree>
    <p:extLst>
      <p:ext uri="{BB962C8B-B14F-4D97-AF65-F5344CB8AC3E}">
        <p14:creationId xmlns:p14="http://schemas.microsoft.com/office/powerpoint/2010/main" val="350152577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778975-1E69-4FFC-ADDC-9DD258CFAD49}" type="datetimeFigureOut">
              <a:rPr lang="en-US" smtClean="0"/>
              <a:t>7/12/2015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165BD0-0DE8-4E98-881B-67A5310DA2E3}" type="slidenum">
              <a:rPr lang="en-US" smtClean="0"/>
              <a:t>‹#›</a:t>
            </a:fld>
            <a:endParaRPr lang="en-US"/>
          </a:p>
        </p:txBody>
      </p:sp>
    </p:spTree>
    <p:extLst>
      <p:ext uri="{BB962C8B-B14F-4D97-AF65-F5344CB8AC3E}">
        <p14:creationId xmlns:p14="http://schemas.microsoft.com/office/powerpoint/2010/main" val="252714444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72" y="457200"/>
            <a:ext cx="3317825"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373315" y="987426"/>
            <a:ext cx="5207794"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45000" y="2057400"/>
            <a:ext cx="3081396"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778975-1E69-4FFC-ADDC-9DD258CFAD49}" type="datetimeFigureOut">
              <a:rPr lang="en-US" smtClean="0"/>
              <a:t>7/12/2015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165BD0-0DE8-4E98-881B-67A5310DA2E3}" type="slidenum">
              <a:rPr lang="en-US" smtClean="0"/>
              <a:t>‹#›</a:t>
            </a:fld>
            <a:endParaRPr lang="en-US"/>
          </a:p>
        </p:txBody>
      </p:sp>
    </p:spTree>
    <p:extLst>
      <p:ext uri="{BB962C8B-B14F-4D97-AF65-F5344CB8AC3E}">
        <p14:creationId xmlns:p14="http://schemas.microsoft.com/office/powerpoint/2010/main" val="303072328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72" y="457200"/>
            <a:ext cx="3317825"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373315" y="987426"/>
            <a:ext cx="5207794"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45000" y="2057400"/>
            <a:ext cx="3081396"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778975-1E69-4FFC-ADDC-9DD258CFAD49}" type="datetimeFigureOut">
              <a:rPr lang="en-US" smtClean="0"/>
              <a:t>7/12/2015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165BD0-0DE8-4E98-881B-67A5310DA2E3}" type="slidenum">
              <a:rPr lang="en-US" smtClean="0"/>
              <a:t>‹#›</a:t>
            </a:fld>
            <a:endParaRPr lang="en-US"/>
          </a:p>
        </p:txBody>
      </p:sp>
    </p:spTree>
    <p:extLst>
      <p:ext uri="{BB962C8B-B14F-4D97-AF65-F5344CB8AC3E}">
        <p14:creationId xmlns:p14="http://schemas.microsoft.com/office/powerpoint/2010/main" val="169459005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71" y="4367161"/>
            <a:ext cx="8872538"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08571" y="987426"/>
            <a:ext cx="8872538"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08571" y="5186516"/>
            <a:ext cx="8871198"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778975-1E69-4FFC-ADDC-9DD258CFAD49}" type="datetimeFigureOut">
              <a:rPr lang="en-US" smtClean="0"/>
              <a:t>7/12/2015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165BD0-0DE8-4E98-881B-67A5310DA2E3}" type="slidenum">
              <a:rPr lang="en-US" smtClean="0"/>
              <a:t>‹#›</a:t>
            </a:fld>
            <a:endParaRPr lang="en-US"/>
          </a:p>
        </p:txBody>
      </p:sp>
    </p:spTree>
    <p:extLst>
      <p:ext uri="{BB962C8B-B14F-4D97-AF65-F5344CB8AC3E}">
        <p14:creationId xmlns:p14="http://schemas.microsoft.com/office/powerpoint/2010/main" val="343775555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71" y="365125"/>
            <a:ext cx="8872538"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708571" y="4489399"/>
            <a:ext cx="8871198"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778975-1E69-4FFC-ADDC-9DD258CFAD49}" type="datetimeFigureOut">
              <a:rPr lang="en-US" smtClean="0"/>
              <a:t>7/12/2015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165BD0-0DE8-4E98-881B-67A5310DA2E3}" type="slidenum">
              <a:rPr lang="en-US" smtClean="0"/>
              <a:t>‹#›</a:t>
            </a:fld>
            <a:endParaRPr lang="en-US"/>
          </a:p>
        </p:txBody>
      </p:sp>
    </p:spTree>
    <p:extLst>
      <p:ext uri="{BB962C8B-B14F-4D97-AF65-F5344CB8AC3E}">
        <p14:creationId xmlns:p14="http://schemas.microsoft.com/office/powerpoint/2010/main" val="321266642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20241" y="365125"/>
            <a:ext cx="7849197"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51794" y="3365557"/>
            <a:ext cx="7384752"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707231" y="4501729"/>
            <a:ext cx="8869858"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778975-1E69-4FFC-ADDC-9DD258CFAD49}" type="datetimeFigureOut">
              <a:rPr lang="en-US" smtClean="0"/>
              <a:t>7/12/2015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165BD0-0DE8-4E98-881B-67A5310DA2E3}" type="slidenum">
              <a:rPr lang="en-US" smtClean="0"/>
              <a:t>‹#›</a:t>
            </a:fld>
            <a:endParaRPr lang="en-US"/>
          </a:p>
        </p:txBody>
      </p:sp>
      <p:sp>
        <p:nvSpPr>
          <p:cNvPr id="9" name="TextBox 8"/>
          <p:cNvSpPr txBox="1"/>
          <p:nvPr/>
        </p:nvSpPr>
        <p:spPr>
          <a:xfrm>
            <a:off x="937443" y="786824"/>
            <a:ext cx="51435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8806904" y="2743200"/>
            <a:ext cx="51435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3992268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708571" y="2326968"/>
            <a:ext cx="8872538"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708571" y="4850581"/>
            <a:ext cx="8871198"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778975-1E69-4FFC-ADDC-9DD258CFAD49}" type="datetimeFigureOut">
              <a:rPr lang="en-US" smtClean="0"/>
              <a:t>7/12/2015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165BD0-0DE8-4E98-881B-67A5310DA2E3}" type="slidenum">
              <a:rPr lang="en-US" smtClean="0"/>
              <a:t>‹#›</a:t>
            </a:fld>
            <a:endParaRPr lang="en-US"/>
          </a:p>
        </p:txBody>
      </p:sp>
    </p:spTree>
    <p:extLst>
      <p:ext uri="{BB962C8B-B14F-4D97-AF65-F5344CB8AC3E}">
        <p14:creationId xmlns:p14="http://schemas.microsoft.com/office/powerpoint/2010/main" val="99685902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707231" y="365126"/>
            <a:ext cx="8872538"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28332" y="1885950"/>
            <a:ext cx="2486418"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44798" y="2571750"/>
            <a:ext cx="2469952"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871121" y="1885950"/>
            <a:ext cx="2477453"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3862216" y="2571750"/>
            <a:ext cx="2486357"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6605749" y="1885950"/>
            <a:ext cx="2473970"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6605749" y="2571750"/>
            <a:ext cx="247397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0778975-1E69-4FFC-ADDC-9DD258CFAD49}" type="datetimeFigureOut">
              <a:rPr lang="en-US" smtClean="0"/>
              <a:t>7/12/2015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165BD0-0DE8-4E98-881B-67A5310DA2E3}" type="slidenum">
              <a:rPr lang="en-US" smtClean="0"/>
              <a:t>‹#›</a:t>
            </a:fld>
            <a:endParaRPr lang="en-US"/>
          </a:p>
        </p:txBody>
      </p:sp>
    </p:spTree>
    <p:extLst>
      <p:ext uri="{BB962C8B-B14F-4D97-AF65-F5344CB8AC3E}">
        <p14:creationId xmlns:p14="http://schemas.microsoft.com/office/powerpoint/2010/main" val="71348181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707231" y="365126"/>
            <a:ext cx="8872538"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23947" y="4297503"/>
            <a:ext cx="2480667"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23947" y="2256354"/>
            <a:ext cx="2480667"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123947" y="4873766"/>
            <a:ext cx="248066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855092" y="4297503"/>
            <a:ext cx="247263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855091" y="2256354"/>
            <a:ext cx="247263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853950" y="4873765"/>
            <a:ext cx="2475905"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6584897" y="4297503"/>
            <a:ext cx="247397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6584896" y="2256354"/>
            <a:ext cx="247397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6584792" y="4873763"/>
            <a:ext cx="247724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0778975-1E69-4FFC-ADDC-9DD258CFAD49}" type="datetimeFigureOut">
              <a:rPr lang="en-US" smtClean="0"/>
              <a:t>7/12/2015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165BD0-0DE8-4E98-881B-67A5310DA2E3}" type="slidenum">
              <a:rPr lang="en-US" smtClean="0"/>
              <a:t>‹#›</a:t>
            </a:fld>
            <a:endParaRPr lang="en-US"/>
          </a:p>
        </p:txBody>
      </p:sp>
    </p:spTree>
    <p:extLst>
      <p:ext uri="{BB962C8B-B14F-4D97-AF65-F5344CB8AC3E}">
        <p14:creationId xmlns:p14="http://schemas.microsoft.com/office/powerpoint/2010/main" val="1908214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80350" y="609600"/>
            <a:ext cx="20764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51001" y="609600"/>
            <a:ext cx="60769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71604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778975-1E69-4FFC-ADDC-9DD258CFAD49}" type="datetimeFigureOut">
              <a:rPr lang="en-US" smtClean="0"/>
              <a:t>7/12/2015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165BD0-0DE8-4E98-881B-67A5310DA2E3}" type="slidenum">
              <a:rPr lang="en-US" smtClean="0"/>
              <a:t>‹#›</a:t>
            </a:fld>
            <a:endParaRPr lang="en-US"/>
          </a:p>
        </p:txBody>
      </p:sp>
    </p:spTree>
    <p:extLst>
      <p:ext uri="{BB962C8B-B14F-4D97-AF65-F5344CB8AC3E}">
        <p14:creationId xmlns:p14="http://schemas.microsoft.com/office/powerpoint/2010/main" val="133634672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1635" y="365125"/>
            <a:ext cx="2218134"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07231" y="365125"/>
            <a:ext cx="6525816"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778975-1E69-4FFC-ADDC-9DD258CFAD49}" type="datetimeFigureOut">
              <a:rPr lang="en-US" smtClean="0"/>
              <a:t>7/12/2015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165BD0-0DE8-4E98-881B-67A5310DA2E3}" type="slidenum">
              <a:rPr lang="en-US" smtClean="0"/>
              <a:t>‹#›</a:t>
            </a:fld>
            <a:endParaRPr lang="en-US"/>
          </a:p>
        </p:txBody>
      </p:sp>
    </p:spTree>
    <p:extLst>
      <p:ext uri="{BB962C8B-B14F-4D97-AF65-F5344CB8AC3E}">
        <p14:creationId xmlns:p14="http://schemas.microsoft.com/office/powerpoint/2010/main" val="378761953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42901" y="329190"/>
            <a:ext cx="9598562"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70923" y="434162"/>
            <a:ext cx="9345160"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812673" y="1820206"/>
            <a:ext cx="874395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812673" y="3685032"/>
            <a:ext cx="874395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F0778975-1E69-4FFC-ADDC-9DD258CFAD49}" type="datetimeFigureOut">
              <a:rPr lang="en-US" smtClean="0"/>
              <a:t>7/12/2015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D5165BD0-0DE8-4E98-881B-67A5310DA2E3}" type="slidenum">
              <a:rPr lang="en-US" smtClean="0"/>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5787" y="4983480"/>
            <a:ext cx="9206865"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65787" y="530352"/>
            <a:ext cx="9206865"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778975-1E69-4FFC-ADDC-9DD258CFAD49}" type="datetimeFigureOut">
              <a:rPr lang="en-US" smtClean="0"/>
              <a:t>7/12/2015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5165BD0-0DE8-4E98-881B-67A5310DA2E3}" type="slidenum">
              <a:rPr lang="en-US" smtClean="0"/>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42901" y="329190"/>
            <a:ext cx="9598562"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70923" y="434168"/>
            <a:ext cx="9345160"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26887" y="4928616"/>
            <a:ext cx="9206865"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6887" y="5624484"/>
            <a:ext cx="9206865"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0778975-1E69-4FFC-ADDC-9DD258CFAD49}" type="datetimeFigureOut">
              <a:rPr lang="en-US" smtClean="0"/>
              <a:t>7/12/2015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5165BD0-0DE8-4E98-881B-67A5310DA2E3}" type="slidenum">
              <a:rPr lang="en-US" smtClean="0"/>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78646" y="530352"/>
            <a:ext cx="442341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349780" y="530352"/>
            <a:ext cx="442341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0778975-1E69-4FFC-ADDC-9DD258CFAD49}" type="datetimeFigureOut">
              <a:rPr lang="en-US" smtClean="0"/>
              <a:t>7/12/2015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5165BD0-0DE8-4E98-881B-67A5310DA2E3}" type="slidenum">
              <a:rPr lang="en-US" smtClean="0"/>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5787" y="4983480"/>
            <a:ext cx="9206865"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83127" y="579438"/>
            <a:ext cx="442341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233690" y="579438"/>
            <a:ext cx="442341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83127" y="1447800"/>
            <a:ext cx="442341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233690" y="1447800"/>
            <a:ext cx="442341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0778975-1E69-4FFC-ADDC-9DD258CFAD49}" type="datetimeFigureOut">
              <a:rPr lang="en-US" smtClean="0"/>
              <a:t>7/12/2015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5165BD0-0DE8-4E98-881B-67A5310DA2E3}" type="slidenum">
              <a:rPr lang="en-US" smtClean="0"/>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0778975-1E69-4FFC-ADDC-9DD258CFAD49}" type="datetimeFigureOut">
              <a:rPr lang="en-US" smtClean="0"/>
              <a:t>7/12/2015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5165BD0-0DE8-4E98-881B-67A5310DA2E3}" type="slidenum">
              <a:rPr lang="en-US" smtClean="0"/>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42901" y="329190"/>
            <a:ext cx="9598562"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F0778975-1E69-4FFC-ADDC-9DD258CFAD49}" type="datetimeFigureOut">
              <a:rPr lang="en-US" smtClean="0"/>
              <a:t>7/12/2015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5165BD0-0DE8-4E98-881B-67A5310DA2E3}" type="slidenum">
              <a:rPr lang="en-US" smtClean="0"/>
              <a:t>‹#›</a:t>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31133" y="533400"/>
            <a:ext cx="3343275"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231203" y="1447802"/>
            <a:ext cx="3343275"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856545" y="930144"/>
            <a:ext cx="520442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0778975-1E69-4FFC-ADDC-9DD258CFAD49}" type="datetimeFigureOut">
              <a:rPr lang="en-US" smtClean="0"/>
              <a:t>7/12/2015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5165BD0-0DE8-4E98-881B-67A5310DA2E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42901" y="329191"/>
            <a:ext cx="9598562"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70923" y="434162"/>
            <a:ext cx="9345160"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812673" y="1820206"/>
            <a:ext cx="874395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812673" y="3685032"/>
            <a:ext cx="874395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7/12/2015</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11" name="Slide Number Placeholder 10"/>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42901" y="329190"/>
            <a:ext cx="9598562"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7200901" y="434162"/>
            <a:ext cx="261518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14350" y="5012056"/>
            <a:ext cx="92583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7270552" y="533400"/>
            <a:ext cx="2520315"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0778975-1E69-4FFC-ADDC-9DD258CFAD49}" type="datetimeFigureOut">
              <a:rPr lang="en-US" smtClean="0"/>
              <a:t>7/12/2015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5165BD0-0DE8-4E98-881B-67A5310DA2E3}" type="slidenum">
              <a:rPr lang="en-US" smtClean="0"/>
              <a:t>‹#›</a:t>
            </a:fld>
            <a:endParaRPr lang="en-US"/>
          </a:p>
        </p:txBody>
      </p:sp>
      <p:sp>
        <p:nvSpPr>
          <p:cNvPr id="3" name="Picture Placeholder 2"/>
          <p:cNvSpPr>
            <a:spLocks noGrp="1"/>
          </p:cNvSpPr>
          <p:nvPr>
            <p:ph type="pic" idx="1"/>
          </p:nvPr>
        </p:nvSpPr>
        <p:spPr>
          <a:xfrm>
            <a:off x="474165" y="435768"/>
            <a:ext cx="6665976"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65787" y="4983480"/>
            <a:ext cx="9206865"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65787" y="530352"/>
            <a:ext cx="9206865"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778975-1E69-4FFC-ADDC-9DD258CFAD49}" type="datetimeFigureOut">
              <a:rPr lang="en-US" smtClean="0"/>
              <a:t>7/12/2015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5165BD0-0DE8-4E98-881B-67A5310DA2E3}" type="slidenum">
              <a:rPr lang="en-US" smtClean="0"/>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533410"/>
            <a:ext cx="222885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0075" y="533408"/>
            <a:ext cx="668655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778975-1E69-4FFC-ADDC-9DD258CFAD49}" type="datetimeFigureOut">
              <a:rPr lang="en-US" smtClean="0"/>
              <a:t>7/12/2015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5165BD0-0DE8-4E98-881B-67A5310DA2E3}" type="slidenum">
              <a:rPr lang="en-US" smtClean="0"/>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9708140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946612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9166280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95775"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81200"/>
            <a:ext cx="4295775"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532536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529176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8688472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982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5788" y="4983480"/>
            <a:ext cx="9206865"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65788" y="530352"/>
            <a:ext cx="9206865"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7/12/2015</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3253896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5989372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174284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7"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609600"/>
            <a:ext cx="64055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9504895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3808027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760835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7637880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9186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637004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38065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42901" y="329191"/>
            <a:ext cx="9598562"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70923" y="434169"/>
            <a:ext cx="9345160"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26887" y="4928616"/>
            <a:ext cx="9206865"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6887" y="5624484"/>
            <a:ext cx="9206865"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7/12/2015</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269756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6341064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1823329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087516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7"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609600"/>
            <a:ext cx="640556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595497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3890062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1846367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9561602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3113" y="1976438"/>
            <a:ext cx="4294187" cy="4119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76438"/>
            <a:ext cx="4294188" cy="4119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166527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8692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78646" y="530352"/>
            <a:ext cx="442341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349780" y="530352"/>
            <a:ext cx="442341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7/12/2015</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8170753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99773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3777614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8251366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688077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8013"/>
            <a:ext cx="2184400" cy="5487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3113" y="608013"/>
            <a:ext cx="6403975" cy="5487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9886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5788" y="4983480"/>
            <a:ext cx="9206865"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83127" y="579438"/>
            <a:ext cx="442341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233690" y="579438"/>
            <a:ext cx="442341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83127" y="1447800"/>
            <a:ext cx="442341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233690" y="1447800"/>
            <a:ext cx="442341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7/12/2015</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7/12/2015</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42901" y="329191"/>
            <a:ext cx="9598562"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7/12/2015</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31133" y="533400"/>
            <a:ext cx="3343275"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231203" y="1447802"/>
            <a:ext cx="3343275"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856545" y="930144"/>
            <a:ext cx="520442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7/12/2015</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59236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42901" y="329191"/>
            <a:ext cx="9598562"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7200900" y="434162"/>
            <a:ext cx="2615181"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14350" y="5012056"/>
            <a:ext cx="92583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7270552" y="533400"/>
            <a:ext cx="2520315"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7/12/2015</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
        <p:nvSpPr>
          <p:cNvPr id="3" name="Picture Placeholder 2"/>
          <p:cNvSpPr>
            <a:spLocks noGrp="1"/>
          </p:cNvSpPr>
          <p:nvPr>
            <p:ph type="pic" idx="1"/>
          </p:nvPr>
        </p:nvSpPr>
        <p:spPr>
          <a:xfrm>
            <a:off x="474165" y="435768"/>
            <a:ext cx="6665976"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65788" y="4983480"/>
            <a:ext cx="9206865"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65788" y="530352"/>
            <a:ext cx="9206865"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7/12/2015</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533411"/>
            <a:ext cx="222885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0075" y="533409"/>
            <a:ext cx="668655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7/12/2015</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64519" y="4464028"/>
            <a:ext cx="771525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864518" y="3694377"/>
            <a:ext cx="771525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F0778975-1E69-4FFC-ADDC-9DD258CFAD49}" type="datetimeFigureOut">
              <a:rPr lang="en-US" smtClean="0"/>
              <a:t>7/12/2015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165BD0-0DE8-4E98-881B-67A5310DA2E3}" type="slidenum">
              <a:rPr lang="en-US" smtClean="0"/>
              <a:t>‹#›</a:t>
            </a:fld>
            <a:endParaRPr lang="en-US"/>
          </a:p>
        </p:txBody>
      </p:sp>
    </p:spTree>
    <p:extLst>
      <p:ext uri="{BB962C8B-B14F-4D97-AF65-F5344CB8AC3E}">
        <p14:creationId xmlns:p14="http://schemas.microsoft.com/office/powerpoint/2010/main" val="38341216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778975-1E69-4FFC-ADDC-9DD258CFAD49}" type="datetimeFigureOut">
              <a:rPr lang="en-US" smtClean="0"/>
              <a:t>7/12/2015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165BD0-0DE8-4E98-881B-67A5310DA2E3}" type="slidenum">
              <a:rPr lang="en-US" smtClean="0"/>
              <a:t>‹#›</a:t>
            </a:fld>
            <a:endParaRPr lang="en-US"/>
          </a:p>
        </p:txBody>
      </p:sp>
    </p:spTree>
    <p:extLst>
      <p:ext uri="{BB962C8B-B14F-4D97-AF65-F5344CB8AC3E}">
        <p14:creationId xmlns:p14="http://schemas.microsoft.com/office/powerpoint/2010/main" val="25624111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721011" y="4464028"/>
            <a:ext cx="771525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721011" y="3693678"/>
            <a:ext cx="771525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0778975-1E69-4FFC-ADDC-9DD258CFAD49}" type="datetimeFigureOut">
              <a:rPr lang="en-US" smtClean="0"/>
              <a:t>7/12/2015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165BD0-0DE8-4E98-881B-67A5310DA2E3}" type="slidenum">
              <a:rPr lang="en-US" smtClean="0"/>
              <a:t>‹#›</a:t>
            </a:fld>
            <a:endParaRPr lang="en-US"/>
          </a:p>
        </p:txBody>
      </p:sp>
    </p:spTree>
    <p:extLst>
      <p:ext uri="{BB962C8B-B14F-4D97-AF65-F5344CB8AC3E}">
        <p14:creationId xmlns:p14="http://schemas.microsoft.com/office/powerpoint/2010/main" val="364104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5000" y="1825625"/>
            <a:ext cx="424002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2365" y="1825625"/>
            <a:ext cx="4247404"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0778975-1E69-4FFC-ADDC-9DD258CFAD49}" type="datetimeFigureOut">
              <a:rPr lang="en-US" smtClean="0"/>
              <a:t>7/12/2015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165BD0-0DE8-4E98-881B-67A5310DA2E3}" type="slidenum">
              <a:rPr lang="en-US" smtClean="0"/>
              <a:t>‹#›</a:t>
            </a:fld>
            <a:endParaRPr lang="en-US"/>
          </a:p>
        </p:txBody>
      </p:sp>
    </p:spTree>
    <p:extLst>
      <p:ext uri="{BB962C8B-B14F-4D97-AF65-F5344CB8AC3E}">
        <p14:creationId xmlns:p14="http://schemas.microsoft.com/office/powerpoint/2010/main" val="33374598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8573" y="365129"/>
            <a:ext cx="8872538"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45000" y="1681163"/>
            <a:ext cx="424002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45000" y="2505075"/>
            <a:ext cx="424002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332365" y="1681163"/>
            <a:ext cx="4248744"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5332365" y="2505075"/>
            <a:ext cx="4248744"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778975-1E69-4FFC-ADDC-9DD258CFAD49}" type="datetimeFigureOut">
              <a:rPr lang="en-US" smtClean="0"/>
              <a:t>7/12/2015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165BD0-0DE8-4E98-881B-67A5310DA2E3}" type="slidenum">
              <a:rPr lang="en-US" smtClean="0"/>
              <a:t>‹#›</a:t>
            </a:fld>
            <a:endParaRPr lang="en-US"/>
          </a:p>
        </p:txBody>
      </p:sp>
    </p:spTree>
    <p:extLst>
      <p:ext uri="{BB962C8B-B14F-4D97-AF65-F5344CB8AC3E}">
        <p14:creationId xmlns:p14="http://schemas.microsoft.com/office/powerpoint/2010/main" val="29342479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0778975-1E69-4FFC-ADDC-9DD258CFAD49}" type="datetimeFigureOut">
              <a:rPr lang="en-US" smtClean="0"/>
              <a:t>7/12/2015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165BD0-0DE8-4E98-881B-67A5310DA2E3}" type="slidenum">
              <a:rPr lang="en-US" smtClean="0"/>
              <a:t>‹#›</a:t>
            </a:fld>
            <a:endParaRPr lang="en-US"/>
          </a:p>
        </p:txBody>
      </p:sp>
    </p:spTree>
    <p:extLst>
      <p:ext uri="{BB962C8B-B14F-4D97-AF65-F5344CB8AC3E}">
        <p14:creationId xmlns:p14="http://schemas.microsoft.com/office/powerpoint/2010/main" val="35015257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778975-1E69-4FFC-ADDC-9DD258CFAD49}" type="datetimeFigureOut">
              <a:rPr lang="en-US" smtClean="0"/>
              <a:t>7/12/2015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165BD0-0DE8-4E98-881B-67A5310DA2E3}" type="slidenum">
              <a:rPr lang="en-US" smtClean="0"/>
              <a:t>‹#›</a:t>
            </a:fld>
            <a:endParaRPr lang="en-US"/>
          </a:p>
        </p:txBody>
      </p:sp>
    </p:spTree>
    <p:extLst>
      <p:ext uri="{BB962C8B-B14F-4D97-AF65-F5344CB8AC3E}">
        <p14:creationId xmlns:p14="http://schemas.microsoft.com/office/powerpoint/2010/main" val="2527144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6"/>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746426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75" y="457200"/>
            <a:ext cx="3317825"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373315" y="987432"/>
            <a:ext cx="5207794"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45000" y="2057400"/>
            <a:ext cx="3081396"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778975-1E69-4FFC-ADDC-9DD258CFAD49}" type="datetimeFigureOut">
              <a:rPr lang="en-US" smtClean="0"/>
              <a:t>7/12/2015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165BD0-0DE8-4E98-881B-67A5310DA2E3}" type="slidenum">
              <a:rPr lang="en-US" smtClean="0"/>
              <a:t>‹#›</a:t>
            </a:fld>
            <a:endParaRPr lang="en-US"/>
          </a:p>
        </p:txBody>
      </p:sp>
    </p:spTree>
    <p:extLst>
      <p:ext uri="{BB962C8B-B14F-4D97-AF65-F5344CB8AC3E}">
        <p14:creationId xmlns:p14="http://schemas.microsoft.com/office/powerpoint/2010/main" val="30307232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75" y="457200"/>
            <a:ext cx="3317825"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373315" y="987432"/>
            <a:ext cx="5207794"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45000" y="2057400"/>
            <a:ext cx="3081396"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778975-1E69-4FFC-ADDC-9DD258CFAD49}" type="datetimeFigureOut">
              <a:rPr lang="en-US" smtClean="0"/>
              <a:t>7/12/2015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165BD0-0DE8-4E98-881B-67A5310DA2E3}" type="slidenum">
              <a:rPr lang="en-US" smtClean="0"/>
              <a:t>‹#›</a:t>
            </a:fld>
            <a:endParaRPr lang="en-US"/>
          </a:p>
        </p:txBody>
      </p:sp>
    </p:spTree>
    <p:extLst>
      <p:ext uri="{BB962C8B-B14F-4D97-AF65-F5344CB8AC3E}">
        <p14:creationId xmlns:p14="http://schemas.microsoft.com/office/powerpoint/2010/main" val="16945900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73" y="4367167"/>
            <a:ext cx="8872538"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08573" y="987432"/>
            <a:ext cx="8872538"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08571" y="5186516"/>
            <a:ext cx="8871198"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778975-1E69-4FFC-ADDC-9DD258CFAD49}" type="datetimeFigureOut">
              <a:rPr lang="en-US" smtClean="0"/>
              <a:t>7/12/2015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165BD0-0DE8-4E98-881B-67A5310DA2E3}" type="slidenum">
              <a:rPr lang="en-US" smtClean="0"/>
              <a:t>‹#›</a:t>
            </a:fld>
            <a:endParaRPr lang="en-US"/>
          </a:p>
        </p:txBody>
      </p:sp>
    </p:spTree>
    <p:extLst>
      <p:ext uri="{BB962C8B-B14F-4D97-AF65-F5344CB8AC3E}">
        <p14:creationId xmlns:p14="http://schemas.microsoft.com/office/powerpoint/2010/main" val="34377555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73" y="365125"/>
            <a:ext cx="8872538"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708571" y="4489399"/>
            <a:ext cx="8871198"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778975-1E69-4FFC-ADDC-9DD258CFAD49}" type="datetimeFigureOut">
              <a:rPr lang="en-US" smtClean="0"/>
              <a:t>7/12/2015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165BD0-0DE8-4E98-881B-67A5310DA2E3}" type="slidenum">
              <a:rPr lang="en-US" smtClean="0"/>
              <a:t>‹#›</a:t>
            </a:fld>
            <a:endParaRPr lang="en-US"/>
          </a:p>
        </p:txBody>
      </p:sp>
    </p:spTree>
    <p:extLst>
      <p:ext uri="{BB962C8B-B14F-4D97-AF65-F5344CB8AC3E}">
        <p14:creationId xmlns:p14="http://schemas.microsoft.com/office/powerpoint/2010/main" val="32126664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20241" y="365125"/>
            <a:ext cx="7849197"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51796" y="3365557"/>
            <a:ext cx="7384752"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707231" y="4501729"/>
            <a:ext cx="8869858"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778975-1E69-4FFC-ADDC-9DD258CFAD49}" type="datetimeFigureOut">
              <a:rPr lang="en-US" smtClean="0"/>
              <a:t>7/12/2015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165BD0-0DE8-4E98-881B-67A5310DA2E3}" type="slidenum">
              <a:rPr lang="en-US" smtClean="0"/>
              <a:t>‹#›</a:t>
            </a:fld>
            <a:endParaRPr lang="en-US"/>
          </a:p>
        </p:txBody>
      </p:sp>
      <p:sp>
        <p:nvSpPr>
          <p:cNvPr id="9" name="TextBox 8"/>
          <p:cNvSpPr txBox="1"/>
          <p:nvPr/>
        </p:nvSpPr>
        <p:spPr>
          <a:xfrm>
            <a:off x="937443" y="786824"/>
            <a:ext cx="51435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8806904" y="2743200"/>
            <a:ext cx="51435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399226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708573" y="2326974"/>
            <a:ext cx="8872538"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708571" y="4850581"/>
            <a:ext cx="8871198"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778975-1E69-4FFC-ADDC-9DD258CFAD49}" type="datetimeFigureOut">
              <a:rPr lang="en-US" smtClean="0"/>
              <a:t>7/12/2015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165BD0-0DE8-4E98-881B-67A5310DA2E3}" type="slidenum">
              <a:rPr lang="en-US" smtClean="0"/>
              <a:t>‹#›</a:t>
            </a:fld>
            <a:endParaRPr lang="en-US"/>
          </a:p>
        </p:txBody>
      </p:sp>
    </p:spTree>
    <p:extLst>
      <p:ext uri="{BB962C8B-B14F-4D97-AF65-F5344CB8AC3E}">
        <p14:creationId xmlns:p14="http://schemas.microsoft.com/office/powerpoint/2010/main" val="9968590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707234" y="365129"/>
            <a:ext cx="8872538"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28332" y="1885950"/>
            <a:ext cx="2486418"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44798" y="2571750"/>
            <a:ext cx="2469952"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871124" y="1885950"/>
            <a:ext cx="2477453"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3862219" y="2571750"/>
            <a:ext cx="2486357"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6605751" y="1885950"/>
            <a:ext cx="2473970"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6605751" y="2571750"/>
            <a:ext cx="247397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0778975-1E69-4FFC-ADDC-9DD258CFAD49}" type="datetimeFigureOut">
              <a:rPr lang="en-US" smtClean="0"/>
              <a:t>7/12/2015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165BD0-0DE8-4E98-881B-67A5310DA2E3}" type="slidenum">
              <a:rPr lang="en-US" smtClean="0"/>
              <a:t>‹#›</a:t>
            </a:fld>
            <a:endParaRPr lang="en-US"/>
          </a:p>
        </p:txBody>
      </p:sp>
    </p:spTree>
    <p:extLst>
      <p:ext uri="{BB962C8B-B14F-4D97-AF65-F5344CB8AC3E}">
        <p14:creationId xmlns:p14="http://schemas.microsoft.com/office/powerpoint/2010/main" val="7134818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707234" y="365129"/>
            <a:ext cx="8872538"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23949" y="4297503"/>
            <a:ext cx="2480667"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23949" y="2256354"/>
            <a:ext cx="2480667"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123949" y="4873772"/>
            <a:ext cx="248066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855092" y="4297503"/>
            <a:ext cx="247263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855091" y="2256354"/>
            <a:ext cx="247263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853951" y="4873771"/>
            <a:ext cx="2475905"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6584897" y="4297503"/>
            <a:ext cx="247397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6584896" y="2256354"/>
            <a:ext cx="247397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6584794" y="4873769"/>
            <a:ext cx="247724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0778975-1E69-4FFC-ADDC-9DD258CFAD49}" type="datetimeFigureOut">
              <a:rPr lang="en-US" smtClean="0"/>
              <a:t>7/12/2015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165BD0-0DE8-4E98-881B-67A5310DA2E3}" type="slidenum">
              <a:rPr lang="en-US" smtClean="0"/>
              <a:t>‹#›</a:t>
            </a:fld>
            <a:endParaRPr lang="en-US"/>
          </a:p>
        </p:txBody>
      </p:sp>
    </p:spTree>
    <p:extLst>
      <p:ext uri="{BB962C8B-B14F-4D97-AF65-F5344CB8AC3E}">
        <p14:creationId xmlns:p14="http://schemas.microsoft.com/office/powerpoint/2010/main" val="19082143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778975-1E69-4FFC-ADDC-9DD258CFAD49}" type="datetimeFigureOut">
              <a:rPr lang="en-US" smtClean="0"/>
              <a:t>7/12/2015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165BD0-0DE8-4E98-881B-67A5310DA2E3}" type="slidenum">
              <a:rPr lang="en-US" smtClean="0"/>
              <a:t>‹#›</a:t>
            </a:fld>
            <a:endParaRPr lang="en-US"/>
          </a:p>
        </p:txBody>
      </p:sp>
    </p:spTree>
    <p:extLst>
      <p:ext uri="{BB962C8B-B14F-4D97-AF65-F5344CB8AC3E}">
        <p14:creationId xmlns:p14="http://schemas.microsoft.com/office/powerpoint/2010/main" val="13363467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1635" y="365125"/>
            <a:ext cx="2218134"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07231" y="365125"/>
            <a:ext cx="6525816"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778975-1E69-4FFC-ADDC-9DD258CFAD49}" type="datetimeFigureOut">
              <a:rPr lang="en-US" smtClean="0"/>
              <a:t>7/12/2015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165BD0-0DE8-4E98-881B-67A5310DA2E3}" type="slidenum">
              <a:rPr lang="en-US" smtClean="0"/>
              <a:t>‹#›</a:t>
            </a:fld>
            <a:endParaRPr lang="en-US"/>
          </a:p>
        </p:txBody>
      </p:sp>
    </p:spTree>
    <p:extLst>
      <p:ext uri="{BB962C8B-B14F-4D97-AF65-F5344CB8AC3E}">
        <p14:creationId xmlns:p14="http://schemas.microsoft.com/office/powerpoint/2010/main" val="3787619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51000" y="1981200"/>
            <a:ext cx="4076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880100" y="1981200"/>
            <a:ext cx="4076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79370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42901" y="329196"/>
            <a:ext cx="9598562"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70923" y="434162"/>
            <a:ext cx="9345160"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812673" y="1820206"/>
            <a:ext cx="874395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812673" y="3685032"/>
            <a:ext cx="874395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F0778975-1E69-4FFC-ADDC-9DD258CFAD49}" type="datetimeFigureOut">
              <a:rPr lang="en-US" smtClean="0"/>
              <a:t>7/12/2015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D5165BD0-0DE8-4E98-881B-67A5310DA2E3}"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5788" y="4983480"/>
            <a:ext cx="9206865"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65788" y="530352"/>
            <a:ext cx="9206865"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778975-1E69-4FFC-ADDC-9DD258CFAD49}" type="datetimeFigureOut">
              <a:rPr lang="en-US" smtClean="0"/>
              <a:t>7/12/2015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5165BD0-0DE8-4E98-881B-67A5310DA2E3}" type="slidenum">
              <a:rPr lang="en-US" smtClean="0"/>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42901" y="329196"/>
            <a:ext cx="9598562"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70923" y="434174"/>
            <a:ext cx="9345160"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26887" y="4928616"/>
            <a:ext cx="9206865"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6887" y="5624484"/>
            <a:ext cx="9206865"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0778975-1E69-4FFC-ADDC-9DD258CFAD49}" type="datetimeFigureOut">
              <a:rPr lang="en-US" smtClean="0"/>
              <a:t>7/12/2015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5165BD0-0DE8-4E98-881B-67A5310DA2E3}"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78646" y="530352"/>
            <a:ext cx="442341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349780" y="530352"/>
            <a:ext cx="442341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0778975-1E69-4FFC-ADDC-9DD258CFAD49}" type="datetimeFigureOut">
              <a:rPr lang="en-US" smtClean="0"/>
              <a:t>7/12/2015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5165BD0-0DE8-4E98-881B-67A5310DA2E3}"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5788" y="4983480"/>
            <a:ext cx="9206865"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83127" y="579438"/>
            <a:ext cx="442341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233690" y="579438"/>
            <a:ext cx="442341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83127" y="1447800"/>
            <a:ext cx="442341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233690" y="1447800"/>
            <a:ext cx="442341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0778975-1E69-4FFC-ADDC-9DD258CFAD49}" type="datetimeFigureOut">
              <a:rPr lang="en-US" smtClean="0"/>
              <a:t>7/12/2015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5165BD0-0DE8-4E98-881B-67A5310DA2E3}"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0778975-1E69-4FFC-ADDC-9DD258CFAD49}" type="datetimeFigureOut">
              <a:rPr lang="en-US" smtClean="0"/>
              <a:t>7/12/2015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5165BD0-0DE8-4E98-881B-67A5310DA2E3}" type="slidenum">
              <a:rPr lang="en-US" smtClean="0"/>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42901" y="329196"/>
            <a:ext cx="9598562"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F0778975-1E69-4FFC-ADDC-9DD258CFAD49}" type="datetimeFigureOut">
              <a:rPr lang="en-US" smtClean="0"/>
              <a:t>7/12/2015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5165BD0-0DE8-4E98-881B-67A5310DA2E3}" type="slidenum">
              <a:rPr lang="en-US" smtClean="0"/>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31133" y="533400"/>
            <a:ext cx="3343275"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231203" y="1447802"/>
            <a:ext cx="3343275"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856545" y="930144"/>
            <a:ext cx="520442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0778975-1E69-4FFC-ADDC-9DD258CFAD49}" type="datetimeFigureOut">
              <a:rPr lang="en-US" smtClean="0"/>
              <a:t>7/12/2015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5165BD0-0DE8-4E98-881B-67A5310DA2E3}" type="slidenum">
              <a:rPr lang="en-US" smtClean="0"/>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42901" y="329196"/>
            <a:ext cx="9598562"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7200901" y="434162"/>
            <a:ext cx="261518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14350" y="5012056"/>
            <a:ext cx="92583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7270552" y="533400"/>
            <a:ext cx="2520315"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0778975-1E69-4FFC-ADDC-9DD258CFAD49}" type="datetimeFigureOut">
              <a:rPr lang="en-US" smtClean="0"/>
              <a:t>7/12/2015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5165BD0-0DE8-4E98-881B-67A5310DA2E3}" type="slidenum">
              <a:rPr lang="en-US" smtClean="0"/>
              <a:t>‹#›</a:t>
            </a:fld>
            <a:endParaRPr lang="en-US"/>
          </a:p>
        </p:txBody>
      </p:sp>
      <p:sp>
        <p:nvSpPr>
          <p:cNvPr id="3" name="Picture Placeholder 2"/>
          <p:cNvSpPr>
            <a:spLocks noGrp="1"/>
          </p:cNvSpPr>
          <p:nvPr>
            <p:ph type="pic" idx="1"/>
          </p:nvPr>
        </p:nvSpPr>
        <p:spPr>
          <a:xfrm>
            <a:off x="474165" y="435768"/>
            <a:ext cx="6665976"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65788" y="4983480"/>
            <a:ext cx="9206865"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65788" y="530352"/>
            <a:ext cx="9206865"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778975-1E69-4FFC-ADDC-9DD258CFAD49}" type="datetimeFigureOut">
              <a:rPr lang="en-US" smtClean="0"/>
              <a:t>7/12/2015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5165BD0-0DE8-4E98-881B-67A5310DA2E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3"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3"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181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533416"/>
            <a:ext cx="222885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0075" y="533414"/>
            <a:ext cx="668655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778975-1E69-4FFC-ADDC-9DD258CFAD49}" type="datetimeFigureOut">
              <a:rPr lang="en-US" smtClean="0"/>
              <a:t>7/12/2015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5165BD0-0DE8-4E98-881B-67A5310DA2E3}" type="slidenum">
              <a:rPr lang="en-US" smtClean="0"/>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31"/>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811987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629013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6"/>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395341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8"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3"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24982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3"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3"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8662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946838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41505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8" y="273056"/>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1" y="1435103"/>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075037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51912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664521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15763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91" y="608019"/>
            <a:ext cx="2185987" cy="5487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7" y="608019"/>
            <a:ext cx="6405563" cy="5487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9583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31"/>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749383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05796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6"/>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286512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38253"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86428"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4144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3"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3"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09857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604986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32251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8" y="273056"/>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1" y="1435103"/>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21172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51244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482168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84279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96216" y="609600"/>
            <a:ext cx="2185987"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38250" y="609600"/>
            <a:ext cx="640556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59937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31"/>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385145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18672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6"/>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006711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8" y="1981200"/>
            <a:ext cx="4424363"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48288" y="1981200"/>
            <a:ext cx="44243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50958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3"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3"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48947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8419382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2994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8" y="273056"/>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1" y="1435103"/>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602309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8" y="273056"/>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1" y="1435103"/>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338245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7306379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77462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3166" y="609600"/>
            <a:ext cx="2249487"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609600"/>
            <a:ext cx="6599238"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401338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31"/>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3790472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26954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6"/>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807242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3116" y="1976438"/>
            <a:ext cx="4294187" cy="4119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76438"/>
            <a:ext cx="4294188" cy="4119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29099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3"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3"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39196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50053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2150958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61155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8" y="273056"/>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1" y="1435103"/>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0869050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0056180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04246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8019"/>
            <a:ext cx="2184400" cy="5487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3115" y="608019"/>
            <a:ext cx="6403975" cy="5487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278336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64519" y="4464028"/>
            <a:ext cx="771525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864518" y="3694376"/>
            <a:ext cx="771525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F0778975-1E69-4FFC-ADDC-9DD258CFAD49}" type="datetimeFigureOut">
              <a:rPr lang="en-US" smtClean="0"/>
              <a:t>7/12/2015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165BD0-0DE8-4E98-881B-67A5310DA2E3}" type="slidenum">
              <a:rPr lang="en-US" smtClean="0"/>
              <a:t>‹#›</a:t>
            </a:fld>
            <a:endParaRPr lang="en-US"/>
          </a:p>
        </p:txBody>
      </p:sp>
    </p:spTree>
    <p:extLst>
      <p:ext uri="{BB962C8B-B14F-4D97-AF65-F5344CB8AC3E}">
        <p14:creationId xmlns:p14="http://schemas.microsoft.com/office/powerpoint/2010/main" val="383412166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778975-1E69-4FFC-ADDC-9DD258CFAD49}" type="datetimeFigureOut">
              <a:rPr lang="en-US" smtClean="0"/>
              <a:t>7/12/2015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165BD0-0DE8-4E98-881B-67A5310DA2E3}" type="slidenum">
              <a:rPr lang="en-US" smtClean="0"/>
              <a:t>‹#›</a:t>
            </a:fld>
            <a:endParaRPr lang="en-US"/>
          </a:p>
        </p:txBody>
      </p:sp>
    </p:spTree>
    <p:extLst>
      <p:ext uri="{BB962C8B-B14F-4D97-AF65-F5344CB8AC3E}">
        <p14:creationId xmlns:p14="http://schemas.microsoft.com/office/powerpoint/2010/main" val="256241119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721011" y="4464028"/>
            <a:ext cx="771525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721011" y="3693675"/>
            <a:ext cx="771525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0778975-1E69-4FFC-ADDC-9DD258CFAD49}" type="datetimeFigureOut">
              <a:rPr lang="en-US" smtClean="0"/>
              <a:t>7/12/2015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165BD0-0DE8-4E98-881B-67A5310DA2E3}" type="slidenum">
              <a:rPr lang="en-US" smtClean="0"/>
              <a:t>‹#›</a:t>
            </a:fld>
            <a:endParaRPr lang="en-US"/>
          </a:p>
        </p:txBody>
      </p:sp>
    </p:spTree>
    <p:extLst>
      <p:ext uri="{BB962C8B-B14F-4D97-AF65-F5344CB8AC3E}">
        <p14:creationId xmlns:p14="http://schemas.microsoft.com/office/powerpoint/2010/main" val="364104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5000" y="1825625"/>
            <a:ext cx="424002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2365" y="1825625"/>
            <a:ext cx="4247404"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0778975-1E69-4FFC-ADDC-9DD258CFAD49}" type="datetimeFigureOut">
              <a:rPr lang="en-US" smtClean="0"/>
              <a:t>7/12/2015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165BD0-0DE8-4E98-881B-67A5310DA2E3}" type="slidenum">
              <a:rPr lang="en-US" smtClean="0"/>
              <a:t>‹#›</a:t>
            </a:fld>
            <a:endParaRPr lang="en-US"/>
          </a:p>
        </p:txBody>
      </p:sp>
    </p:spTree>
    <p:extLst>
      <p:ext uri="{BB962C8B-B14F-4D97-AF65-F5344CB8AC3E}">
        <p14:creationId xmlns:p14="http://schemas.microsoft.com/office/powerpoint/2010/main" val="333745988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8571" y="365126"/>
            <a:ext cx="8872538"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45000" y="1681163"/>
            <a:ext cx="424002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45000" y="2505075"/>
            <a:ext cx="424002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332365" y="1681163"/>
            <a:ext cx="4248744"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5332365" y="2505075"/>
            <a:ext cx="4248744"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778975-1E69-4FFC-ADDC-9DD258CFAD49}" type="datetimeFigureOut">
              <a:rPr lang="en-US" smtClean="0"/>
              <a:t>7/12/2015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165BD0-0DE8-4E98-881B-67A5310DA2E3}" type="slidenum">
              <a:rPr lang="en-US" smtClean="0"/>
              <a:t>‹#›</a:t>
            </a:fld>
            <a:endParaRPr lang="en-US"/>
          </a:p>
        </p:txBody>
      </p:sp>
    </p:spTree>
    <p:extLst>
      <p:ext uri="{BB962C8B-B14F-4D97-AF65-F5344CB8AC3E}">
        <p14:creationId xmlns:p14="http://schemas.microsoft.com/office/powerpoint/2010/main" val="2934247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0.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6.wmf"/><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1.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2.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3.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2.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3.wmf"/><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5.wmf"/><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4.wm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18" Type="http://schemas.openxmlformats.org/officeDocument/2006/relationships/theme" Target="../theme/theme9.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10" Type="http://schemas.openxmlformats.org/officeDocument/2006/relationships/slideLayout" Target="../slideLayouts/slideLayout104.xml"/><Relationship Id="rId19" Type="http://schemas.openxmlformats.org/officeDocument/2006/relationships/image" Target="../media/image2.png"/><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9804"/>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10287000" cy="6858000"/>
          </a:xfrm>
          <a:prstGeom prst="rect">
            <a:avLst/>
          </a:prstGeom>
          <a:gradFill rotWithShape="0">
            <a:gsLst>
              <a:gs pos="0">
                <a:srgbClr val="3333CC"/>
              </a:gs>
              <a:gs pos="100000">
                <a:srgbClr val="3333CC">
                  <a:gamma/>
                  <a:shade val="4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83" name="Group 259"/>
          <p:cNvGrpSpPr>
            <a:grpSpLocks/>
          </p:cNvGrpSpPr>
          <p:nvPr/>
        </p:nvGrpSpPr>
        <p:grpSpPr bwMode="auto">
          <a:xfrm>
            <a:off x="160341" y="-68263"/>
            <a:ext cx="1393825" cy="7011988"/>
            <a:chOff x="101" y="-43"/>
            <a:chExt cx="878" cy="4417"/>
          </a:xfrm>
        </p:grpSpPr>
        <p:sp>
          <p:nvSpPr>
            <p:cNvPr id="1027" name="Freeform 3"/>
            <p:cNvSpPr>
              <a:spLocks/>
            </p:cNvSpPr>
            <p:nvPr/>
          </p:nvSpPr>
          <p:spPr bwMode="auto">
            <a:xfrm>
              <a:off x="101"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 name="Freeform 4"/>
            <p:cNvSpPr>
              <a:spLocks/>
            </p:cNvSpPr>
            <p:nvPr/>
          </p:nvSpPr>
          <p:spPr bwMode="auto">
            <a:xfrm>
              <a:off x="104"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08080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9" name="Freeform 5"/>
            <p:cNvSpPr>
              <a:spLocks/>
            </p:cNvSpPr>
            <p:nvPr/>
          </p:nvSpPr>
          <p:spPr bwMode="auto">
            <a:xfrm>
              <a:off x="108"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0E0E1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0" name="Freeform 6"/>
            <p:cNvSpPr>
              <a:spLocks/>
            </p:cNvSpPr>
            <p:nvPr/>
          </p:nvSpPr>
          <p:spPr bwMode="auto">
            <a:xfrm>
              <a:off x="111"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0F0F1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1" name="Freeform 7"/>
            <p:cNvSpPr>
              <a:spLocks/>
            </p:cNvSpPr>
            <p:nvPr/>
          </p:nvSpPr>
          <p:spPr bwMode="auto">
            <a:xfrm>
              <a:off x="114"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121216"/>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2" name="Freeform 8"/>
            <p:cNvSpPr>
              <a:spLocks/>
            </p:cNvSpPr>
            <p:nvPr/>
          </p:nvSpPr>
          <p:spPr bwMode="auto">
            <a:xfrm>
              <a:off x="118"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14141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3" name="Freeform 9"/>
            <p:cNvSpPr>
              <a:spLocks/>
            </p:cNvSpPr>
            <p:nvPr/>
          </p:nvSpPr>
          <p:spPr bwMode="auto">
            <a:xfrm>
              <a:off x="121"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18181E"/>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 name="Freeform 10"/>
            <p:cNvSpPr>
              <a:spLocks/>
            </p:cNvSpPr>
            <p:nvPr/>
          </p:nvSpPr>
          <p:spPr bwMode="auto">
            <a:xfrm>
              <a:off x="125"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1A1A2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 name="Freeform 11"/>
            <p:cNvSpPr>
              <a:spLocks/>
            </p:cNvSpPr>
            <p:nvPr/>
          </p:nvSpPr>
          <p:spPr bwMode="auto">
            <a:xfrm>
              <a:off x="128"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1B1B2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 name="Freeform 12"/>
            <p:cNvSpPr>
              <a:spLocks/>
            </p:cNvSpPr>
            <p:nvPr/>
          </p:nvSpPr>
          <p:spPr bwMode="auto">
            <a:xfrm>
              <a:off x="131"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1D1D25"/>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 name="Freeform 13"/>
            <p:cNvSpPr>
              <a:spLocks/>
            </p:cNvSpPr>
            <p:nvPr/>
          </p:nvSpPr>
          <p:spPr bwMode="auto">
            <a:xfrm>
              <a:off x="135"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202028"/>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 name="Freeform 14"/>
            <p:cNvSpPr>
              <a:spLocks/>
            </p:cNvSpPr>
            <p:nvPr/>
          </p:nvSpPr>
          <p:spPr bwMode="auto">
            <a:xfrm>
              <a:off x="138"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21212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 name="Freeform 15"/>
            <p:cNvSpPr>
              <a:spLocks/>
            </p:cNvSpPr>
            <p:nvPr/>
          </p:nvSpPr>
          <p:spPr bwMode="auto">
            <a:xfrm>
              <a:off x="141"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23232C"/>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0" name="Freeform 16"/>
            <p:cNvSpPr>
              <a:spLocks/>
            </p:cNvSpPr>
            <p:nvPr/>
          </p:nvSpPr>
          <p:spPr bwMode="auto">
            <a:xfrm>
              <a:off x="145"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25252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1" name="Freeform 17"/>
            <p:cNvSpPr>
              <a:spLocks/>
            </p:cNvSpPr>
            <p:nvPr/>
          </p:nvSpPr>
          <p:spPr bwMode="auto">
            <a:xfrm>
              <a:off x="148"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28283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2" name="Freeform 18"/>
            <p:cNvSpPr>
              <a:spLocks/>
            </p:cNvSpPr>
            <p:nvPr/>
          </p:nvSpPr>
          <p:spPr bwMode="auto">
            <a:xfrm>
              <a:off x="152"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2A2A35"/>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3" name="Freeform 19"/>
            <p:cNvSpPr>
              <a:spLocks/>
            </p:cNvSpPr>
            <p:nvPr/>
          </p:nvSpPr>
          <p:spPr bwMode="auto">
            <a:xfrm>
              <a:off x="155"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2B2B36"/>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 name="Freeform 20"/>
            <p:cNvSpPr>
              <a:spLocks/>
            </p:cNvSpPr>
            <p:nvPr/>
          </p:nvSpPr>
          <p:spPr bwMode="auto">
            <a:xfrm>
              <a:off x="158"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2D2D3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5" name="Freeform 21"/>
            <p:cNvSpPr>
              <a:spLocks/>
            </p:cNvSpPr>
            <p:nvPr/>
          </p:nvSpPr>
          <p:spPr bwMode="auto">
            <a:xfrm>
              <a:off x="162"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31313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6" name="Freeform 22"/>
            <p:cNvSpPr>
              <a:spLocks/>
            </p:cNvSpPr>
            <p:nvPr/>
          </p:nvSpPr>
          <p:spPr bwMode="auto">
            <a:xfrm>
              <a:off x="165"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32323E"/>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7" name="Freeform 23"/>
            <p:cNvSpPr>
              <a:spLocks/>
            </p:cNvSpPr>
            <p:nvPr/>
          </p:nvSpPr>
          <p:spPr bwMode="auto">
            <a:xfrm>
              <a:off x="168"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34344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8" name="Freeform 24"/>
            <p:cNvSpPr>
              <a:spLocks/>
            </p:cNvSpPr>
            <p:nvPr/>
          </p:nvSpPr>
          <p:spPr bwMode="auto">
            <a:xfrm>
              <a:off x="172"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36364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9" name="Freeform 25"/>
            <p:cNvSpPr>
              <a:spLocks/>
            </p:cNvSpPr>
            <p:nvPr/>
          </p:nvSpPr>
          <p:spPr bwMode="auto">
            <a:xfrm>
              <a:off x="175"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393947"/>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0" name="Freeform 26"/>
            <p:cNvSpPr>
              <a:spLocks/>
            </p:cNvSpPr>
            <p:nvPr/>
          </p:nvSpPr>
          <p:spPr bwMode="auto">
            <a:xfrm>
              <a:off x="179"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3B3B4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1" name="Freeform 27"/>
            <p:cNvSpPr>
              <a:spLocks/>
            </p:cNvSpPr>
            <p:nvPr/>
          </p:nvSpPr>
          <p:spPr bwMode="auto">
            <a:xfrm>
              <a:off x="182"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3C3C4B"/>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2" name="Freeform 28"/>
            <p:cNvSpPr>
              <a:spLocks/>
            </p:cNvSpPr>
            <p:nvPr/>
          </p:nvSpPr>
          <p:spPr bwMode="auto">
            <a:xfrm>
              <a:off x="185"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3E3E4E"/>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3" name="Freeform 29"/>
            <p:cNvSpPr>
              <a:spLocks/>
            </p:cNvSpPr>
            <p:nvPr/>
          </p:nvSpPr>
          <p:spPr bwMode="auto">
            <a:xfrm>
              <a:off x="189"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41415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 name="Freeform 30"/>
            <p:cNvSpPr>
              <a:spLocks/>
            </p:cNvSpPr>
            <p:nvPr/>
          </p:nvSpPr>
          <p:spPr bwMode="auto">
            <a:xfrm>
              <a:off x="192"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42425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5" name="Freeform 31"/>
            <p:cNvSpPr>
              <a:spLocks/>
            </p:cNvSpPr>
            <p:nvPr/>
          </p:nvSpPr>
          <p:spPr bwMode="auto">
            <a:xfrm>
              <a:off x="195"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444455"/>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6" name="Freeform 32"/>
            <p:cNvSpPr>
              <a:spLocks/>
            </p:cNvSpPr>
            <p:nvPr/>
          </p:nvSpPr>
          <p:spPr bwMode="auto">
            <a:xfrm>
              <a:off x="199"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464658"/>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7" name="Freeform 33"/>
            <p:cNvSpPr>
              <a:spLocks/>
            </p:cNvSpPr>
            <p:nvPr/>
          </p:nvSpPr>
          <p:spPr bwMode="auto">
            <a:xfrm>
              <a:off x="202"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4A4A5C"/>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8" name="Freeform 34"/>
            <p:cNvSpPr>
              <a:spLocks/>
            </p:cNvSpPr>
            <p:nvPr/>
          </p:nvSpPr>
          <p:spPr bwMode="auto">
            <a:xfrm>
              <a:off x="206"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4C4C5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9" name="Freeform 35"/>
            <p:cNvSpPr>
              <a:spLocks/>
            </p:cNvSpPr>
            <p:nvPr/>
          </p:nvSpPr>
          <p:spPr bwMode="auto">
            <a:xfrm>
              <a:off x="209"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4D4D6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0" name="Freeform 36"/>
            <p:cNvSpPr>
              <a:spLocks/>
            </p:cNvSpPr>
            <p:nvPr/>
          </p:nvSpPr>
          <p:spPr bwMode="auto">
            <a:xfrm>
              <a:off x="212"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4F4F6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1" name="Freeform 37"/>
            <p:cNvSpPr>
              <a:spLocks/>
            </p:cNvSpPr>
            <p:nvPr/>
          </p:nvSpPr>
          <p:spPr bwMode="auto">
            <a:xfrm>
              <a:off x="216"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525267"/>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2" name="Freeform 38"/>
            <p:cNvSpPr>
              <a:spLocks/>
            </p:cNvSpPr>
            <p:nvPr/>
          </p:nvSpPr>
          <p:spPr bwMode="auto">
            <a:xfrm>
              <a:off x="219"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535368"/>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3" name="Freeform 39"/>
            <p:cNvSpPr>
              <a:spLocks/>
            </p:cNvSpPr>
            <p:nvPr/>
          </p:nvSpPr>
          <p:spPr bwMode="auto">
            <a:xfrm>
              <a:off x="222"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55556B"/>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4" name="Freeform 40"/>
            <p:cNvSpPr>
              <a:spLocks/>
            </p:cNvSpPr>
            <p:nvPr/>
          </p:nvSpPr>
          <p:spPr bwMode="auto">
            <a:xfrm>
              <a:off x="226"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58586E"/>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 name="Freeform 41"/>
            <p:cNvSpPr>
              <a:spLocks/>
            </p:cNvSpPr>
            <p:nvPr/>
          </p:nvSpPr>
          <p:spPr bwMode="auto">
            <a:xfrm>
              <a:off x="229"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5B5B7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6" name="Freeform 42"/>
            <p:cNvSpPr>
              <a:spLocks/>
            </p:cNvSpPr>
            <p:nvPr/>
          </p:nvSpPr>
          <p:spPr bwMode="auto">
            <a:xfrm>
              <a:off x="233"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5D5D74"/>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7" name="Freeform 43"/>
            <p:cNvSpPr>
              <a:spLocks/>
            </p:cNvSpPr>
            <p:nvPr/>
          </p:nvSpPr>
          <p:spPr bwMode="auto">
            <a:xfrm>
              <a:off x="236"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5E5E76"/>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8" name="Freeform 44"/>
            <p:cNvSpPr>
              <a:spLocks/>
            </p:cNvSpPr>
            <p:nvPr/>
          </p:nvSpPr>
          <p:spPr bwMode="auto">
            <a:xfrm>
              <a:off x="239"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60607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9" name="Freeform 45"/>
            <p:cNvSpPr>
              <a:spLocks/>
            </p:cNvSpPr>
            <p:nvPr/>
          </p:nvSpPr>
          <p:spPr bwMode="auto">
            <a:xfrm>
              <a:off x="243"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64647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0" name="Freeform 46"/>
            <p:cNvSpPr>
              <a:spLocks/>
            </p:cNvSpPr>
            <p:nvPr/>
          </p:nvSpPr>
          <p:spPr bwMode="auto">
            <a:xfrm>
              <a:off x="246"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65657E"/>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1" name="Freeform 47"/>
            <p:cNvSpPr>
              <a:spLocks/>
            </p:cNvSpPr>
            <p:nvPr/>
          </p:nvSpPr>
          <p:spPr bwMode="auto">
            <a:xfrm>
              <a:off x="249"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67678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2" name="Freeform 48"/>
            <p:cNvSpPr>
              <a:spLocks/>
            </p:cNvSpPr>
            <p:nvPr/>
          </p:nvSpPr>
          <p:spPr bwMode="auto">
            <a:xfrm>
              <a:off x="253"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69698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3" name="Freeform 49"/>
            <p:cNvSpPr>
              <a:spLocks/>
            </p:cNvSpPr>
            <p:nvPr/>
          </p:nvSpPr>
          <p:spPr bwMode="auto">
            <a:xfrm>
              <a:off x="256"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6C6C87"/>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4" name="Freeform 50"/>
            <p:cNvSpPr>
              <a:spLocks/>
            </p:cNvSpPr>
            <p:nvPr/>
          </p:nvSpPr>
          <p:spPr bwMode="auto">
            <a:xfrm>
              <a:off x="260"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6E6E8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5" name="Freeform 51"/>
            <p:cNvSpPr>
              <a:spLocks/>
            </p:cNvSpPr>
            <p:nvPr/>
          </p:nvSpPr>
          <p:spPr bwMode="auto">
            <a:xfrm>
              <a:off x="263"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70708C"/>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 name="Freeform 52"/>
            <p:cNvSpPr>
              <a:spLocks/>
            </p:cNvSpPr>
            <p:nvPr/>
          </p:nvSpPr>
          <p:spPr bwMode="auto">
            <a:xfrm>
              <a:off x="266"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72728E"/>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7" name="Freeform 53"/>
            <p:cNvSpPr>
              <a:spLocks/>
            </p:cNvSpPr>
            <p:nvPr/>
          </p:nvSpPr>
          <p:spPr bwMode="auto">
            <a:xfrm>
              <a:off x="270"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75759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8" name="Freeform 54"/>
            <p:cNvSpPr>
              <a:spLocks/>
            </p:cNvSpPr>
            <p:nvPr/>
          </p:nvSpPr>
          <p:spPr bwMode="auto">
            <a:xfrm>
              <a:off x="273"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767694"/>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9" name="Freeform 55"/>
            <p:cNvSpPr>
              <a:spLocks/>
            </p:cNvSpPr>
            <p:nvPr/>
          </p:nvSpPr>
          <p:spPr bwMode="auto">
            <a:xfrm>
              <a:off x="276"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787896"/>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0" name="Freeform 56"/>
            <p:cNvSpPr>
              <a:spLocks/>
            </p:cNvSpPr>
            <p:nvPr/>
          </p:nvSpPr>
          <p:spPr bwMode="auto">
            <a:xfrm>
              <a:off x="280"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7A7A9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1" name="Freeform 57"/>
            <p:cNvSpPr>
              <a:spLocks/>
            </p:cNvSpPr>
            <p:nvPr/>
          </p:nvSpPr>
          <p:spPr bwMode="auto">
            <a:xfrm>
              <a:off x="283"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7D7D9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2" name="Freeform 58"/>
            <p:cNvSpPr>
              <a:spLocks/>
            </p:cNvSpPr>
            <p:nvPr/>
          </p:nvSpPr>
          <p:spPr bwMode="auto">
            <a:xfrm>
              <a:off x="287"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7F7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3" name="Freeform 59"/>
            <p:cNvSpPr>
              <a:spLocks/>
            </p:cNvSpPr>
            <p:nvPr/>
          </p:nvSpPr>
          <p:spPr bwMode="auto">
            <a:xfrm>
              <a:off x="290"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8080A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4" name="Freeform 60"/>
            <p:cNvSpPr>
              <a:spLocks/>
            </p:cNvSpPr>
            <p:nvPr/>
          </p:nvSpPr>
          <p:spPr bwMode="auto">
            <a:xfrm>
              <a:off x="293"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8282A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 name="Freeform 61"/>
            <p:cNvSpPr>
              <a:spLocks/>
            </p:cNvSpPr>
            <p:nvPr/>
          </p:nvSpPr>
          <p:spPr bwMode="auto">
            <a:xfrm>
              <a:off x="297"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8686A7"/>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6" name="Freeform 62"/>
            <p:cNvSpPr>
              <a:spLocks/>
            </p:cNvSpPr>
            <p:nvPr/>
          </p:nvSpPr>
          <p:spPr bwMode="auto">
            <a:xfrm>
              <a:off x="300"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8787A8"/>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 name="Freeform 63"/>
            <p:cNvSpPr>
              <a:spLocks/>
            </p:cNvSpPr>
            <p:nvPr/>
          </p:nvSpPr>
          <p:spPr bwMode="auto">
            <a:xfrm>
              <a:off x="303"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8888AB"/>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 name="Freeform 64"/>
            <p:cNvSpPr>
              <a:spLocks/>
            </p:cNvSpPr>
            <p:nvPr/>
          </p:nvSpPr>
          <p:spPr bwMode="auto">
            <a:xfrm>
              <a:off x="307"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8A8AA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9" name="Freeform 65"/>
            <p:cNvSpPr>
              <a:spLocks/>
            </p:cNvSpPr>
            <p:nvPr/>
          </p:nvSpPr>
          <p:spPr bwMode="auto">
            <a:xfrm>
              <a:off x="310"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8D8DB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0" name="Freeform 66"/>
            <p:cNvSpPr>
              <a:spLocks/>
            </p:cNvSpPr>
            <p:nvPr/>
          </p:nvSpPr>
          <p:spPr bwMode="auto">
            <a:xfrm>
              <a:off x="314"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8F8FB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1" name="Freeform 67"/>
            <p:cNvSpPr>
              <a:spLocks/>
            </p:cNvSpPr>
            <p:nvPr/>
          </p:nvSpPr>
          <p:spPr bwMode="auto">
            <a:xfrm>
              <a:off x="317"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9090B4"/>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2" name="Freeform 68"/>
            <p:cNvSpPr>
              <a:spLocks/>
            </p:cNvSpPr>
            <p:nvPr/>
          </p:nvSpPr>
          <p:spPr bwMode="auto">
            <a:xfrm>
              <a:off x="320"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9292B7"/>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3" name="Freeform 69"/>
            <p:cNvSpPr>
              <a:spLocks/>
            </p:cNvSpPr>
            <p:nvPr/>
          </p:nvSpPr>
          <p:spPr bwMode="auto">
            <a:xfrm>
              <a:off x="324"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9595B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4" name="Freeform 70"/>
            <p:cNvSpPr>
              <a:spLocks/>
            </p:cNvSpPr>
            <p:nvPr/>
          </p:nvSpPr>
          <p:spPr bwMode="auto">
            <a:xfrm>
              <a:off x="327"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9696BB"/>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5" name="Freeform 71"/>
            <p:cNvSpPr>
              <a:spLocks/>
            </p:cNvSpPr>
            <p:nvPr/>
          </p:nvSpPr>
          <p:spPr bwMode="auto">
            <a:xfrm>
              <a:off x="330"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9898BE"/>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6" name="Freeform 72"/>
            <p:cNvSpPr>
              <a:spLocks/>
            </p:cNvSpPr>
            <p:nvPr/>
          </p:nvSpPr>
          <p:spPr bwMode="auto">
            <a:xfrm>
              <a:off x="334"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9999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7" name="Freeform 73"/>
            <p:cNvSpPr>
              <a:spLocks/>
            </p:cNvSpPr>
            <p:nvPr/>
          </p:nvSpPr>
          <p:spPr bwMode="auto">
            <a:xfrm>
              <a:off x="337"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9C9CC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8" name="Freeform 74"/>
            <p:cNvSpPr>
              <a:spLocks/>
            </p:cNvSpPr>
            <p:nvPr/>
          </p:nvSpPr>
          <p:spPr bwMode="auto">
            <a:xfrm>
              <a:off x="341"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9E9EC5"/>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9" name="Freeform 75"/>
            <p:cNvSpPr>
              <a:spLocks/>
            </p:cNvSpPr>
            <p:nvPr/>
          </p:nvSpPr>
          <p:spPr bwMode="auto">
            <a:xfrm>
              <a:off x="344"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9E9EC6"/>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0" name="Freeform 76"/>
            <p:cNvSpPr>
              <a:spLocks/>
            </p:cNvSpPr>
            <p:nvPr/>
          </p:nvSpPr>
          <p:spPr bwMode="auto">
            <a:xfrm>
              <a:off x="347"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A0A0C8"/>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1" name="Freeform 77"/>
            <p:cNvSpPr>
              <a:spLocks/>
            </p:cNvSpPr>
            <p:nvPr/>
          </p:nvSpPr>
          <p:spPr bwMode="auto">
            <a:xfrm>
              <a:off x="351"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A2A2CB"/>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2" name="Freeform 78"/>
            <p:cNvSpPr>
              <a:spLocks/>
            </p:cNvSpPr>
            <p:nvPr/>
          </p:nvSpPr>
          <p:spPr bwMode="auto">
            <a:xfrm>
              <a:off x="354"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A3A3CC"/>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3" name="Freeform 79"/>
            <p:cNvSpPr>
              <a:spLocks/>
            </p:cNvSpPr>
            <p:nvPr/>
          </p:nvSpPr>
          <p:spPr bwMode="auto">
            <a:xfrm>
              <a:off x="357"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A5A5CE"/>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4" name="Freeform 80"/>
            <p:cNvSpPr>
              <a:spLocks/>
            </p:cNvSpPr>
            <p:nvPr/>
          </p:nvSpPr>
          <p:spPr bwMode="auto">
            <a:xfrm>
              <a:off x="361"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A6A6D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5" name="Freeform 81"/>
            <p:cNvSpPr>
              <a:spLocks/>
            </p:cNvSpPr>
            <p:nvPr/>
          </p:nvSpPr>
          <p:spPr bwMode="auto">
            <a:xfrm>
              <a:off x="364"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A9A9D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 name="Freeform 82"/>
            <p:cNvSpPr>
              <a:spLocks/>
            </p:cNvSpPr>
            <p:nvPr/>
          </p:nvSpPr>
          <p:spPr bwMode="auto">
            <a:xfrm>
              <a:off x="368"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AAAAD5"/>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7" name="Freeform 83"/>
            <p:cNvSpPr>
              <a:spLocks/>
            </p:cNvSpPr>
            <p:nvPr/>
          </p:nvSpPr>
          <p:spPr bwMode="auto">
            <a:xfrm>
              <a:off x="371"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ABABD5"/>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8" name="Freeform 84"/>
            <p:cNvSpPr>
              <a:spLocks/>
            </p:cNvSpPr>
            <p:nvPr/>
          </p:nvSpPr>
          <p:spPr bwMode="auto">
            <a:xfrm>
              <a:off x="374"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ACACD7"/>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9" name="Freeform 85"/>
            <p:cNvSpPr>
              <a:spLocks/>
            </p:cNvSpPr>
            <p:nvPr/>
          </p:nvSpPr>
          <p:spPr bwMode="auto">
            <a:xfrm>
              <a:off x="378"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AEAED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0" name="Freeform 86"/>
            <p:cNvSpPr>
              <a:spLocks/>
            </p:cNvSpPr>
            <p:nvPr/>
          </p:nvSpPr>
          <p:spPr bwMode="auto">
            <a:xfrm>
              <a:off x="381"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AFAFDB"/>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1" name="Freeform 87"/>
            <p:cNvSpPr>
              <a:spLocks/>
            </p:cNvSpPr>
            <p:nvPr/>
          </p:nvSpPr>
          <p:spPr bwMode="auto">
            <a:xfrm>
              <a:off x="384"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B0B0DC"/>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2" name="Freeform 88"/>
            <p:cNvSpPr>
              <a:spLocks/>
            </p:cNvSpPr>
            <p:nvPr/>
          </p:nvSpPr>
          <p:spPr bwMode="auto">
            <a:xfrm>
              <a:off x="388"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B1B1DE"/>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3" name="Freeform 89"/>
            <p:cNvSpPr>
              <a:spLocks/>
            </p:cNvSpPr>
            <p:nvPr/>
          </p:nvSpPr>
          <p:spPr bwMode="auto">
            <a:xfrm>
              <a:off x="391"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B3B3E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4" name="Freeform 90"/>
            <p:cNvSpPr>
              <a:spLocks/>
            </p:cNvSpPr>
            <p:nvPr/>
          </p:nvSpPr>
          <p:spPr bwMode="auto">
            <a:xfrm>
              <a:off x="395"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B4B4E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5" name="Freeform 91"/>
            <p:cNvSpPr>
              <a:spLocks/>
            </p:cNvSpPr>
            <p:nvPr/>
          </p:nvSpPr>
          <p:spPr bwMode="auto">
            <a:xfrm>
              <a:off x="398"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B5B5E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6" name="Freeform 92"/>
            <p:cNvSpPr>
              <a:spLocks/>
            </p:cNvSpPr>
            <p:nvPr/>
          </p:nvSpPr>
          <p:spPr bwMode="auto">
            <a:xfrm>
              <a:off x="401"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B6B6E4"/>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7" name="Freeform 93"/>
            <p:cNvSpPr>
              <a:spLocks/>
            </p:cNvSpPr>
            <p:nvPr/>
          </p:nvSpPr>
          <p:spPr bwMode="auto">
            <a:xfrm>
              <a:off x="405"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B8B8E6"/>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8" name="Freeform 94"/>
            <p:cNvSpPr>
              <a:spLocks/>
            </p:cNvSpPr>
            <p:nvPr/>
          </p:nvSpPr>
          <p:spPr bwMode="auto">
            <a:xfrm>
              <a:off x="408"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B8B8E6"/>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9" name="Freeform 95"/>
            <p:cNvSpPr>
              <a:spLocks/>
            </p:cNvSpPr>
            <p:nvPr/>
          </p:nvSpPr>
          <p:spPr bwMode="auto">
            <a:xfrm>
              <a:off x="411"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B9B9E7"/>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0" name="Freeform 96"/>
            <p:cNvSpPr>
              <a:spLocks/>
            </p:cNvSpPr>
            <p:nvPr/>
          </p:nvSpPr>
          <p:spPr bwMode="auto">
            <a:xfrm>
              <a:off x="415"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BABAE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1" name="Freeform 97"/>
            <p:cNvSpPr>
              <a:spLocks/>
            </p:cNvSpPr>
            <p:nvPr/>
          </p:nvSpPr>
          <p:spPr bwMode="auto">
            <a:xfrm>
              <a:off x="418"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BBBBE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2" name="Freeform 98"/>
            <p:cNvSpPr>
              <a:spLocks/>
            </p:cNvSpPr>
            <p:nvPr/>
          </p:nvSpPr>
          <p:spPr bwMode="auto">
            <a:xfrm>
              <a:off x="422"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BCBCEC"/>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3" name="Freeform 99"/>
            <p:cNvSpPr>
              <a:spLocks/>
            </p:cNvSpPr>
            <p:nvPr/>
          </p:nvSpPr>
          <p:spPr bwMode="auto">
            <a:xfrm>
              <a:off x="425"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BDBDEC"/>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4" name="Freeform 100"/>
            <p:cNvSpPr>
              <a:spLocks/>
            </p:cNvSpPr>
            <p:nvPr/>
          </p:nvSpPr>
          <p:spPr bwMode="auto">
            <a:xfrm>
              <a:off x="428"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BEBEE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5" name="Freeform 101"/>
            <p:cNvSpPr>
              <a:spLocks/>
            </p:cNvSpPr>
            <p:nvPr/>
          </p:nvSpPr>
          <p:spPr bwMode="auto">
            <a:xfrm>
              <a:off x="432"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BFBFE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 name="Freeform 102"/>
            <p:cNvSpPr>
              <a:spLocks/>
            </p:cNvSpPr>
            <p:nvPr/>
          </p:nvSpPr>
          <p:spPr bwMode="auto">
            <a:xfrm>
              <a:off x="435"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BFBFE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 name="Freeform 103"/>
            <p:cNvSpPr>
              <a:spLocks/>
            </p:cNvSpPr>
            <p:nvPr/>
          </p:nvSpPr>
          <p:spPr bwMode="auto">
            <a:xfrm>
              <a:off x="438"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C0C0F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 name="Freeform 104"/>
            <p:cNvSpPr>
              <a:spLocks/>
            </p:cNvSpPr>
            <p:nvPr/>
          </p:nvSpPr>
          <p:spPr bwMode="auto">
            <a:xfrm>
              <a:off x="442"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C1C1F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 name="Freeform 105"/>
            <p:cNvSpPr>
              <a:spLocks/>
            </p:cNvSpPr>
            <p:nvPr/>
          </p:nvSpPr>
          <p:spPr bwMode="auto">
            <a:xfrm>
              <a:off x="445"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C2C2F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0" name="Freeform 106"/>
            <p:cNvSpPr>
              <a:spLocks/>
            </p:cNvSpPr>
            <p:nvPr/>
          </p:nvSpPr>
          <p:spPr bwMode="auto">
            <a:xfrm>
              <a:off x="449"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C2C2F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1" name="Freeform 107"/>
            <p:cNvSpPr>
              <a:spLocks/>
            </p:cNvSpPr>
            <p:nvPr/>
          </p:nvSpPr>
          <p:spPr bwMode="auto">
            <a:xfrm>
              <a:off x="452"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C3C3F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2" name="Freeform 108"/>
            <p:cNvSpPr>
              <a:spLocks/>
            </p:cNvSpPr>
            <p:nvPr/>
          </p:nvSpPr>
          <p:spPr bwMode="auto">
            <a:xfrm>
              <a:off x="455"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C3C3F4"/>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3" name="Freeform 109"/>
            <p:cNvSpPr>
              <a:spLocks/>
            </p:cNvSpPr>
            <p:nvPr/>
          </p:nvSpPr>
          <p:spPr bwMode="auto">
            <a:xfrm>
              <a:off x="459"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C4C4F5"/>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4" name="Freeform 110"/>
            <p:cNvSpPr>
              <a:spLocks/>
            </p:cNvSpPr>
            <p:nvPr/>
          </p:nvSpPr>
          <p:spPr bwMode="auto">
            <a:xfrm>
              <a:off x="462"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C4C4F6"/>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5" name="Freeform 111"/>
            <p:cNvSpPr>
              <a:spLocks/>
            </p:cNvSpPr>
            <p:nvPr/>
          </p:nvSpPr>
          <p:spPr bwMode="auto">
            <a:xfrm>
              <a:off x="465"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C5C5F6"/>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 name="Freeform 112"/>
            <p:cNvSpPr>
              <a:spLocks/>
            </p:cNvSpPr>
            <p:nvPr/>
          </p:nvSpPr>
          <p:spPr bwMode="auto">
            <a:xfrm>
              <a:off x="469"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C6C6F7"/>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7" name="Freeform 113"/>
            <p:cNvSpPr>
              <a:spLocks/>
            </p:cNvSpPr>
            <p:nvPr/>
          </p:nvSpPr>
          <p:spPr bwMode="auto">
            <a:xfrm>
              <a:off x="472"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C6C6F8"/>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8" name="Freeform 114"/>
            <p:cNvSpPr>
              <a:spLocks/>
            </p:cNvSpPr>
            <p:nvPr/>
          </p:nvSpPr>
          <p:spPr bwMode="auto">
            <a:xfrm>
              <a:off x="476"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C7C7F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9" name="Freeform 115"/>
            <p:cNvSpPr>
              <a:spLocks/>
            </p:cNvSpPr>
            <p:nvPr/>
          </p:nvSpPr>
          <p:spPr bwMode="auto">
            <a:xfrm>
              <a:off x="479"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C7C7F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0" name="Freeform 116"/>
            <p:cNvSpPr>
              <a:spLocks/>
            </p:cNvSpPr>
            <p:nvPr/>
          </p:nvSpPr>
          <p:spPr bwMode="auto">
            <a:xfrm>
              <a:off x="482"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C7C7F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1" name="Freeform 117"/>
            <p:cNvSpPr>
              <a:spLocks/>
            </p:cNvSpPr>
            <p:nvPr/>
          </p:nvSpPr>
          <p:spPr bwMode="auto">
            <a:xfrm>
              <a:off x="486"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C8C8F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2" name="Freeform 118"/>
            <p:cNvSpPr>
              <a:spLocks/>
            </p:cNvSpPr>
            <p:nvPr/>
          </p:nvSpPr>
          <p:spPr bwMode="auto">
            <a:xfrm>
              <a:off x="489"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C8C8F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3" name="Freeform 119"/>
            <p:cNvSpPr>
              <a:spLocks/>
            </p:cNvSpPr>
            <p:nvPr/>
          </p:nvSpPr>
          <p:spPr bwMode="auto">
            <a:xfrm>
              <a:off x="492"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C9C9FB"/>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4" name="Freeform 120"/>
            <p:cNvSpPr>
              <a:spLocks/>
            </p:cNvSpPr>
            <p:nvPr/>
          </p:nvSpPr>
          <p:spPr bwMode="auto">
            <a:xfrm>
              <a:off x="496"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C9C9FB"/>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5" name="Freeform 121"/>
            <p:cNvSpPr>
              <a:spLocks/>
            </p:cNvSpPr>
            <p:nvPr/>
          </p:nvSpPr>
          <p:spPr bwMode="auto">
            <a:xfrm>
              <a:off x="499"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C9C9FC"/>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6" name="Freeform 122"/>
            <p:cNvSpPr>
              <a:spLocks/>
            </p:cNvSpPr>
            <p:nvPr/>
          </p:nvSpPr>
          <p:spPr bwMode="auto">
            <a:xfrm>
              <a:off x="503"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CACAFC"/>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 name="Freeform 123"/>
            <p:cNvSpPr>
              <a:spLocks/>
            </p:cNvSpPr>
            <p:nvPr/>
          </p:nvSpPr>
          <p:spPr bwMode="auto">
            <a:xfrm>
              <a:off x="506"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CACAFC"/>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8" name="Freeform 124"/>
            <p:cNvSpPr>
              <a:spLocks/>
            </p:cNvSpPr>
            <p:nvPr/>
          </p:nvSpPr>
          <p:spPr bwMode="auto">
            <a:xfrm>
              <a:off x="509"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CACAF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9" name="Freeform 125"/>
            <p:cNvSpPr>
              <a:spLocks/>
            </p:cNvSpPr>
            <p:nvPr/>
          </p:nvSpPr>
          <p:spPr bwMode="auto">
            <a:xfrm>
              <a:off x="513"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CACAF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0" name="Freeform 126"/>
            <p:cNvSpPr>
              <a:spLocks/>
            </p:cNvSpPr>
            <p:nvPr/>
          </p:nvSpPr>
          <p:spPr bwMode="auto">
            <a:xfrm>
              <a:off x="516"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CBCBF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1" name="Freeform 127"/>
            <p:cNvSpPr>
              <a:spLocks/>
            </p:cNvSpPr>
            <p:nvPr/>
          </p:nvSpPr>
          <p:spPr bwMode="auto">
            <a:xfrm>
              <a:off x="519"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CBCBFE"/>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2" name="Freeform 128"/>
            <p:cNvSpPr>
              <a:spLocks/>
            </p:cNvSpPr>
            <p:nvPr/>
          </p:nvSpPr>
          <p:spPr bwMode="auto">
            <a:xfrm>
              <a:off x="523"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CBCBFE"/>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3" name="Freeform 129"/>
            <p:cNvSpPr>
              <a:spLocks/>
            </p:cNvSpPr>
            <p:nvPr/>
          </p:nvSpPr>
          <p:spPr bwMode="auto">
            <a:xfrm>
              <a:off x="526"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CBCBFE"/>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4" name="Freeform 130"/>
            <p:cNvSpPr>
              <a:spLocks/>
            </p:cNvSpPr>
            <p:nvPr/>
          </p:nvSpPr>
          <p:spPr bwMode="auto">
            <a:xfrm>
              <a:off x="530"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CCCC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5" name="Freeform 131"/>
            <p:cNvSpPr>
              <a:spLocks/>
            </p:cNvSpPr>
            <p:nvPr/>
          </p:nvSpPr>
          <p:spPr bwMode="auto">
            <a:xfrm>
              <a:off x="533"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CCCC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6" name="Freeform 132"/>
            <p:cNvSpPr>
              <a:spLocks/>
            </p:cNvSpPr>
            <p:nvPr/>
          </p:nvSpPr>
          <p:spPr bwMode="auto">
            <a:xfrm>
              <a:off x="536"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CBCBFE"/>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 name="Freeform 133"/>
            <p:cNvSpPr>
              <a:spLocks/>
            </p:cNvSpPr>
            <p:nvPr/>
          </p:nvSpPr>
          <p:spPr bwMode="auto">
            <a:xfrm>
              <a:off x="540"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CBCBFE"/>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8" name="Freeform 134"/>
            <p:cNvSpPr>
              <a:spLocks/>
            </p:cNvSpPr>
            <p:nvPr/>
          </p:nvSpPr>
          <p:spPr bwMode="auto">
            <a:xfrm>
              <a:off x="543"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CBCBFE"/>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9" name="Freeform 135"/>
            <p:cNvSpPr>
              <a:spLocks/>
            </p:cNvSpPr>
            <p:nvPr/>
          </p:nvSpPr>
          <p:spPr bwMode="auto">
            <a:xfrm>
              <a:off x="546"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CBCBF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0" name="Freeform 136"/>
            <p:cNvSpPr>
              <a:spLocks/>
            </p:cNvSpPr>
            <p:nvPr/>
          </p:nvSpPr>
          <p:spPr bwMode="auto">
            <a:xfrm>
              <a:off x="550"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CACAF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1" name="Freeform 137"/>
            <p:cNvSpPr>
              <a:spLocks/>
            </p:cNvSpPr>
            <p:nvPr/>
          </p:nvSpPr>
          <p:spPr bwMode="auto">
            <a:xfrm>
              <a:off x="553"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CACAF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2" name="Freeform 138"/>
            <p:cNvSpPr>
              <a:spLocks/>
            </p:cNvSpPr>
            <p:nvPr/>
          </p:nvSpPr>
          <p:spPr bwMode="auto">
            <a:xfrm>
              <a:off x="557"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CACAFC"/>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3" name="Freeform 139"/>
            <p:cNvSpPr>
              <a:spLocks/>
            </p:cNvSpPr>
            <p:nvPr/>
          </p:nvSpPr>
          <p:spPr bwMode="auto">
            <a:xfrm>
              <a:off x="560"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CACAFC"/>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4" name="Freeform 140"/>
            <p:cNvSpPr>
              <a:spLocks/>
            </p:cNvSpPr>
            <p:nvPr/>
          </p:nvSpPr>
          <p:spPr bwMode="auto">
            <a:xfrm>
              <a:off x="563"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C9C9FC"/>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5" name="Freeform 141"/>
            <p:cNvSpPr>
              <a:spLocks/>
            </p:cNvSpPr>
            <p:nvPr/>
          </p:nvSpPr>
          <p:spPr bwMode="auto">
            <a:xfrm>
              <a:off x="567"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C9C9FB"/>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6" name="Freeform 142"/>
            <p:cNvSpPr>
              <a:spLocks/>
            </p:cNvSpPr>
            <p:nvPr/>
          </p:nvSpPr>
          <p:spPr bwMode="auto">
            <a:xfrm>
              <a:off x="570"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C9C9FB"/>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 name="Freeform 143"/>
            <p:cNvSpPr>
              <a:spLocks/>
            </p:cNvSpPr>
            <p:nvPr/>
          </p:nvSpPr>
          <p:spPr bwMode="auto">
            <a:xfrm>
              <a:off x="573"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C8C8FB"/>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8" name="Freeform 144"/>
            <p:cNvSpPr>
              <a:spLocks/>
            </p:cNvSpPr>
            <p:nvPr/>
          </p:nvSpPr>
          <p:spPr bwMode="auto">
            <a:xfrm>
              <a:off x="577"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C8C8F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9" name="Freeform 145"/>
            <p:cNvSpPr>
              <a:spLocks/>
            </p:cNvSpPr>
            <p:nvPr/>
          </p:nvSpPr>
          <p:spPr bwMode="auto">
            <a:xfrm>
              <a:off x="580"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C7C7F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0" name="Freeform 146"/>
            <p:cNvSpPr>
              <a:spLocks/>
            </p:cNvSpPr>
            <p:nvPr/>
          </p:nvSpPr>
          <p:spPr bwMode="auto">
            <a:xfrm>
              <a:off x="584"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C7C7F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1" name="Freeform 147"/>
            <p:cNvSpPr>
              <a:spLocks/>
            </p:cNvSpPr>
            <p:nvPr/>
          </p:nvSpPr>
          <p:spPr bwMode="auto">
            <a:xfrm>
              <a:off x="587"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C7C7F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2" name="Freeform 148"/>
            <p:cNvSpPr>
              <a:spLocks/>
            </p:cNvSpPr>
            <p:nvPr/>
          </p:nvSpPr>
          <p:spPr bwMode="auto">
            <a:xfrm>
              <a:off x="590"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C6C6F8"/>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3" name="Freeform 149"/>
            <p:cNvSpPr>
              <a:spLocks/>
            </p:cNvSpPr>
            <p:nvPr/>
          </p:nvSpPr>
          <p:spPr bwMode="auto">
            <a:xfrm>
              <a:off x="594"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C6C6F7"/>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4" name="Freeform 150"/>
            <p:cNvSpPr>
              <a:spLocks/>
            </p:cNvSpPr>
            <p:nvPr/>
          </p:nvSpPr>
          <p:spPr bwMode="auto">
            <a:xfrm>
              <a:off x="597"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C5C5F7"/>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5" name="Freeform 151"/>
            <p:cNvSpPr>
              <a:spLocks/>
            </p:cNvSpPr>
            <p:nvPr/>
          </p:nvSpPr>
          <p:spPr bwMode="auto">
            <a:xfrm>
              <a:off x="600"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C5C5F6"/>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6" name="Freeform 152"/>
            <p:cNvSpPr>
              <a:spLocks/>
            </p:cNvSpPr>
            <p:nvPr/>
          </p:nvSpPr>
          <p:spPr bwMode="auto">
            <a:xfrm>
              <a:off x="604"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C4C4F5"/>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7" name="Freeform 153"/>
            <p:cNvSpPr>
              <a:spLocks/>
            </p:cNvSpPr>
            <p:nvPr/>
          </p:nvSpPr>
          <p:spPr bwMode="auto">
            <a:xfrm>
              <a:off x="607"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C3C3F4"/>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8" name="Freeform 154"/>
            <p:cNvSpPr>
              <a:spLocks/>
            </p:cNvSpPr>
            <p:nvPr/>
          </p:nvSpPr>
          <p:spPr bwMode="auto">
            <a:xfrm>
              <a:off x="611"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C3C3F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9" name="Freeform 155"/>
            <p:cNvSpPr>
              <a:spLocks/>
            </p:cNvSpPr>
            <p:nvPr/>
          </p:nvSpPr>
          <p:spPr bwMode="auto">
            <a:xfrm>
              <a:off x="614"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C2C2F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0" name="Freeform 156"/>
            <p:cNvSpPr>
              <a:spLocks/>
            </p:cNvSpPr>
            <p:nvPr/>
          </p:nvSpPr>
          <p:spPr bwMode="auto">
            <a:xfrm>
              <a:off x="617"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C2C2F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1" name="Freeform 157"/>
            <p:cNvSpPr>
              <a:spLocks/>
            </p:cNvSpPr>
            <p:nvPr/>
          </p:nvSpPr>
          <p:spPr bwMode="auto">
            <a:xfrm>
              <a:off x="621"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C1C1F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2" name="Freeform 158"/>
            <p:cNvSpPr>
              <a:spLocks/>
            </p:cNvSpPr>
            <p:nvPr/>
          </p:nvSpPr>
          <p:spPr bwMode="auto">
            <a:xfrm>
              <a:off x="624"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C0C0F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3" name="Freeform 159"/>
            <p:cNvSpPr>
              <a:spLocks/>
            </p:cNvSpPr>
            <p:nvPr/>
          </p:nvSpPr>
          <p:spPr bwMode="auto">
            <a:xfrm>
              <a:off x="627"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C0C0F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4" name="Freeform 160"/>
            <p:cNvSpPr>
              <a:spLocks/>
            </p:cNvSpPr>
            <p:nvPr/>
          </p:nvSpPr>
          <p:spPr bwMode="auto">
            <a:xfrm>
              <a:off x="631"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BFBFE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5" name="Freeform 161"/>
            <p:cNvSpPr>
              <a:spLocks/>
            </p:cNvSpPr>
            <p:nvPr/>
          </p:nvSpPr>
          <p:spPr bwMode="auto">
            <a:xfrm>
              <a:off x="634"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BEBEE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6" name="Freeform 162"/>
            <p:cNvSpPr>
              <a:spLocks/>
            </p:cNvSpPr>
            <p:nvPr/>
          </p:nvSpPr>
          <p:spPr bwMode="auto">
            <a:xfrm>
              <a:off x="638"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BDBDEC"/>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7" name="Freeform 163"/>
            <p:cNvSpPr>
              <a:spLocks/>
            </p:cNvSpPr>
            <p:nvPr/>
          </p:nvSpPr>
          <p:spPr bwMode="auto">
            <a:xfrm>
              <a:off x="641"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BCBCEC"/>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8" name="Freeform 164"/>
            <p:cNvSpPr>
              <a:spLocks/>
            </p:cNvSpPr>
            <p:nvPr/>
          </p:nvSpPr>
          <p:spPr bwMode="auto">
            <a:xfrm>
              <a:off x="644"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BBBBE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9" name="Freeform 165"/>
            <p:cNvSpPr>
              <a:spLocks/>
            </p:cNvSpPr>
            <p:nvPr/>
          </p:nvSpPr>
          <p:spPr bwMode="auto">
            <a:xfrm>
              <a:off x="648"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BABAE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0" name="Freeform 166"/>
            <p:cNvSpPr>
              <a:spLocks/>
            </p:cNvSpPr>
            <p:nvPr/>
          </p:nvSpPr>
          <p:spPr bwMode="auto">
            <a:xfrm>
              <a:off x="651"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BABAE8"/>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1" name="Freeform 167"/>
            <p:cNvSpPr>
              <a:spLocks/>
            </p:cNvSpPr>
            <p:nvPr/>
          </p:nvSpPr>
          <p:spPr bwMode="auto">
            <a:xfrm>
              <a:off x="654"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B9B9E7"/>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2" name="Freeform 168"/>
            <p:cNvSpPr>
              <a:spLocks/>
            </p:cNvSpPr>
            <p:nvPr/>
          </p:nvSpPr>
          <p:spPr bwMode="auto">
            <a:xfrm>
              <a:off x="658"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B8B8E6"/>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3" name="Freeform 169"/>
            <p:cNvSpPr>
              <a:spLocks/>
            </p:cNvSpPr>
            <p:nvPr/>
          </p:nvSpPr>
          <p:spPr bwMode="auto">
            <a:xfrm>
              <a:off x="661"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B6B6E4"/>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4" name="Freeform 170"/>
            <p:cNvSpPr>
              <a:spLocks/>
            </p:cNvSpPr>
            <p:nvPr/>
          </p:nvSpPr>
          <p:spPr bwMode="auto">
            <a:xfrm>
              <a:off x="665"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B5B5E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5" name="Freeform 171"/>
            <p:cNvSpPr>
              <a:spLocks/>
            </p:cNvSpPr>
            <p:nvPr/>
          </p:nvSpPr>
          <p:spPr bwMode="auto">
            <a:xfrm>
              <a:off x="668"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B4B4E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6" name="Freeform 172"/>
            <p:cNvSpPr>
              <a:spLocks/>
            </p:cNvSpPr>
            <p:nvPr/>
          </p:nvSpPr>
          <p:spPr bwMode="auto">
            <a:xfrm>
              <a:off x="671"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B3B3E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7" name="Freeform 173"/>
            <p:cNvSpPr>
              <a:spLocks/>
            </p:cNvSpPr>
            <p:nvPr/>
          </p:nvSpPr>
          <p:spPr bwMode="auto">
            <a:xfrm>
              <a:off x="675"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B1B1DE"/>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8" name="Freeform 174"/>
            <p:cNvSpPr>
              <a:spLocks/>
            </p:cNvSpPr>
            <p:nvPr/>
          </p:nvSpPr>
          <p:spPr bwMode="auto">
            <a:xfrm>
              <a:off x="678"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B1B1D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9" name="Freeform 175"/>
            <p:cNvSpPr>
              <a:spLocks/>
            </p:cNvSpPr>
            <p:nvPr/>
          </p:nvSpPr>
          <p:spPr bwMode="auto">
            <a:xfrm>
              <a:off x="681"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AFAFDB"/>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0" name="Freeform 176"/>
            <p:cNvSpPr>
              <a:spLocks/>
            </p:cNvSpPr>
            <p:nvPr/>
          </p:nvSpPr>
          <p:spPr bwMode="auto">
            <a:xfrm>
              <a:off x="685"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AEAED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1" name="Freeform 177"/>
            <p:cNvSpPr>
              <a:spLocks/>
            </p:cNvSpPr>
            <p:nvPr/>
          </p:nvSpPr>
          <p:spPr bwMode="auto">
            <a:xfrm>
              <a:off x="688"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ACACD7"/>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2" name="Freeform 178"/>
            <p:cNvSpPr>
              <a:spLocks/>
            </p:cNvSpPr>
            <p:nvPr/>
          </p:nvSpPr>
          <p:spPr bwMode="auto">
            <a:xfrm>
              <a:off x="692"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ABABD5"/>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3" name="Freeform 179"/>
            <p:cNvSpPr>
              <a:spLocks/>
            </p:cNvSpPr>
            <p:nvPr/>
          </p:nvSpPr>
          <p:spPr bwMode="auto">
            <a:xfrm>
              <a:off x="695"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AAAAD5"/>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4" name="Freeform 180"/>
            <p:cNvSpPr>
              <a:spLocks/>
            </p:cNvSpPr>
            <p:nvPr/>
          </p:nvSpPr>
          <p:spPr bwMode="auto">
            <a:xfrm>
              <a:off x="698"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A9A9D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5" name="Freeform 181"/>
            <p:cNvSpPr>
              <a:spLocks/>
            </p:cNvSpPr>
            <p:nvPr/>
          </p:nvSpPr>
          <p:spPr bwMode="auto">
            <a:xfrm>
              <a:off x="702"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A6A6D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6" name="Freeform 182"/>
            <p:cNvSpPr>
              <a:spLocks/>
            </p:cNvSpPr>
            <p:nvPr/>
          </p:nvSpPr>
          <p:spPr bwMode="auto">
            <a:xfrm>
              <a:off x="705"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A6A6C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7" name="Freeform 183"/>
            <p:cNvSpPr>
              <a:spLocks/>
            </p:cNvSpPr>
            <p:nvPr/>
          </p:nvSpPr>
          <p:spPr bwMode="auto">
            <a:xfrm>
              <a:off x="708"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A4A4C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8" name="Freeform 184"/>
            <p:cNvSpPr>
              <a:spLocks/>
            </p:cNvSpPr>
            <p:nvPr/>
          </p:nvSpPr>
          <p:spPr bwMode="auto">
            <a:xfrm>
              <a:off x="712"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A2A2CB"/>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9" name="Freeform 185"/>
            <p:cNvSpPr>
              <a:spLocks/>
            </p:cNvSpPr>
            <p:nvPr/>
          </p:nvSpPr>
          <p:spPr bwMode="auto">
            <a:xfrm>
              <a:off x="715"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A0A0C8"/>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0" name="Freeform 186"/>
            <p:cNvSpPr>
              <a:spLocks/>
            </p:cNvSpPr>
            <p:nvPr/>
          </p:nvSpPr>
          <p:spPr bwMode="auto">
            <a:xfrm>
              <a:off x="719"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9E9EC6"/>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1" name="Freeform 187"/>
            <p:cNvSpPr>
              <a:spLocks/>
            </p:cNvSpPr>
            <p:nvPr/>
          </p:nvSpPr>
          <p:spPr bwMode="auto">
            <a:xfrm>
              <a:off x="722"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9E9EC5"/>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2" name="Freeform 188"/>
            <p:cNvSpPr>
              <a:spLocks/>
            </p:cNvSpPr>
            <p:nvPr/>
          </p:nvSpPr>
          <p:spPr bwMode="auto">
            <a:xfrm>
              <a:off x="725"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9C9CC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3" name="Freeform 189"/>
            <p:cNvSpPr>
              <a:spLocks/>
            </p:cNvSpPr>
            <p:nvPr/>
          </p:nvSpPr>
          <p:spPr bwMode="auto">
            <a:xfrm>
              <a:off x="729"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9999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4" name="Freeform 190"/>
            <p:cNvSpPr>
              <a:spLocks/>
            </p:cNvSpPr>
            <p:nvPr/>
          </p:nvSpPr>
          <p:spPr bwMode="auto">
            <a:xfrm>
              <a:off x="732"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9898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5" name="Freeform 191"/>
            <p:cNvSpPr>
              <a:spLocks/>
            </p:cNvSpPr>
            <p:nvPr/>
          </p:nvSpPr>
          <p:spPr bwMode="auto">
            <a:xfrm>
              <a:off x="735"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9797BC"/>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6" name="Freeform 192"/>
            <p:cNvSpPr>
              <a:spLocks/>
            </p:cNvSpPr>
            <p:nvPr/>
          </p:nvSpPr>
          <p:spPr bwMode="auto">
            <a:xfrm>
              <a:off x="739"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9595B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7" name="Freeform 193"/>
            <p:cNvSpPr>
              <a:spLocks/>
            </p:cNvSpPr>
            <p:nvPr/>
          </p:nvSpPr>
          <p:spPr bwMode="auto">
            <a:xfrm>
              <a:off x="742"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9292B7"/>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8" name="Freeform 194"/>
            <p:cNvSpPr>
              <a:spLocks/>
            </p:cNvSpPr>
            <p:nvPr/>
          </p:nvSpPr>
          <p:spPr bwMode="auto">
            <a:xfrm>
              <a:off x="746"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9090B4"/>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9" name="Freeform 195"/>
            <p:cNvSpPr>
              <a:spLocks/>
            </p:cNvSpPr>
            <p:nvPr/>
          </p:nvSpPr>
          <p:spPr bwMode="auto">
            <a:xfrm>
              <a:off x="749"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8F8FB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0" name="Freeform 196"/>
            <p:cNvSpPr>
              <a:spLocks/>
            </p:cNvSpPr>
            <p:nvPr/>
          </p:nvSpPr>
          <p:spPr bwMode="auto">
            <a:xfrm>
              <a:off x="752"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8D8DB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1" name="Freeform 197"/>
            <p:cNvSpPr>
              <a:spLocks/>
            </p:cNvSpPr>
            <p:nvPr/>
          </p:nvSpPr>
          <p:spPr bwMode="auto">
            <a:xfrm>
              <a:off x="756"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8A8AA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2" name="Freeform 198"/>
            <p:cNvSpPr>
              <a:spLocks/>
            </p:cNvSpPr>
            <p:nvPr/>
          </p:nvSpPr>
          <p:spPr bwMode="auto">
            <a:xfrm>
              <a:off x="759"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8989AC"/>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3" name="Freeform 199"/>
            <p:cNvSpPr>
              <a:spLocks/>
            </p:cNvSpPr>
            <p:nvPr/>
          </p:nvSpPr>
          <p:spPr bwMode="auto">
            <a:xfrm>
              <a:off x="762"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8787A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4" name="Freeform 200"/>
            <p:cNvSpPr>
              <a:spLocks/>
            </p:cNvSpPr>
            <p:nvPr/>
          </p:nvSpPr>
          <p:spPr bwMode="auto">
            <a:xfrm>
              <a:off x="766"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8686A7"/>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5" name="Freeform 201"/>
            <p:cNvSpPr>
              <a:spLocks/>
            </p:cNvSpPr>
            <p:nvPr/>
          </p:nvSpPr>
          <p:spPr bwMode="auto">
            <a:xfrm>
              <a:off x="769"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8282A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6" name="Freeform 202"/>
            <p:cNvSpPr>
              <a:spLocks/>
            </p:cNvSpPr>
            <p:nvPr/>
          </p:nvSpPr>
          <p:spPr bwMode="auto">
            <a:xfrm>
              <a:off x="773"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8080A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7" name="Freeform 203"/>
            <p:cNvSpPr>
              <a:spLocks/>
            </p:cNvSpPr>
            <p:nvPr/>
          </p:nvSpPr>
          <p:spPr bwMode="auto">
            <a:xfrm>
              <a:off x="776"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7F7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8" name="Freeform 204"/>
            <p:cNvSpPr>
              <a:spLocks/>
            </p:cNvSpPr>
            <p:nvPr/>
          </p:nvSpPr>
          <p:spPr bwMode="auto">
            <a:xfrm>
              <a:off x="779"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7D7D9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 name="Freeform 205"/>
            <p:cNvSpPr>
              <a:spLocks/>
            </p:cNvSpPr>
            <p:nvPr/>
          </p:nvSpPr>
          <p:spPr bwMode="auto">
            <a:xfrm>
              <a:off x="783"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7A7A9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 name="Freeform 206"/>
            <p:cNvSpPr>
              <a:spLocks/>
            </p:cNvSpPr>
            <p:nvPr/>
          </p:nvSpPr>
          <p:spPr bwMode="auto">
            <a:xfrm>
              <a:off x="786"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797998"/>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 name="Freeform 207"/>
            <p:cNvSpPr>
              <a:spLocks/>
            </p:cNvSpPr>
            <p:nvPr/>
          </p:nvSpPr>
          <p:spPr bwMode="auto">
            <a:xfrm>
              <a:off x="789"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777795"/>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 name="Freeform 208"/>
            <p:cNvSpPr>
              <a:spLocks/>
            </p:cNvSpPr>
            <p:nvPr/>
          </p:nvSpPr>
          <p:spPr bwMode="auto">
            <a:xfrm>
              <a:off x="793"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75759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3" name="Freeform 209"/>
            <p:cNvSpPr>
              <a:spLocks/>
            </p:cNvSpPr>
            <p:nvPr/>
          </p:nvSpPr>
          <p:spPr bwMode="auto">
            <a:xfrm>
              <a:off x="796"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72728E"/>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4" name="Freeform 210"/>
            <p:cNvSpPr>
              <a:spLocks/>
            </p:cNvSpPr>
            <p:nvPr/>
          </p:nvSpPr>
          <p:spPr bwMode="auto">
            <a:xfrm>
              <a:off x="800"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70708C"/>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5" name="Freeform 211"/>
            <p:cNvSpPr>
              <a:spLocks/>
            </p:cNvSpPr>
            <p:nvPr/>
          </p:nvSpPr>
          <p:spPr bwMode="auto">
            <a:xfrm>
              <a:off x="803"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6E6E8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6" name="Freeform 212"/>
            <p:cNvSpPr>
              <a:spLocks/>
            </p:cNvSpPr>
            <p:nvPr/>
          </p:nvSpPr>
          <p:spPr bwMode="auto">
            <a:xfrm>
              <a:off x="806"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6C6C87"/>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7" name="Freeform 213"/>
            <p:cNvSpPr>
              <a:spLocks/>
            </p:cNvSpPr>
            <p:nvPr/>
          </p:nvSpPr>
          <p:spPr bwMode="auto">
            <a:xfrm>
              <a:off x="810"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69698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8" name="Freeform 214"/>
            <p:cNvSpPr>
              <a:spLocks/>
            </p:cNvSpPr>
            <p:nvPr/>
          </p:nvSpPr>
          <p:spPr bwMode="auto">
            <a:xfrm>
              <a:off x="813"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68688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9" name="Freeform 215"/>
            <p:cNvSpPr>
              <a:spLocks/>
            </p:cNvSpPr>
            <p:nvPr/>
          </p:nvSpPr>
          <p:spPr bwMode="auto">
            <a:xfrm>
              <a:off x="816"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6666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0" name="Freeform 216"/>
            <p:cNvSpPr>
              <a:spLocks/>
            </p:cNvSpPr>
            <p:nvPr/>
          </p:nvSpPr>
          <p:spPr bwMode="auto">
            <a:xfrm>
              <a:off x="820"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64647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1" name="Freeform 217"/>
            <p:cNvSpPr>
              <a:spLocks/>
            </p:cNvSpPr>
            <p:nvPr/>
          </p:nvSpPr>
          <p:spPr bwMode="auto">
            <a:xfrm>
              <a:off x="823"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60607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2" name="Freeform 218"/>
            <p:cNvSpPr>
              <a:spLocks/>
            </p:cNvSpPr>
            <p:nvPr/>
          </p:nvSpPr>
          <p:spPr bwMode="auto">
            <a:xfrm>
              <a:off x="827"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5E5E76"/>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3" name="Freeform 219"/>
            <p:cNvSpPr>
              <a:spLocks/>
            </p:cNvSpPr>
            <p:nvPr/>
          </p:nvSpPr>
          <p:spPr bwMode="auto">
            <a:xfrm>
              <a:off x="830"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5D5D74"/>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4" name="Freeform 220"/>
            <p:cNvSpPr>
              <a:spLocks/>
            </p:cNvSpPr>
            <p:nvPr/>
          </p:nvSpPr>
          <p:spPr bwMode="auto">
            <a:xfrm>
              <a:off x="833"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5B5B7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5" name="Freeform 221"/>
            <p:cNvSpPr>
              <a:spLocks/>
            </p:cNvSpPr>
            <p:nvPr/>
          </p:nvSpPr>
          <p:spPr bwMode="auto">
            <a:xfrm>
              <a:off x="837"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58586E"/>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6" name="Freeform 222"/>
            <p:cNvSpPr>
              <a:spLocks/>
            </p:cNvSpPr>
            <p:nvPr/>
          </p:nvSpPr>
          <p:spPr bwMode="auto">
            <a:xfrm>
              <a:off x="840"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56566C"/>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7" name="Freeform 223"/>
            <p:cNvSpPr>
              <a:spLocks/>
            </p:cNvSpPr>
            <p:nvPr/>
          </p:nvSpPr>
          <p:spPr bwMode="auto">
            <a:xfrm>
              <a:off x="843"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54546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8" name="Freeform 224"/>
            <p:cNvSpPr>
              <a:spLocks/>
            </p:cNvSpPr>
            <p:nvPr/>
          </p:nvSpPr>
          <p:spPr bwMode="auto">
            <a:xfrm>
              <a:off x="847"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525267"/>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 name="Freeform 225"/>
            <p:cNvSpPr>
              <a:spLocks/>
            </p:cNvSpPr>
            <p:nvPr/>
          </p:nvSpPr>
          <p:spPr bwMode="auto">
            <a:xfrm>
              <a:off x="850"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4F4F6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0" name="Freeform 226"/>
            <p:cNvSpPr>
              <a:spLocks/>
            </p:cNvSpPr>
            <p:nvPr/>
          </p:nvSpPr>
          <p:spPr bwMode="auto">
            <a:xfrm>
              <a:off x="854"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4D4D6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1" name="Freeform 227"/>
            <p:cNvSpPr>
              <a:spLocks/>
            </p:cNvSpPr>
            <p:nvPr/>
          </p:nvSpPr>
          <p:spPr bwMode="auto">
            <a:xfrm>
              <a:off x="857"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4C4C5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2" name="Freeform 228"/>
            <p:cNvSpPr>
              <a:spLocks/>
            </p:cNvSpPr>
            <p:nvPr/>
          </p:nvSpPr>
          <p:spPr bwMode="auto">
            <a:xfrm>
              <a:off x="860"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4A4A5C"/>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3" name="Freeform 229"/>
            <p:cNvSpPr>
              <a:spLocks/>
            </p:cNvSpPr>
            <p:nvPr/>
          </p:nvSpPr>
          <p:spPr bwMode="auto">
            <a:xfrm>
              <a:off x="864"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464658"/>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 name="Freeform 230"/>
            <p:cNvSpPr>
              <a:spLocks/>
            </p:cNvSpPr>
            <p:nvPr/>
          </p:nvSpPr>
          <p:spPr bwMode="auto">
            <a:xfrm>
              <a:off x="867"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454557"/>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5" name="Freeform 231"/>
            <p:cNvSpPr>
              <a:spLocks/>
            </p:cNvSpPr>
            <p:nvPr/>
          </p:nvSpPr>
          <p:spPr bwMode="auto">
            <a:xfrm>
              <a:off x="870"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434354"/>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6" name="Freeform 232"/>
            <p:cNvSpPr>
              <a:spLocks/>
            </p:cNvSpPr>
            <p:nvPr/>
          </p:nvSpPr>
          <p:spPr bwMode="auto">
            <a:xfrm>
              <a:off x="874"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41415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7" name="Freeform 233"/>
            <p:cNvSpPr>
              <a:spLocks/>
            </p:cNvSpPr>
            <p:nvPr/>
          </p:nvSpPr>
          <p:spPr bwMode="auto">
            <a:xfrm>
              <a:off x="877"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3E3E4E"/>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8" name="Freeform 234"/>
            <p:cNvSpPr>
              <a:spLocks/>
            </p:cNvSpPr>
            <p:nvPr/>
          </p:nvSpPr>
          <p:spPr bwMode="auto">
            <a:xfrm>
              <a:off x="881"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3C3C4B"/>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9" name="Freeform 235"/>
            <p:cNvSpPr>
              <a:spLocks/>
            </p:cNvSpPr>
            <p:nvPr/>
          </p:nvSpPr>
          <p:spPr bwMode="auto">
            <a:xfrm>
              <a:off x="884"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3B3B4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0" name="Freeform 236"/>
            <p:cNvSpPr>
              <a:spLocks/>
            </p:cNvSpPr>
            <p:nvPr/>
          </p:nvSpPr>
          <p:spPr bwMode="auto">
            <a:xfrm>
              <a:off x="887"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393947"/>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1" name="Freeform 237"/>
            <p:cNvSpPr>
              <a:spLocks/>
            </p:cNvSpPr>
            <p:nvPr/>
          </p:nvSpPr>
          <p:spPr bwMode="auto">
            <a:xfrm>
              <a:off x="891"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36364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2" name="Freeform 238"/>
            <p:cNvSpPr>
              <a:spLocks/>
            </p:cNvSpPr>
            <p:nvPr/>
          </p:nvSpPr>
          <p:spPr bwMode="auto">
            <a:xfrm>
              <a:off x="894"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35354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3" name="Freeform 239"/>
            <p:cNvSpPr>
              <a:spLocks/>
            </p:cNvSpPr>
            <p:nvPr/>
          </p:nvSpPr>
          <p:spPr bwMode="auto">
            <a:xfrm>
              <a:off x="897"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3333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4" name="Freeform 240"/>
            <p:cNvSpPr>
              <a:spLocks/>
            </p:cNvSpPr>
            <p:nvPr/>
          </p:nvSpPr>
          <p:spPr bwMode="auto">
            <a:xfrm>
              <a:off x="901"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31313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5" name="Freeform 241"/>
            <p:cNvSpPr>
              <a:spLocks/>
            </p:cNvSpPr>
            <p:nvPr/>
          </p:nvSpPr>
          <p:spPr bwMode="auto">
            <a:xfrm>
              <a:off x="904"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2D2D3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6" name="Freeform 242"/>
            <p:cNvSpPr>
              <a:spLocks/>
            </p:cNvSpPr>
            <p:nvPr/>
          </p:nvSpPr>
          <p:spPr bwMode="auto">
            <a:xfrm>
              <a:off x="908"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2B2B36"/>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7" name="Freeform 243"/>
            <p:cNvSpPr>
              <a:spLocks/>
            </p:cNvSpPr>
            <p:nvPr/>
          </p:nvSpPr>
          <p:spPr bwMode="auto">
            <a:xfrm>
              <a:off x="911"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2A2A35"/>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8" name="Freeform 244"/>
            <p:cNvSpPr>
              <a:spLocks/>
            </p:cNvSpPr>
            <p:nvPr/>
          </p:nvSpPr>
          <p:spPr bwMode="auto">
            <a:xfrm>
              <a:off x="914"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28283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9" name="Freeform 245"/>
            <p:cNvSpPr>
              <a:spLocks/>
            </p:cNvSpPr>
            <p:nvPr/>
          </p:nvSpPr>
          <p:spPr bwMode="auto">
            <a:xfrm>
              <a:off x="918"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25252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70" name="Freeform 246"/>
            <p:cNvSpPr>
              <a:spLocks/>
            </p:cNvSpPr>
            <p:nvPr/>
          </p:nvSpPr>
          <p:spPr bwMode="auto">
            <a:xfrm>
              <a:off x="921"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24242E"/>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71" name="Freeform 247"/>
            <p:cNvSpPr>
              <a:spLocks/>
            </p:cNvSpPr>
            <p:nvPr/>
          </p:nvSpPr>
          <p:spPr bwMode="auto">
            <a:xfrm>
              <a:off x="924"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22222B"/>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72" name="Freeform 248"/>
            <p:cNvSpPr>
              <a:spLocks/>
            </p:cNvSpPr>
            <p:nvPr/>
          </p:nvSpPr>
          <p:spPr bwMode="auto">
            <a:xfrm>
              <a:off x="928"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202028"/>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73" name="Freeform 249"/>
            <p:cNvSpPr>
              <a:spLocks/>
            </p:cNvSpPr>
            <p:nvPr/>
          </p:nvSpPr>
          <p:spPr bwMode="auto">
            <a:xfrm>
              <a:off x="931"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1D1D25"/>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74" name="Freeform 250"/>
            <p:cNvSpPr>
              <a:spLocks/>
            </p:cNvSpPr>
            <p:nvPr/>
          </p:nvSpPr>
          <p:spPr bwMode="auto">
            <a:xfrm>
              <a:off x="935"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1B1B2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75" name="Freeform 251"/>
            <p:cNvSpPr>
              <a:spLocks/>
            </p:cNvSpPr>
            <p:nvPr/>
          </p:nvSpPr>
          <p:spPr bwMode="auto">
            <a:xfrm>
              <a:off x="938"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1A1A2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76" name="Freeform 252"/>
            <p:cNvSpPr>
              <a:spLocks/>
            </p:cNvSpPr>
            <p:nvPr/>
          </p:nvSpPr>
          <p:spPr bwMode="auto">
            <a:xfrm>
              <a:off x="941"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18181E"/>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77" name="Freeform 253"/>
            <p:cNvSpPr>
              <a:spLocks/>
            </p:cNvSpPr>
            <p:nvPr/>
          </p:nvSpPr>
          <p:spPr bwMode="auto">
            <a:xfrm>
              <a:off x="945"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14141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78" name="Freeform 254"/>
            <p:cNvSpPr>
              <a:spLocks/>
            </p:cNvSpPr>
            <p:nvPr/>
          </p:nvSpPr>
          <p:spPr bwMode="auto">
            <a:xfrm>
              <a:off x="948"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131318"/>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79" name="Freeform 255"/>
            <p:cNvSpPr>
              <a:spLocks/>
            </p:cNvSpPr>
            <p:nvPr/>
          </p:nvSpPr>
          <p:spPr bwMode="auto">
            <a:xfrm>
              <a:off x="951"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101015"/>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 name="Freeform 256"/>
            <p:cNvSpPr>
              <a:spLocks/>
            </p:cNvSpPr>
            <p:nvPr/>
          </p:nvSpPr>
          <p:spPr bwMode="auto">
            <a:xfrm>
              <a:off x="955"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0E0E1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1" name="Freeform 257"/>
            <p:cNvSpPr>
              <a:spLocks/>
            </p:cNvSpPr>
            <p:nvPr/>
          </p:nvSpPr>
          <p:spPr bwMode="auto">
            <a:xfrm>
              <a:off x="958"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08080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2" name="Freeform 258"/>
            <p:cNvSpPr>
              <a:spLocks/>
            </p:cNvSpPr>
            <p:nvPr/>
          </p:nvSpPr>
          <p:spPr bwMode="auto">
            <a:xfrm>
              <a:off x="962" y="-43"/>
              <a:ext cx="17" cy="4417"/>
            </a:xfrm>
            <a:custGeom>
              <a:avLst/>
              <a:gdLst>
                <a:gd name="T0" fmla="*/ 0 w 17"/>
                <a:gd name="T1" fmla="*/ 0 h 4417"/>
                <a:gd name="T2" fmla="*/ 16 w 17"/>
                <a:gd name="T3" fmla="*/ 0 h 4417"/>
                <a:gd name="T4" fmla="*/ 16 w 17"/>
                <a:gd name="T5" fmla="*/ 4416 h 4417"/>
                <a:gd name="T6" fmla="*/ 0 w 17"/>
                <a:gd name="T7" fmla="*/ 4416 h 4417"/>
                <a:gd name="T8" fmla="*/ 0 w 17"/>
                <a:gd name="T9" fmla="*/ 0 h 4417"/>
              </a:gdLst>
              <a:ahLst/>
              <a:cxnLst>
                <a:cxn ang="0">
                  <a:pos x="T0" y="T1"/>
                </a:cxn>
                <a:cxn ang="0">
                  <a:pos x="T2" y="T3"/>
                </a:cxn>
                <a:cxn ang="0">
                  <a:pos x="T4" y="T5"/>
                </a:cxn>
                <a:cxn ang="0">
                  <a:pos x="T6" y="T7"/>
                </a:cxn>
                <a:cxn ang="0">
                  <a:pos x="T8" y="T9"/>
                </a:cxn>
              </a:cxnLst>
              <a:rect l="0" t="0" r="r" b="b"/>
              <a:pathLst>
                <a:path w="17" h="4417">
                  <a:moveTo>
                    <a:pt x="0" y="0"/>
                  </a:moveTo>
                  <a:lnTo>
                    <a:pt x="16" y="0"/>
                  </a:lnTo>
                  <a:lnTo>
                    <a:pt x="16" y="4416"/>
                  </a:lnTo>
                  <a:lnTo>
                    <a:pt x="0" y="4416"/>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84" name="Rectangle 260"/>
          <p:cNvSpPr>
            <a:spLocks noChangeArrowheads="1"/>
          </p:cNvSpPr>
          <p:nvPr/>
        </p:nvSpPr>
        <p:spPr bwMode="auto">
          <a:xfrm>
            <a:off x="166691" y="-61913"/>
            <a:ext cx="1360487" cy="6999288"/>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5" name="Rectangle 261"/>
          <p:cNvSpPr>
            <a:spLocks noGrp="1" noChangeArrowheads="1"/>
          </p:cNvSpPr>
          <p:nvPr>
            <p:ph type="title"/>
          </p:nvPr>
        </p:nvSpPr>
        <p:spPr bwMode="auto">
          <a:xfrm>
            <a:off x="1651001" y="609600"/>
            <a:ext cx="8305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en-US" smtClean="0"/>
              <a:t>Click to edit Master title style</a:t>
            </a:r>
          </a:p>
        </p:txBody>
      </p:sp>
      <p:sp>
        <p:nvSpPr>
          <p:cNvPr id="1286" name="Rectangle 262"/>
          <p:cNvSpPr>
            <a:spLocks noGrp="1" noChangeArrowheads="1"/>
          </p:cNvSpPr>
          <p:nvPr>
            <p:ph type="body" idx="1"/>
          </p:nvPr>
        </p:nvSpPr>
        <p:spPr bwMode="auto">
          <a:xfrm>
            <a:off x="1651001" y="1981200"/>
            <a:ext cx="8305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pitchFamily="34" charset="0"/>
        </a:defRPr>
      </a:lvl2pPr>
      <a:lvl3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pitchFamily="34" charset="0"/>
        </a:defRPr>
      </a:lvl3pPr>
      <a:lvl4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pitchFamily="34" charset="0"/>
        </a:defRPr>
      </a:lvl4pPr>
      <a:lvl5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pitchFamily="34"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pitchFamily="34"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pitchFamily="34"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pitchFamily="34"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1" fontAlgn="base" hangingPunct="1">
        <a:spcBef>
          <a:spcPct val="20000"/>
        </a:spcBef>
        <a:spcAft>
          <a:spcPct val="0"/>
        </a:spcAft>
        <a:buSzPct val="10000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100000"/>
        <a:buChar char="–"/>
        <a:defRPr sz="2800">
          <a:solidFill>
            <a:schemeClr val="tx1"/>
          </a:solidFill>
          <a:latin typeface="+mn-lt"/>
        </a:defRPr>
      </a:lvl2pPr>
      <a:lvl3pPr marL="1143000" indent="-228600" algn="l" rtl="0" eaLnBrk="1" fontAlgn="base" hangingPunct="1">
        <a:spcBef>
          <a:spcPct val="20000"/>
        </a:spcBef>
        <a:spcAft>
          <a:spcPct val="0"/>
        </a:spcAft>
        <a:buSzPct val="100000"/>
        <a:buChar char="•"/>
        <a:defRPr sz="2400">
          <a:solidFill>
            <a:schemeClr val="tx1"/>
          </a:solidFill>
          <a:latin typeface="+mn-lt"/>
        </a:defRPr>
      </a:lvl3pPr>
      <a:lvl4pPr marL="1600200" indent="-228600" algn="l" rtl="0" eaLnBrk="1" fontAlgn="base" hangingPunct="1">
        <a:spcBef>
          <a:spcPct val="20000"/>
        </a:spcBef>
        <a:spcAft>
          <a:spcPct val="0"/>
        </a:spcAft>
        <a:buSzPct val="100000"/>
        <a:buChar char="–"/>
        <a:defRPr sz="2000">
          <a:solidFill>
            <a:schemeClr val="tx1"/>
          </a:solidFill>
          <a:latin typeface="+mn-lt"/>
        </a:defRPr>
      </a:lvl4pPr>
      <a:lvl5pPr marL="2057400" indent="-228600" algn="l" rtl="0" eaLnBrk="1" fontAlgn="base" hangingPunct="1">
        <a:spcBef>
          <a:spcPct val="20000"/>
        </a:spcBef>
        <a:spcAft>
          <a:spcPct val="0"/>
        </a:spcAft>
        <a:buSzPct val="100000"/>
        <a:buChar char="»"/>
        <a:defRPr sz="2000">
          <a:solidFill>
            <a:schemeClr val="tx1"/>
          </a:solidFill>
          <a:latin typeface="+mn-lt"/>
        </a:defRPr>
      </a:lvl5pPr>
      <a:lvl6pPr marL="2514600" indent="-228600" algn="l" rtl="0" eaLnBrk="1" fontAlgn="base" hangingPunct="1">
        <a:spcBef>
          <a:spcPct val="20000"/>
        </a:spcBef>
        <a:spcAft>
          <a:spcPct val="0"/>
        </a:spcAft>
        <a:buSzPct val="100000"/>
        <a:buChar char="»"/>
        <a:defRPr sz="2000">
          <a:solidFill>
            <a:schemeClr val="tx1"/>
          </a:solidFill>
          <a:latin typeface="+mn-lt"/>
        </a:defRPr>
      </a:lvl6pPr>
      <a:lvl7pPr marL="2971800" indent="-228600" algn="l" rtl="0" eaLnBrk="1" fontAlgn="base" hangingPunct="1">
        <a:spcBef>
          <a:spcPct val="20000"/>
        </a:spcBef>
        <a:spcAft>
          <a:spcPct val="0"/>
        </a:spcAft>
        <a:buSzPct val="100000"/>
        <a:buChar char="»"/>
        <a:defRPr sz="2000">
          <a:solidFill>
            <a:schemeClr val="tx1"/>
          </a:solidFill>
          <a:latin typeface="+mn-lt"/>
        </a:defRPr>
      </a:lvl7pPr>
      <a:lvl8pPr marL="3429000" indent="-228600" algn="l" rtl="0" eaLnBrk="1" fontAlgn="base" hangingPunct="1">
        <a:spcBef>
          <a:spcPct val="20000"/>
        </a:spcBef>
        <a:spcAft>
          <a:spcPct val="0"/>
        </a:spcAft>
        <a:buSzPct val="100000"/>
        <a:buChar char="»"/>
        <a:defRPr sz="2000">
          <a:solidFill>
            <a:schemeClr val="tx1"/>
          </a:solidFill>
          <a:latin typeface="+mn-lt"/>
        </a:defRPr>
      </a:lvl8pPr>
      <a:lvl9pPr marL="3886200" indent="-228600" algn="l" rtl="0" eaLnBrk="1" fontAlgn="base" hangingPunct="1">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42901" y="329188"/>
            <a:ext cx="9598562"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70923" y="434162"/>
            <a:ext cx="9345160"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65786" y="4985590"/>
            <a:ext cx="9206865"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65786" y="530352"/>
            <a:ext cx="9206865"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4248369" y="6111879"/>
            <a:ext cx="257175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F0778975-1E69-4FFC-ADDC-9DD258CFAD49}" type="datetimeFigureOut">
              <a:rPr lang="en-US" smtClean="0"/>
              <a:t>7/12/2015</a:t>
            </a:fld>
            <a:endParaRPr lang="en-US"/>
          </a:p>
        </p:txBody>
      </p:sp>
      <p:sp>
        <p:nvSpPr>
          <p:cNvPr id="18" name="Footer Placeholder 17"/>
          <p:cNvSpPr>
            <a:spLocks noGrp="1"/>
          </p:cNvSpPr>
          <p:nvPr>
            <p:ph type="ftr" sz="quarter" idx="3"/>
          </p:nvPr>
        </p:nvSpPr>
        <p:spPr>
          <a:xfrm>
            <a:off x="6820119" y="6111879"/>
            <a:ext cx="257175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9391869" y="6111879"/>
            <a:ext cx="51435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5165BD0-0DE8-4E98-881B-67A5310DA2E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0"/>
            <a:ext cx="10299700"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Rectangle 3"/>
          <p:cNvSpPr>
            <a:spLocks noChangeArrowheads="1"/>
          </p:cNvSpPr>
          <p:nvPr/>
        </p:nvSpPr>
        <p:spPr bwMode="auto">
          <a:xfrm>
            <a:off x="800100" y="685800"/>
            <a:ext cx="8763000" cy="990600"/>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8" name="Rectangle 4"/>
          <p:cNvSpPr>
            <a:spLocks noChangeArrowheads="1"/>
          </p:cNvSpPr>
          <p:nvPr/>
        </p:nvSpPr>
        <p:spPr bwMode="auto">
          <a:xfrm>
            <a:off x="723900" y="609600"/>
            <a:ext cx="8763000" cy="990600"/>
          </a:xfrm>
          <a:prstGeom prst="rect">
            <a:avLst/>
          </a:prstGeom>
          <a:solidFill>
            <a:srgbClr val="FFCCCC"/>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9" name="Rectangle 5"/>
          <p:cNvSpPr>
            <a:spLocks noGrp="1" noChangeArrowheads="1"/>
          </p:cNvSpPr>
          <p:nvPr>
            <p:ph type="title"/>
          </p:nvPr>
        </p:nvSpPr>
        <p:spPr bwMode="auto">
          <a:xfrm>
            <a:off x="771525" y="609600"/>
            <a:ext cx="87439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en-US" smtClean="0"/>
              <a:t>Click to edit Master title style</a:t>
            </a:r>
          </a:p>
        </p:txBody>
      </p:sp>
      <p:sp>
        <p:nvSpPr>
          <p:cNvPr id="1030" name="Rectangle 6"/>
          <p:cNvSpPr>
            <a:spLocks noGrp="1" noChangeArrowheads="1"/>
          </p:cNvSpPr>
          <p:nvPr>
            <p:ph type="body" idx="1"/>
          </p:nvPr>
        </p:nvSpPr>
        <p:spPr bwMode="auto">
          <a:xfrm>
            <a:off x="771525" y="1981200"/>
            <a:ext cx="874395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C0C0C0"/>
            </a:outerShdw>
          </a:effectLst>
          <a:latin typeface="Impact" pitchFamily="34" charset="0"/>
        </a:defRPr>
      </a:lvl2pPr>
      <a:lvl3pPr algn="ctr" rtl="0" eaLnBrk="1" fontAlgn="base" hangingPunct="1">
        <a:spcBef>
          <a:spcPct val="0"/>
        </a:spcBef>
        <a:spcAft>
          <a:spcPct val="0"/>
        </a:spcAft>
        <a:defRPr sz="4400">
          <a:solidFill>
            <a:schemeClr val="tx2"/>
          </a:solidFill>
          <a:effectLst>
            <a:outerShdw blurRad="38100" dist="38100" dir="2700000" algn="tl">
              <a:srgbClr val="C0C0C0"/>
            </a:outerShdw>
          </a:effectLst>
          <a:latin typeface="Impact" pitchFamily="34" charset="0"/>
        </a:defRPr>
      </a:lvl3pPr>
      <a:lvl4pPr algn="ctr" rtl="0" eaLnBrk="1" fontAlgn="base" hangingPunct="1">
        <a:spcBef>
          <a:spcPct val="0"/>
        </a:spcBef>
        <a:spcAft>
          <a:spcPct val="0"/>
        </a:spcAft>
        <a:defRPr sz="4400">
          <a:solidFill>
            <a:schemeClr val="tx2"/>
          </a:solidFill>
          <a:effectLst>
            <a:outerShdw blurRad="38100" dist="38100" dir="2700000" algn="tl">
              <a:srgbClr val="C0C0C0"/>
            </a:outerShdw>
          </a:effectLst>
          <a:latin typeface="Impact" pitchFamily="34" charset="0"/>
        </a:defRPr>
      </a:lvl4pPr>
      <a:lvl5pPr algn="ctr" rtl="0" eaLnBrk="1" fontAlgn="base" hangingPunct="1">
        <a:spcBef>
          <a:spcPct val="0"/>
        </a:spcBef>
        <a:spcAft>
          <a:spcPct val="0"/>
        </a:spcAft>
        <a:defRPr sz="4400">
          <a:solidFill>
            <a:schemeClr val="tx2"/>
          </a:solidFill>
          <a:effectLst>
            <a:outerShdw blurRad="38100" dist="38100" dir="2700000" algn="tl">
              <a:srgbClr val="C0C0C0"/>
            </a:outerShdw>
          </a:effectLst>
          <a:latin typeface="Impact" pitchFamily="34"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C0C0C0"/>
            </a:outerShdw>
          </a:effectLst>
          <a:latin typeface="Impact"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C0C0C0"/>
            </a:outerShdw>
          </a:effectLst>
          <a:latin typeface="Impact"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C0C0C0"/>
            </a:outerShdw>
          </a:effectLst>
          <a:latin typeface="Impact"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C0C0C0"/>
            </a:outerShdw>
          </a:effectLst>
          <a:latin typeface="Impact" pitchFamily="34" charset="0"/>
        </a:defRPr>
      </a:lvl9pPr>
    </p:titleStyle>
    <p:bodyStyle>
      <a:lvl1pPr marL="342900" indent="-342900" algn="l" rtl="0" eaLnBrk="1" fontAlgn="base" hangingPunct="1">
        <a:spcBef>
          <a:spcPct val="20000"/>
        </a:spcBef>
        <a:spcAft>
          <a:spcPct val="0"/>
        </a:spcAft>
        <a:buSzPct val="10000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100000"/>
        <a:buChar char="–"/>
        <a:defRPr sz="2800">
          <a:solidFill>
            <a:schemeClr val="tx1"/>
          </a:solidFill>
          <a:latin typeface="+mn-lt"/>
        </a:defRPr>
      </a:lvl2pPr>
      <a:lvl3pPr marL="1143000" indent="-228600" algn="l" rtl="0" eaLnBrk="1" fontAlgn="base" hangingPunct="1">
        <a:spcBef>
          <a:spcPct val="20000"/>
        </a:spcBef>
        <a:spcAft>
          <a:spcPct val="0"/>
        </a:spcAft>
        <a:buSzPct val="100000"/>
        <a:buChar char="•"/>
        <a:defRPr sz="2400">
          <a:solidFill>
            <a:schemeClr val="tx1"/>
          </a:solidFill>
          <a:latin typeface="+mn-lt"/>
        </a:defRPr>
      </a:lvl3pPr>
      <a:lvl4pPr marL="1600200" indent="-228600" algn="l" rtl="0" eaLnBrk="1" fontAlgn="base" hangingPunct="1">
        <a:spcBef>
          <a:spcPct val="20000"/>
        </a:spcBef>
        <a:spcAft>
          <a:spcPct val="0"/>
        </a:spcAft>
        <a:buSzPct val="100000"/>
        <a:buChar char="–"/>
        <a:defRPr sz="2000">
          <a:solidFill>
            <a:schemeClr val="tx1"/>
          </a:solidFill>
          <a:latin typeface="+mn-lt"/>
        </a:defRPr>
      </a:lvl4pPr>
      <a:lvl5pPr marL="2057400" indent="-228600" algn="l" rtl="0" eaLnBrk="1" fontAlgn="base" hangingPunct="1">
        <a:spcBef>
          <a:spcPct val="20000"/>
        </a:spcBef>
        <a:spcAft>
          <a:spcPct val="0"/>
        </a:spcAft>
        <a:buSzPct val="100000"/>
        <a:buChar char="»"/>
        <a:defRPr sz="2000">
          <a:solidFill>
            <a:schemeClr val="tx1"/>
          </a:solidFill>
          <a:latin typeface="+mn-lt"/>
        </a:defRPr>
      </a:lvl5pPr>
      <a:lvl6pPr marL="2514600" indent="-228600" algn="l" rtl="0" eaLnBrk="1" fontAlgn="base" hangingPunct="1">
        <a:spcBef>
          <a:spcPct val="20000"/>
        </a:spcBef>
        <a:spcAft>
          <a:spcPct val="0"/>
        </a:spcAft>
        <a:buSzPct val="100000"/>
        <a:buChar char="»"/>
        <a:defRPr sz="2000">
          <a:solidFill>
            <a:schemeClr val="tx1"/>
          </a:solidFill>
          <a:latin typeface="+mn-lt"/>
        </a:defRPr>
      </a:lvl6pPr>
      <a:lvl7pPr marL="2971800" indent="-228600" algn="l" rtl="0" eaLnBrk="1" fontAlgn="base" hangingPunct="1">
        <a:spcBef>
          <a:spcPct val="20000"/>
        </a:spcBef>
        <a:spcAft>
          <a:spcPct val="0"/>
        </a:spcAft>
        <a:buSzPct val="100000"/>
        <a:buChar char="»"/>
        <a:defRPr sz="2000">
          <a:solidFill>
            <a:schemeClr val="tx1"/>
          </a:solidFill>
          <a:latin typeface="+mn-lt"/>
        </a:defRPr>
      </a:lvl7pPr>
      <a:lvl8pPr marL="3429000" indent="-228600" algn="l" rtl="0" eaLnBrk="1" fontAlgn="base" hangingPunct="1">
        <a:spcBef>
          <a:spcPct val="20000"/>
        </a:spcBef>
        <a:spcAft>
          <a:spcPct val="0"/>
        </a:spcAft>
        <a:buSzPct val="100000"/>
        <a:buChar char="»"/>
        <a:defRPr sz="2000">
          <a:solidFill>
            <a:schemeClr val="tx1"/>
          </a:solidFill>
          <a:latin typeface="+mn-lt"/>
        </a:defRPr>
      </a:lvl8pPr>
      <a:lvl9pPr marL="3886200" indent="-228600" algn="l" rtl="0" eaLnBrk="1" fontAlgn="base" hangingPunct="1">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9804"/>
                <a:invGamma/>
              </a:schemeClr>
            </a:gs>
            <a:gs pos="50000">
              <a:schemeClr val="bg1"/>
            </a:gs>
            <a:gs pos="100000">
              <a:schemeClr val="bg1">
                <a:gamma/>
                <a:shade val="69804"/>
                <a:invGamma/>
              </a:schemeClr>
            </a:gs>
          </a:gsLst>
          <a:lin ang="5400000" scaled="1"/>
        </a:gradFill>
        <a:effectLst/>
      </p:bgPr>
    </p:bg>
    <p:spTree>
      <p:nvGrpSpPr>
        <p:cNvPr id="1" name=""/>
        <p:cNvGrpSpPr/>
        <p:nvPr/>
      </p:nvGrpSpPr>
      <p:grpSpPr>
        <a:xfrm>
          <a:off x="0" y="0"/>
          <a:ext cx="0" cy="0"/>
          <a:chOff x="0" y="0"/>
          <a:chExt cx="0" cy="0"/>
        </a:xfrm>
      </p:grpSpPr>
      <p:grpSp>
        <p:nvGrpSpPr>
          <p:cNvPr id="1035" name="Group 11"/>
          <p:cNvGrpSpPr>
            <a:grpSpLocks/>
          </p:cNvGrpSpPr>
          <p:nvPr/>
        </p:nvGrpSpPr>
        <p:grpSpPr bwMode="auto">
          <a:xfrm>
            <a:off x="9525000" y="76200"/>
            <a:ext cx="763588" cy="687388"/>
            <a:chOff x="6000" y="48"/>
            <a:chExt cx="481" cy="433"/>
          </a:xfrm>
        </p:grpSpPr>
        <p:sp>
          <p:nvSpPr>
            <p:cNvPr id="1026" name="Freeform 2"/>
            <p:cNvSpPr>
              <a:spLocks/>
            </p:cNvSpPr>
            <p:nvPr/>
          </p:nvSpPr>
          <p:spPr bwMode="auto">
            <a:xfrm>
              <a:off x="6383" y="233"/>
              <a:ext cx="98" cy="63"/>
            </a:xfrm>
            <a:custGeom>
              <a:avLst/>
              <a:gdLst>
                <a:gd name="T0" fmla="*/ 97 w 98"/>
                <a:gd name="T1" fmla="*/ 31 h 63"/>
                <a:gd name="T2" fmla="*/ 0 w 98"/>
                <a:gd name="T3" fmla="*/ 0 h 63"/>
                <a:gd name="T4" fmla="*/ 0 w 98"/>
                <a:gd name="T5" fmla="*/ 62 h 63"/>
                <a:gd name="T6" fmla="*/ 97 w 98"/>
                <a:gd name="T7" fmla="*/ 31 h 63"/>
              </a:gdLst>
              <a:ahLst/>
              <a:cxnLst>
                <a:cxn ang="0">
                  <a:pos x="T0" y="T1"/>
                </a:cxn>
                <a:cxn ang="0">
                  <a:pos x="T2" y="T3"/>
                </a:cxn>
                <a:cxn ang="0">
                  <a:pos x="T4" y="T5"/>
                </a:cxn>
                <a:cxn ang="0">
                  <a:pos x="T6" y="T7"/>
                </a:cxn>
              </a:cxnLst>
              <a:rect l="0" t="0" r="r" b="b"/>
              <a:pathLst>
                <a:path w="98" h="63">
                  <a:moveTo>
                    <a:pt x="97" y="31"/>
                  </a:moveTo>
                  <a:lnTo>
                    <a:pt x="0" y="0"/>
                  </a:lnTo>
                  <a:lnTo>
                    <a:pt x="0" y="62"/>
                  </a:lnTo>
                  <a:lnTo>
                    <a:pt x="97" y="31"/>
                  </a:lnTo>
                </a:path>
              </a:pathLst>
            </a:custGeom>
            <a:solidFill>
              <a:srgbClr val="4D4D4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 name="Freeform 3"/>
            <p:cNvSpPr>
              <a:spLocks/>
            </p:cNvSpPr>
            <p:nvPr/>
          </p:nvSpPr>
          <p:spPr bwMode="auto">
            <a:xfrm>
              <a:off x="6317" y="111"/>
              <a:ext cx="94" cy="85"/>
            </a:xfrm>
            <a:custGeom>
              <a:avLst/>
              <a:gdLst>
                <a:gd name="T0" fmla="*/ 93 w 94"/>
                <a:gd name="T1" fmla="*/ 0 h 85"/>
                <a:gd name="T2" fmla="*/ 0 w 94"/>
                <a:gd name="T3" fmla="*/ 40 h 85"/>
                <a:gd name="T4" fmla="*/ 49 w 94"/>
                <a:gd name="T5" fmla="*/ 84 h 85"/>
                <a:gd name="T6" fmla="*/ 93 w 94"/>
                <a:gd name="T7" fmla="*/ 0 h 85"/>
              </a:gdLst>
              <a:ahLst/>
              <a:cxnLst>
                <a:cxn ang="0">
                  <a:pos x="T0" y="T1"/>
                </a:cxn>
                <a:cxn ang="0">
                  <a:pos x="T2" y="T3"/>
                </a:cxn>
                <a:cxn ang="0">
                  <a:pos x="T4" y="T5"/>
                </a:cxn>
                <a:cxn ang="0">
                  <a:pos x="T6" y="T7"/>
                </a:cxn>
              </a:cxnLst>
              <a:rect l="0" t="0" r="r" b="b"/>
              <a:pathLst>
                <a:path w="94" h="85">
                  <a:moveTo>
                    <a:pt x="93" y="0"/>
                  </a:moveTo>
                  <a:lnTo>
                    <a:pt x="0" y="40"/>
                  </a:lnTo>
                  <a:lnTo>
                    <a:pt x="49" y="84"/>
                  </a:lnTo>
                  <a:lnTo>
                    <a:pt x="93" y="0"/>
                  </a:lnTo>
                </a:path>
              </a:pathLst>
            </a:custGeom>
            <a:solidFill>
              <a:srgbClr val="4D4D4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 name="Freeform 4"/>
            <p:cNvSpPr>
              <a:spLocks/>
            </p:cNvSpPr>
            <p:nvPr/>
          </p:nvSpPr>
          <p:spPr bwMode="auto">
            <a:xfrm>
              <a:off x="6206" y="48"/>
              <a:ext cx="69" cy="88"/>
            </a:xfrm>
            <a:custGeom>
              <a:avLst/>
              <a:gdLst>
                <a:gd name="T0" fmla="*/ 34 w 69"/>
                <a:gd name="T1" fmla="*/ 0 h 88"/>
                <a:gd name="T2" fmla="*/ 0 w 69"/>
                <a:gd name="T3" fmla="*/ 87 h 88"/>
                <a:gd name="T4" fmla="*/ 68 w 69"/>
                <a:gd name="T5" fmla="*/ 87 h 88"/>
                <a:gd name="T6" fmla="*/ 34 w 69"/>
                <a:gd name="T7" fmla="*/ 0 h 88"/>
              </a:gdLst>
              <a:ahLst/>
              <a:cxnLst>
                <a:cxn ang="0">
                  <a:pos x="T0" y="T1"/>
                </a:cxn>
                <a:cxn ang="0">
                  <a:pos x="T2" y="T3"/>
                </a:cxn>
                <a:cxn ang="0">
                  <a:pos x="T4" y="T5"/>
                </a:cxn>
                <a:cxn ang="0">
                  <a:pos x="T6" y="T7"/>
                </a:cxn>
              </a:cxnLst>
              <a:rect l="0" t="0" r="r" b="b"/>
              <a:pathLst>
                <a:path w="69" h="88">
                  <a:moveTo>
                    <a:pt x="34" y="0"/>
                  </a:moveTo>
                  <a:lnTo>
                    <a:pt x="0" y="87"/>
                  </a:lnTo>
                  <a:lnTo>
                    <a:pt x="68" y="87"/>
                  </a:lnTo>
                  <a:lnTo>
                    <a:pt x="34" y="0"/>
                  </a:lnTo>
                </a:path>
              </a:pathLst>
            </a:custGeom>
            <a:solidFill>
              <a:srgbClr val="4D4D4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9" name="Freeform 5"/>
            <p:cNvSpPr>
              <a:spLocks/>
            </p:cNvSpPr>
            <p:nvPr/>
          </p:nvSpPr>
          <p:spPr bwMode="auto">
            <a:xfrm>
              <a:off x="6070" y="111"/>
              <a:ext cx="94" cy="85"/>
            </a:xfrm>
            <a:custGeom>
              <a:avLst/>
              <a:gdLst>
                <a:gd name="T0" fmla="*/ 0 w 94"/>
                <a:gd name="T1" fmla="*/ 0 h 85"/>
                <a:gd name="T2" fmla="*/ 44 w 94"/>
                <a:gd name="T3" fmla="*/ 84 h 85"/>
                <a:gd name="T4" fmla="*/ 93 w 94"/>
                <a:gd name="T5" fmla="*/ 40 h 85"/>
                <a:gd name="T6" fmla="*/ 0 w 94"/>
                <a:gd name="T7" fmla="*/ 0 h 85"/>
              </a:gdLst>
              <a:ahLst/>
              <a:cxnLst>
                <a:cxn ang="0">
                  <a:pos x="T0" y="T1"/>
                </a:cxn>
                <a:cxn ang="0">
                  <a:pos x="T2" y="T3"/>
                </a:cxn>
                <a:cxn ang="0">
                  <a:pos x="T4" y="T5"/>
                </a:cxn>
                <a:cxn ang="0">
                  <a:pos x="T6" y="T7"/>
                </a:cxn>
              </a:cxnLst>
              <a:rect l="0" t="0" r="r" b="b"/>
              <a:pathLst>
                <a:path w="94" h="85">
                  <a:moveTo>
                    <a:pt x="0" y="0"/>
                  </a:moveTo>
                  <a:lnTo>
                    <a:pt x="44" y="84"/>
                  </a:lnTo>
                  <a:lnTo>
                    <a:pt x="93" y="40"/>
                  </a:lnTo>
                  <a:lnTo>
                    <a:pt x="0" y="0"/>
                  </a:lnTo>
                </a:path>
              </a:pathLst>
            </a:custGeom>
            <a:solidFill>
              <a:srgbClr val="4D4D4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0" name="Freeform 6"/>
            <p:cNvSpPr>
              <a:spLocks/>
            </p:cNvSpPr>
            <p:nvPr/>
          </p:nvSpPr>
          <p:spPr bwMode="auto">
            <a:xfrm>
              <a:off x="6000" y="233"/>
              <a:ext cx="98" cy="63"/>
            </a:xfrm>
            <a:custGeom>
              <a:avLst/>
              <a:gdLst>
                <a:gd name="T0" fmla="*/ 0 w 98"/>
                <a:gd name="T1" fmla="*/ 31 h 63"/>
                <a:gd name="T2" fmla="*/ 97 w 98"/>
                <a:gd name="T3" fmla="*/ 62 h 63"/>
                <a:gd name="T4" fmla="*/ 97 w 98"/>
                <a:gd name="T5" fmla="*/ 0 h 63"/>
                <a:gd name="T6" fmla="*/ 0 w 98"/>
                <a:gd name="T7" fmla="*/ 31 h 63"/>
              </a:gdLst>
              <a:ahLst/>
              <a:cxnLst>
                <a:cxn ang="0">
                  <a:pos x="T0" y="T1"/>
                </a:cxn>
                <a:cxn ang="0">
                  <a:pos x="T2" y="T3"/>
                </a:cxn>
                <a:cxn ang="0">
                  <a:pos x="T4" y="T5"/>
                </a:cxn>
                <a:cxn ang="0">
                  <a:pos x="T6" y="T7"/>
                </a:cxn>
              </a:cxnLst>
              <a:rect l="0" t="0" r="r" b="b"/>
              <a:pathLst>
                <a:path w="98" h="63">
                  <a:moveTo>
                    <a:pt x="0" y="31"/>
                  </a:moveTo>
                  <a:lnTo>
                    <a:pt x="97" y="62"/>
                  </a:lnTo>
                  <a:lnTo>
                    <a:pt x="97" y="0"/>
                  </a:lnTo>
                  <a:lnTo>
                    <a:pt x="0" y="31"/>
                  </a:lnTo>
                </a:path>
              </a:pathLst>
            </a:custGeom>
            <a:solidFill>
              <a:srgbClr val="4D4D4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1" name="Freeform 7"/>
            <p:cNvSpPr>
              <a:spLocks/>
            </p:cNvSpPr>
            <p:nvPr/>
          </p:nvSpPr>
          <p:spPr bwMode="auto">
            <a:xfrm>
              <a:off x="6070" y="333"/>
              <a:ext cx="94" cy="85"/>
            </a:xfrm>
            <a:custGeom>
              <a:avLst/>
              <a:gdLst>
                <a:gd name="T0" fmla="*/ 0 w 94"/>
                <a:gd name="T1" fmla="*/ 84 h 85"/>
                <a:gd name="T2" fmla="*/ 93 w 94"/>
                <a:gd name="T3" fmla="*/ 44 h 85"/>
                <a:gd name="T4" fmla="*/ 44 w 94"/>
                <a:gd name="T5" fmla="*/ 0 h 85"/>
                <a:gd name="T6" fmla="*/ 0 w 94"/>
                <a:gd name="T7" fmla="*/ 84 h 85"/>
              </a:gdLst>
              <a:ahLst/>
              <a:cxnLst>
                <a:cxn ang="0">
                  <a:pos x="T0" y="T1"/>
                </a:cxn>
                <a:cxn ang="0">
                  <a:pos x="T2" y="T3"/>
                </a:cxn>
                <a:cxn ang="0">
                  <a:pos x="T4" y="T5"/>
                </a:cxn>
                <a:cxn ang="0">
                  <a:pos x="T6" y="T7"/>
                </a:cxn>
              </a:cxnLst>
              <a:rect l="0" t="0" r="r" b="b"/>
              <a:pathLst>
                <a:path w="94" h="85">
                  <a:moveTo>
                    <a:pt x="0" y="84"/>
                  </a:moveTo>
                  <a:lnTo>
                    <a:pt x="93" y="44"/>
                  </a:lnTo>
                  <a:lnTo>
                    <a:pt x="44" y="0"/>
                  </a:lnTo>
                  <a:lnTo>
                    <a:pt x="0" y="84"/>
                  </a:lnTo>
                </a:path>
              </a:pathLst>
            </a:custGeom>
            <a:solidFill>
              <a:srgbClr val="4D4D4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2" name="Freeform 8"/>
            <p:cNvSpPr>
              <a:spLocks/>
            </p:cNvSpPr>
            <p:nvPr/>
          </p:nvSpPr>
          <p:spPr bwMode="auto">
            <a:xfrm>
              <a:off x="6206" y="393"/>
              <a:ext cx="69" cy="88"/>
            </a:xfrm>
            <a:custGeom>
              <a:avLst/>
              <a:gdLst>
                <a:gd name="T0" fmla="*/ 34 w 69"/>
                <a:gd name="T1" fmla="*/ 87 h 88"/>
                <a:gd name="T2" fmla="*/ 68 w 69"/>
                <a:gd name="T3" fmla="*/ 0 h 88"/>
                <a:gd name="T4" fmla="*/ 0 w 69"/>
                <a:gd name="T5" fmla="*/ 0 h 88"/>
                <a:gd name="T6" fmla="*/ 34 w 69"/>
                <a:gd name="T7" fmla="*/ 87 h 88"/>
              </a:gdLst>
              <a:ahLst/>
              <a:cxnLst>
                <a:cxn ang="0">
                  <a:pos x="T0" y="T1"/>
                </a:cxn>
                <a:cxn ang="0">
                  <a:pos x="T2" y="T3"/>
                </a:cxn>
                <a:cxn ang="0">
                  <a:pos x="T4" y="T5"/>
                </a:cxn>
                <a:cxn ang="0">
                  <a:pos x="T6" y="T7"/>
                </a:cxn>
              </a:cxnLst>
              <a:rect l="0" t="0" r="r" b="b"/>
              <a:pathLst>
                <a:path w="69" h="88">
                  <a:moveTo>
                    <a:pt x="34" y="87"/>
                  </a:moveTo>
                  <a:lnTo>
                    <a:pt x="68" y="0"/>
                  </a:lnTo>
                  <a:lnTo>
                    <a:pt x="0" y="0"/>
                  </a:lnTo>
                  <a:lnTo>
                    <a:pt x="34" y="87"/>
                  </a:lnTo>
                </a:path>
              </a:pathLst>
            </a:custGeom>
            <a:solidFill>
              <a:srgbClr val="4D4D4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3" name="Freeform 9"/>
            <p:cNvSpPr>
              <a:spLocks/>
            </p:cNvSpPr>
            <p:nvPr/>
          </p:nvSpPr>
          <p:spPr bwMode="auto">
            <a:xfrm>
              <a:off x="6317" y="333"/>
              <a:ext cx="94" cy="85"/>
            </a:xfrm>
            <a:custGeom>
              <a:avLst/>
              <a:gdLst>
                <a:gd name="T0" fmla="*/ 93 w 94"/>
                <a:gd name="T1" fmla="*/ 84 h 85"/>
                <a:gd name="T2" fmla="*/ 49 w 94"/>
                <a:gd name="T3" fmla="*/ 0 h 85"/>
                <a:gd name="T4" fmla="*/ 0 w 94"/>
                <a:gd name="T5" fmla="*/ 44 h 85"/>
                <a:gd name="T6" fmla="*/ 93 w 94"/>
                <a:gd name="T7" fmla="*/ 84 h 85"/>
              </a:gdLst>
              <a:ahLst/>
              <a:cxnLst>
                <a:cxn ang="0">
                  <a:pos x="T0" y="T1"/>
                </a:cxn>
                <a:cxn ang="0">
                  <a:pos x="T2" y="T3"/>
                </a:cxn>
                <a:cxn ang="0">
                  <a:pos x="T4" y="T5"/>
                </a:cxn>
                <a:cxn ang="0">
                  <a:pos x="T6" y="T7"/>
                </a:cxn>
              </a:cxnLst>
              <a:rect l="0" t="0" r="r" b="b"/>
              <a:pathLst>
                <a:path w="94" h="85">
                  <a:moveTo>
                    <a:pt x="93" y="84"/>
                  </a:moveTo>
                  <a:lnTo>
                    <a:pt x="49" y="0"/>
                  </a:lnTo>
                  <a:lnTo>
                    <a:pt x="0" y="44"/>
                  </a:lnTo>
                  <a:lnTo>
                    <a:pt x="93" y="84"/>
                  </a:lnTo>
                </a:path>
              </a:pathLst>
            </a:custGeom>
            <a:solidFill>
              <a:srgbClr val="4D4D4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 name="Freeform 10"/>
            <p:cNvSpPr>
              <a:spLocks/>
            </p:cNvSpPr>
            <p:nvPr/>
          </p:nvSpPr>
          <p:spPr bwMode="auto">
            <a:xfrm>
              <a:off x="6120" y="156"/>
              <a:ext cx="241" cy="217"/>
            </a:xfrm>
            <a:custGeom>
              <a:avLst/>
              <a:gdLst>
                <a:gd name="T0" fmla="*/ 120 w 241"/>
                <a:gd name="T1" fmla="*/ 0 h 217"/>
                <a:gd name="T2" fmla="*/ 108 w 241"/>
                <a:gd name="T3" fmla="*/ 1 h 217"/>
                <a:gd name="T4" fmla="*/ 96 w 241"/>
                <a:gd name="T5" fmla="*/ 2 h 217"/>
                <a:gd name="T6" fmla="*/ 84 w 241"/>
                <a:gd name="T7" fmla="*/ 5 h 217"/>
                <a:gd name="T8" fmla="*/ 73 w 241"/>
                <a:gd name="T9" fmla="*/ 8 h 217"/>
                <a:gd name="T10" fmla="*/ 53 w 241"/>
                <a:gd name="T11" fmla="*/ 18 h 217"/>
                <a:gd name="T12" fmla="*/ 35 w 241"/>
                <a:gd name="T13" fmla="*/ 32 h 217"/>
                <a:gd name="T14" fmla="*/ 21 w 241"/>
                <a:gd name="T15" fmla="*/ 47 h 217"/>
                <a:gd name="T16" fmla="*/ 15 w 241"/>
                <a:gd name="T17" fmla="*/ 56 h 217"/>
                <a:gd name="T18" fmla="*/ 10 w 241"/>
                <a:gd name="T19" fmla="*/ 66 h 217"/>
                <a:gd name="T20" fmla="*/ 5 w 241"/>
                <a:gd name="T21" fmla="*/ 76 h 217"/>
                <a:gd name="T22" fmla="*/ 2 w 241"/>
                <a:gd name="T23" fmla="*/ 86 h 217"/>
                <a:gd name="T24" fmla="*/ 1 w 241"/>
                <a:gd name="T25" fmla="*/ 97 h 217"/>
                <a:gd name="T26" fmla="*/ 0 w 241"/>
                <a:gd name="T27" fmla="*/ 108 h 217"/>
                <a:gd name="T28" fmla="*/ 1 w 241"/>
                <a:gd name="T29" fmla="*/ 119 h 217"/>
                <a:gd name="T30" fmla="*/ 2 w 241"/>
                <a:gd name="T31" fmla="*/ 130 h 217"/>
                <a:gd name="T32" fmla="*/ 5 w 241"/>
                <a:gd name="T33" fmla="*/ 140 h 217"/>
                <a:gd name="T34" fmla="*/ 10 w 241"/>
                <a:gd name="T35" fmla="*/ 150 h 217"/>
                <a:gd name="T36" fmla="*/ 15 w 241"/>
                <a:gd name="T37" fmla="*/ 160 h 217"/>
                <a:gd name="T38" fmla="*/ 21 w 241"/>
                <a:gd name="T39" fmla="*/ 169 h 217"/>
                <a:gd name="T40" fmla="*/ 35 w 241"/>
                <a:gd name="T41" fmla="*/ 185 h 217"/>
                <a:gd name="T42" fmla="*/ 53 w 241"/>
                <a:gd name="T43" fmla="*/ 198 h 217"/>
                <a:gd name="T44" fmla="*/ 73 w 241"/>
                <a:gd name="T45" fmla="*/ 208 h 217"/>
                <a:gd name="T46" fmla="*/ 84 w 241"/>
                <a:gd name="T47" fmla="*/ 211 h 217"/>
                <a:gd name="T48" fmla="*/ 96 w 241"/>
                <a:gd name="T49" fmla="*/ 214 h 217"/>
                <a:gd name="T50" fmla="*/ 108 w 241"/>
                <a:gd name="T51" fmla="*/ 215 h 217"/>
                <a:gd name="T52" fmla="*/ 120 w 241"/>
                <a:gd name="T53" fmla="*/ 216 h 217"/>
                <a:gd name="T54" fmla="*/ 132 w 241"/>
                <a:gd name="T55" fmla="*/ 215 h 217"/>
                <a:gd name="T56" fmla="*/ 144 w 241"/>
                <a:gd name="T57" fmla="*/ 214 h 217"/>
                <a:gd name="T58" fmla="*/ 156 w 241"/>
                <a:gd name="T59" fmla="*/ 211 h 217"/>
                <a:gd name="T60" fmla="*/ 167 w 241"/>
                <a:gd name="T61" fmla="*/ 208 h 217"/>
                <a:gd name="T62" fmla="*/ 187 w 241"/>
                <a:gd name="T63" fmla="*/ 198 h 217"/>
                <a:gd name="T64" fmla="*/ 205 w 241"/>
                <a:gd name="T65" fmla="*/ 185 h 217"/>
                <a:gd name="T66" fmla="*/ 219 w 241"/>
                <a:gd name="T67" fmla="*/ 169 h 217"/>
                <a:gd name="T68" fmla="*/ 225 w 241"/>
                <a:gd name="T69" fmla="*/ 160 h 217"/>
                <a:gd name="T70" fmla="*/ 231 w 241"/>
                <a:gd name="T71" fmla="*/ 150 h 217"/>
                <a:gd name="T72" fmla="*/ 235 w 241"/>
                <a:gd name="T73" fmla="*/ 140 h 217"/>
                <a:gd name="T74" fmla="*/ 238 w 241"/>
                <a:gd name="T75" fmla="*/ 130 h 217"/>
                <a:gd name="T76" fmla="*/ 239 w 241"/>
                <a:gd name="T77" fmla="*/ 119 h 217"/>
                <a:gd name="T78" fmla="*/ 240 w 241"/>
                <a:gd name="T79" fmla="*/ 108 h 217"/>
                <a:gd name="T80" fmla="*/ 239 w 241"/>
                <a:gd name="T81" fmla="*/ 97 h 217"/>
                <a:gd name="T82" fmla="*/ 238 w 241"/>
                <a:gd name="T83" fmla="*/ 86 h 217"/>
                <a:gd name="T84" fmla="*/ 235 w 241"/>
                <a:gd name="T85" fmla="*/ 76 h 217"/>
                <a:gd name="T86" fmla="*/ 231 w 241"/>
                <a:gd name="T87" fmla="*/ 66 h 217"/>
                <a:gd name="T88" fmla="*/ 225 w 241"/>
                <a:gd name="T89" fmla="*/ 56 h 217"/>
                <a:gd name="T90" fmla="*/ 219 w 241"/>
                <a:gd name="T91" fmla="*/ 47 h 217"/>
                <a:gd name="T92" fmla="*/ 205 w 241"/>
                <a:gd name="T93" fmla="*/ 32 h 217"/>
                <a:gd name="T94" fmla="*/ 187 w 241"/>
                <a:gd name="T95" fmla="*/ 18 h 217"/>
                <a:gd name="T96" fmla="*/ 167 w 241"/>
                <a:gd name="T97" fmla="*/ 8 h 217"/>
                <a:gd name="T98" fmla="*/ 156 w 241"/>
                <a:gd name="T99" fmla="*/ 5 h 217"/>
                <a:gd name="T100" fmla="*/ 144 w 241"/>
                <a:gd name="T101" fmla="*/ 2 h 217"/>
                <a:gd name="T102" fmla="*/ 132 w 241"/>
                <a:gd name="T103" fmla="*/ 1 h 217"/>
                <a:gd name="T104" fmla="*/ 120 w 241"/>
                <a:gd name="T105"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1" h="217">
                  <a:moveTo>
                    <a:pt x="120" y="0"/>
                  </a:moveTo>
                  <a:lnTo>
                    <a:pt x="108" y="1"/>
                  </a:lnTo>
                  <a:lnTo>
                    <a:pt x="96" y="2"/>
                  </a:lnTo>
                  <a:lnTo>
                    <a:pt x="84" y="5"/>
                  </a:lnTo>
                  <a:lnTo>
                    <a:pt x="73" y="8"/>
                  </a:lnTo>
                  <a:lnTo>
                    <a:pt x="53" y="18"/>
                  </a:lnTo>
                  <a:lnTo>
                    <a:pt x="35" y="32"/>
                  </a:lnTo>
                  <a:lnTo>
                    <a:pt x="21" y="47"/>
                  </a:lnTo>
                  <a:lnTo>
                    <a:pt x="15" y="56"/>
                  </a:lnTo>
                  <a:lnTo>
                    <a:pt x="10" y="66"/>
                  </a:lnTo>
                  <a:lnTo>
                    <a:pt x="5" y="76"/>
                  </a:lnTo>
                  <a:lnTo>
                    <a:pt x="2" y="86"/>
                  </a:lnTo>
                  <a:lnTo>
                    <a:pt x="1" y="97"/>
                  </a:lnTo>
                  <a:lnTo>
                    <a:pt x="0" y="108"/>
                  </a:lnTo>
                  <a:lnTo>
                    <a:pt x="1" y="119"/>
                  </a:lnTo>
                  <a:lnTo>
                    <a:pt x="2" y="130"/>
                  </a:lnTo>
                  <a:lnTo>
                    <a:pt x="5" y="140"/>
                  </a:lnTo>
                  <a:lnTo>
                    <a:pt x="10" y="150"/>
                  </a:lnTo>
                  <a:lnTo>
                    <a:pt x="15" y="160"/>
                  </a:lnTo>
                  <a:lnTo>
                    <a:pt x="21" y="169"/>
                  </a:lnTo>
                  <a:lnTo>
                    <a:pt x="35" y="185"/>
                  </a:lnTo>
                  <a:lnTo>
                    <a:pt x="53" y="198"/>
                  </a:lnTo>
                  <a:lnTo>
                    <a:pt x="73" y="208"/>
                  </a:lnTo>
                  <a:lnTo>
                    <a:pt x="84" y="211"/>
                  </a:lnTo>
                  <a:lnTo>
                    <a:pt x="96" y="214"/>
                  </a:lnTo>
                  <a:lnTo>
                    <a:pt x="108" y="215"/>
                  </a:lnTo>
                  <a:lnTo>
                    <a:pt x="120" y="216"/>
                  </a:lnTo>
                  <a:lnTo>
                    <a:pt x="132" y="215"/>
                  </a:lnTo>
                  <a:lnTo>
                    <a:pt x="144" y="214"/>
                  </a:lnTo>
                  <a:lnTo>
                    <a:pt x="156" y="211"/>
                  </a:lnTo>
                  <a:lnTo>
                    <a:pt x="167" y="208"/>
                  </a:lnTo>
                  <a:lnTo>
                    <a:pt x="187" y="198"/>
                  </a:lnTo>
                  <a:lnTo>
                    <a:pt x="205" y="185"/>
                  </a:lnTo>
                  <a:lnTo>
                    <a:pt x="219" y="169"/>
                  </a:lnTo>
                  <a:lnTo>
                    <a:pt x="225" y="160"/>
                  </a:lnTo>
                  <a:lnTo>
                    <a:pt x="231" y="150"/>
                  </a:lnTo>
                  <a:lnTo>
                    <a:pt x="235" y="140"/>
                  </a:lnTo>
                  <a:lnTo>
                    <a:pt x="238" y="130"/>
                  </a:lnTo>
                  <a:lnTo>
                    <a:pt x="239" y="119"/>
                  </a:lnTo>
                  <a:lnTo>
                    <a:pt x="240" y="108"/>
                  </a:lnTo>
                  <a:lnTo>
                    <a:pt x="239" y="97"/>
                  </a:lnTo>
                  <a:lnTo>
                    <a:pt x="238" y="86"/>
                  </a:lnTo>
                  <a:lnTo>
                    <a:pt x="235" y="76"/>
                  </a:lnTo>
                  <a:lnTo>
                    <a:pt x="231" y="66"/>
                  </a:lnTo>
                  <a:lnTo>
                    <a:pt x="225" y="56"/>
                  </a:lnTo>
                  <a:lnTo>
                    <a:pt x="219" y="47"/>
                  </a:lnTo>
                  <a:lnTo>
                    <a:pt x="205" y="32"/>
                  </a:lnTo>
                  <a:lnTo>
                    <a:pt x="187" y="18"/>
                  </a:lnTo>
                  <a:lnTo>
                    <a:pt x="167" y="8"/>
                  </a:lnTo>
                  <a:lnTo>
                    <a:pt x="156" y="5"/>
                  </a:lnTo>
                  <a:lnTo>
                    <a:pt x="144" y="2"/>
                  </a:lnTo>
                  <a:lnTo>
                    <a:pt x="132" y="1"/>
                  </a:lnTo>
                  <a:lnTo>
                    <a:pt x="120" y="0"/>
                  </a:lnTo>
                </a:path>
              </a:pathLst>
            </a:custGeom>
            <a:solidFill>
              <a:srgbClr val="4D4D4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45" name="Group 21"/>
          <p:cNvGrpSpPr>
            <a:grpSpLocks/>
          </p:cNvGrpSpPr>
          <p:nvPr/>
        </p:nvGrpSpPr>
        <p:grpSpPr bwMode="auto">
          <a:xfrm>
            <a:off x="9448800" y="76200"/>
            <a:ext cx="763588" cy="687388"/>
            <a:chOff x="5952" y="48"/>
            <a:chExt cx="481" cy="433"/>
          </a:xfrm>
        </p:grpSpPr>
        <p:sp>
          <p:nvSpPr>
            <p:cNvPr id="1036" name="Freeform 12"/>
            <p:cNvSpPr>
              <a:spLocks/>
            </p:cNvSpPr>
            <p:nvPr/>
          </p:nvSpPr>
          <p:spPr bwMode="auto">
            <a:xfrm>
              <a:off x="6335" y="233"/>
              <a:ext cx="98" cy="63"/>
            </a:xfrm>
            <a:custGeom>
              <a:avLst/>
              <a:gdLst>
                <a:gd name="T0" fmla="*/ 97 w 98"/>
                <a:gd name="T1" fmla="*/ 31 h 63"/>
                <a:gd name="T2" fmla="*/ 0 w 98"/>
                <a:gd name="T3" fmla="*/ 0 h 63"/>
                <a:gd name="T4" fmla="*/ 0 w 98"/>
                <a:gd name="T5" fmla="*/ 62 h 63"/>
                <a:gd name="T6" fmla="*/ 97 w 98"/>
                <a:gd name="T7" fmla="*/ 31 h 63"/>
              </a:gdLst>
              <a:ahLst/>
              <a:cxnLst>
                <a:cxn ang="0">
                  <a:pos x="T0" y="T1"/>
                </a:cxn>
                <a:cxn ang="0">
                  <a:pos x="T2" y="T3"/>
                </a:cxn>
                <a:cxn ang="0">
                  <a:pos x="T4" y="T5"/>
                </a:cxn>
                <a:cxn ang="0">
                  <a:pos x="T6" y="T7"/>
                </a:cxn>
              </a:cxnLst>
              <a:rect l="0" t="0" r="r" b="b"/>
              <a:pathLst>
                <a:path w="98" h="63">
                  <a:moveTo>
                    <a:pt x="97" y="31"/>
                  </a:moveTo>
                  <a:lnTo>
                    <a:pt x="0" y="0"/>
                  </a:lnTo>
                  <a:lnTo>
                    <a:pt x="0" y="62"/>
                  </a:lnTo>
                  <a:lnTo>
                    <a:pt x="97" y="31"/>
                  </a:lnTo>
                </a:path>
              </a:pathLst>
            </a:custGeom>
            <a:solidFill>
              <a:srgbClr val="FF99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 name="Freeform 13"/>
            <p:cNvSpPr>
              <a:spLocks/>
            </p:cNvSpPr>
            <p:nvPr/>
          </p:nvSpPr>
          <p:spPr bwMode="auto">
            <a:xfrm>
              <a:off x="6269" y="111"/>
              <a:ext cx="94" cy="85"/>
            </a:xfrm>
            <a:custGeom>
              <a:avLst/>
              <a:gdLst>
                <a:gd name="T0" fmla="*/ 93 w 94"/>
                <a:gd name="T1" fmla="*/ 0 h 85"/>
                <a:gd name="T2" fmla="*/ 0 w 94"/>
                <a:gd name="T3" fmla="*/ 40 h 85"/>
                <a:gd name="T4" fmla="*/ 49 w 94"/>
                <a:gd name="T5" fmla="*/ 84 h 85"/>
                <a:gd name="T6" fmla="*/ 93 w 94"/>
                <a:gd name="T7" fmla="*/ 0 h 85"/>
              </a:gdLst>
              <a:ahLst/>
              <a:cxnLst>
                <a:cxn ang="0">
                  <a:pos x="T0" y="T1"/>
                </a:cxn>
                <a:cxn ang="0">
                  <a:pos x="T2" y="T3"/>
                </a:cxn>
                <a:cxn ang="0">
                  <a:pos x="T4" y="T5"/>
                </a:cxn>
                <a:cxn ang="0">
                  <a:pos x="T6" y="T7"/>
                </a:cxn>
              </a:cxnLst>
              <a:rect l="0" t="0" r="r" b="b"/>
              <a:pathLst>
                <a:path w="94" h="85">
                  <a:moveTo>
                    <a:pt x="93" y="0"/>
                  </a:moveTo>
                  <a:lnTo>
                    <a:pt x="0" y="40"/>
                  </a:lnTo>
                  <a:lnTo>
                    <a:pt x="49" y="84"/>
                  </a:lnTo>
                  <a:lnTo>
                    <a:pt x="93" y="0"/>
                  </a:lnTo>
                </a:path>
              </a:pathLst>
            </a:custGeom>
            <a:solidFill>
              <a:srgbClr val="FF99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 name="Freeform 14"/>
            <p:cNvSpPr>
              <a:spLocks/>
            </p:cNvSpPr>
            <p:nvPr/>
          </p:nvSpPr>
          <p:spPr bwMode="auto">
            <a:xfrm>
              <a:off x="6158" y="48"/>
              <a:ext cx="69" cy="88"/>
            </a:xfrm>
            <a:custGeom>
              <a:avLst/>
              <a:gdLst>
                <a:gd name="T0" fmla="*/ 34 w 69"/>
                <a:gd name="T1" fmla="*/ 0 h 88"/>
                <a:gd name="T2" fmla="*/ 0 w 69"/>
                <a:gd name="T3" fmla="*/ 87 h 88"/>
                <a:gd name="T4" fmla="*/ 68 w 69"/>
                <a:gd name="T5" fmla="*/ 87 h 88"/>
                <a:gd name="T6" fmla="*/ 34 w 69"/>
                <a:gd name="T7" fmla="*/ 0 h 88"/>
              </a:gdLst>
              <a:ahLst/>
              <a:cxnLst>
                <a:cxn ang="0">
                  <a:pos x="T0" y="T1"/>
                </a:cxn>
                <a:cxn ang="0">
                  <a:pos x="T2" y="T3"/>
                </a:cxn>
                <a:cxn ang="0">
                  <a:pos x="T4" y="T5"/>
                </a:cxn>
                <a:cxn ang="0">
                  <a:pos x="T6" y="T7"/>
                </a:cxn>
              </a:cxnLst>
              <a:rect l="0" t="0" r="r" b="b"/>
              <a:pathLst>
                <a:path w="69" h="88">
                  <a:moveTo>
                    <a:pt x="34" y="0"/>
                  </a:moveTo>
                  <a:lnTo>
                    <a:pt x="0" y="87"/>
                  </a:lnTo>
                  <a:lnTo>
                    <a:pt x="68" y="87"/>
                  </a:lnTo>
                  <a:lnTo>
                    <a:pt x="34" y="0"/>
                  </a:lnTo>
                </a:path>
              </a:pathLst>
            </a:custGeom>
            <a:solidFill>
              <a:srgbClr val="FF99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 name="Freeform 15"/>
            <p:cNvSpPr>
              <a:spLocks/>
            </p:cNvSpPr>
            <p:nvPr/>
          </p:nvSpPr>
          <p:spPr bwMode="auto">
            <a:xfrm>
              <a:off x="6022" y="111"/>
              <a:ext cx="94" cy="85"/>
            </a:xfrm>
            <a:custGeom>
              <a:avLst/>
              <a:gdLst>
                <a:gd name="T0" fmla="*/ 0 w 94"/>
                <a:gd name="T1" fmla="*/ 0 h 85"/>
                <a:gd name="T2" fmla="*/ 44 w 94"/>
                <a:gd name="T3" fmla="*/ 84 h 85"/>
                <a:gd name="T4" fmla="*/ 93 w 94"/>
                <a:gd name="T5" fmla="*/ 40 h 85"/>
                <a:gd name="T6" fmla="*/ 0 w 94"/>
                <a:gd name="T7" fmla="*/ 0 h 85"/>
              </a:gdLst>
              <a:ahLst/>
              <a:cxnLst>
                <a:cxn ang="0">
                  <a:pos x="T0" y="T1"/>
                </a:cxn>
                <a:cxn ang="0">
                  <a:pos x="T2" y="T3"/>
                </a:cxn>
                <a:cxn ang="0">
                  <a:pos x="T4" y="T5"/>
                </a:cxn>
                <a:cxn ang="0">
                  <a:pos x="T6" y="T7"/>
                </a:cxn>
              </a:cxnLst>
              <a:rect l="0" t="0" r="r" b="b"/>
              <a:pathLst>
                <a:path w="94" h="85">
                  <a:moveTo>
                    <a:pt x="0" y="0"/>
                  </a:moveTo>
                  <a:lnTo>
                    <a:pt x="44" y="84"/>
                  </a:lnTo>
                  <a:lnTo>
                    <a:pt x="93" y="40"/>
                  </a:lnTo>
                  <a:lnTo>
                    <a:pt x="0" y="0"/>
                  </a:lnTo>
                </a:path>
              </a:pathLst>
            </a:custGeom>
            <a:solidFill>
              <a:srgbClr val="FF99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0" name="Freeform 16"/>
            <p:cNvSpPr>
              <a:spLocks/>
            </p:cNvSpPr>
            <p:nvPr/>
          </p:nvSpPr>
          <p:spPr bwMode="auto">
            <a:xfrm>
              <a:off x="5952" y="233"/>
              <a:ext cx="98" cy="63"/>
            </a:xfrm>
            <a:custGeom>
              <a:avLst/>
              <a:gdLst>
                <a:gd name="T0" fmla="*/ 0 w 98"/>
                <a:gd name="T1" fmla="*/ 31 h 63"/>
                <a:gd name="T2" fmla="*/ 97 w 98"/>
                <a:gd name="T3" fmla="*/ 62 h 63"/>
                <a:gd name="T4" fmla="*/ 97 w 98"/>
                <a:gd name="T5" fmla="*/ 0 h 63"/>
                <a:gd name="T6" fmla="*/ 0 w 98"/>
                <a:gd name="T7" fmla="*/ 31 h 63"/>
              </a:gdLst>
              <a:ahLst/>
              <a:cxnLst>
                <a:cxn ang="0">
                  <a:pos x="T0" y="T1"/>
                </a:cxn>
                <a:cxn ang="0">
                  <a:pos x="T2" y="T3"/>
                </a:cxn>
                <a:cxn ang="0">
                  <a:pos x="T4" y="T5"/>
                </a:cxn>
                <a:cxn ang="0">
                  <a:pos x="T6" y="T7"/>
                </a:cxn>
              </a:cxnLst>
              <a:rect l="0" t="0" r="r" b="b"/>
              <a:pathLst>
                <a:path w="98" h="63">
                  <a:moveTo>
                    <a:pt x="0" y="31"/>
                  </a:moveTo>
                  <a:lnTo>
                    <a:pt x="97" y="62"/>
                  </a:lnTo>
                  <a:lnTo>
                    <a:pt x="97" y="0"/>
                  </a:lnTo>
                  <a:lnTo>
                    <a:pt x="0" y="31"/>
                  </a:lnTo>
                </a:path>
              </a:pathLst>
            </a:custGeom>
            <a:solidFill>
              <a:srgbClr val="FF99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1" name="Freeform 17"/>
            <p:cNvSpPr>
              <a:spLocks/>
            </p:cNvSpPr>
            <p:nvPr/>
          </p:nvSpPr>
          <p:spPr bwMode="auto">
            <a:xfrm>
              <a:off x="6022" y="333"/>
              <a:ext cx="94" cy="85"/>
            </a:xfrm>
            <a:custGeom>
              <a:avLst/>
              <a:gdLst>
                <a:gd name="T0" fmla="*/ 0 w 94"/>
                <a:gd name="T1" fmla="*/ 84 h 85"/>
                <a:gd name="T2" fmla="*/ 93 w 94"/>
                <a:gd name="T3" fmla="*/ 44 h 85"/>
                <a:gd name="T4" fmla="*/ 44 w 94"/>
                <a:gd name="T5" fmla="*/ 0 h 85"/>
                <a:gd name="T6" fmla="*/ 0 w 94"/>
                <a:gd name="T7" fmla="*/ 84 h 85"/>
              </a:gdLst>
              <a:ahLst/>
              <a:cxnLst>
                <a:cxn ang="0">
                  <a:pos x="T0" y="T1"/>
                </a:cxn>
                <a:cxn ang="0">
                  <a:pos x="T2" y="T3"/>
                </a:cxn>
                <a:cxn ang="0">
                  <a:pos x="T4" y="T5"/>
                </a:cxn>
                <a:cxn ang="0">
                  <a:pos x="T6" y="T7"/>
                </a:cxn>
              </a:cxnLst>
              <a:rect l="0" t="0" r="r" b="b"/>
              <a:pathLst>
                <a:path w="94" h="85">
                  <a:moveTo>
                    <a:pt x="0" y="84"/>
                  </a:moveTo>
                  <a:lnTo>
                    <a:pt x="93" y="44"/>
                  </a:lnTo>
                  <a:lnTo>
                    <a:pt x="44" y="0"/>
                  </a:lnTo>
                  <a:lnTo>
                    <a:pt x="0" y="84"/>
                  </a:lnTo>
                </a:path>
              </a:pathLst>
            </a:custGeom>
            <a:solidFill>
              <a:srgbClr val="FF99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2" name="Freeform 18"/>
            <p:cNvSpPr>
              <a:spLocks/>
            </p:cNvSpPr>
            <p:nvPr/>
          </p:nvSpPr>
          <p:spPr bwMode="auto">
            <a:xfrm>
              <a:off x="6158" y="393"/>
              <a:ext cx="69" cy="88"/>
            </a:xfrm>
            <a:custGeom>
              <a:avLst/>
              <a:gdLst>
                <a:gd name="T0" fmla="*/ 34 w 69"/>
                <a:gd name="T1" fmla="*/ 87 h 88"/>
                <a:gd name="T2" fmla="*/ 68 w 69"/>
                <a:gd name="T3" fmla="*/ 0 h 88"/>
                <a:gd name="T4" fmla="*/ 0 w 69"/>
                <a:gd name="T5" fmla="*/ 0 h 88"/>
                <a:gd name="T6" fmla="*/ 34 w 69"/>
                <a:gd name="T7" fmla="*/ 87 h 88"/>
              </a:gdLst>
              <a:ahLst/>
              <a:cxnLst>
                <a:cxn ang="0">
                  <a:pos x="T0" y="T1"/>
                </a:cxn>
                <a:cxn ang="0">
                  <a:pos x="T2" y="T3"/>
                </a:cxn>
                <a:cxn ang="0">
                  <a:pos x="T4" y="T5"/>
                </a:cxn>
                <a:cxn ang="0">
                  <a:pos x="T6" y="T7"/>
                </a:cxn>
              </a:cxnLst>
              <a:rect l="0" t="0" r="r" b="b"/>
              <a:pathLst>
                <a:path w="69" h="88">
                  <a:moveTo>
                    <a:pt x="34" y="87"/>
                  </a:moveTo>
                  <a:lnTo>
                    <a:pt x="68" y="0"/>
                  </a:lnTo>
                  <a:lnTo>
                    <a:pt x="0" y="0"/>
                  </a:lnTo>
                  <a:lnTo>
                    <a:pt x="34" y="87"/>
                  </a:lnTo>
                </a:path>
              </a:pathLst>
            </a:custGeom>
            <a:solidFill>
              <a:srgbClr val="FF99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3" name="Freeform 19"/>
            <p:cNvSpPr>
              <a:spLocks/>
            </p:cNvSpPr>
            <p:nvPr/>
          </p:nvSpPr>
          <p:spPr bwMode="auto">
            <a:xfrm>
              <a:off x="6269" y="333"/>
              <a:ext cx="94" cy="85"/>
            </a:xfrm>
            <a:custGeom>
              <a:avLst/>
              <a:gdLst>
                <a:gd name="T0" fmla="*/ 93 w 94"/>
                <a:gd name="T1" fmla="*/ 84 h 85"/>
                <a:gd name="T2" fmla="*/ 49 w 94"/>
                <a:gd name="T3" fmla="*/ 0 h 85"/>
                <a:gd name="T4" fmla="*/ 0 w 94"/>
                <a:gd name="T5" fmla="*/ 44 h 85"/>
                <a:gd name="T6" fmla="*/ 93 w 94"/>
                <a:gd name="T7" fmla="*/ 84 h 85"/>
              </a:gdLst>
              <a:ahLst/>
              <a:cxnLst>
                <a:cxn ang="0">
                  <a:pos x="T0" y="T1"/>
                </a:cxn>
                <a:cxn ang="0">
                  <a:pos x="T2" y="T3"/>
                </a:cxn>
                <a:cxn ang="0">
                  <a:pos x="T4" y="T5"/>
                </a:cxn>
                <a:cxn ang="0">
                  <a:pos x="T6" y="T7"/>
                </a:cxn>
              </a:cxnLst>
              <a:rect l="0" t="0" r="r" b="b"/>
              <a:pathLst>
                <a:path w="94" h="85">
                  <a:moveTo>
                    <a:pt x="93" y="84"/>
                  </a:moveTo>
                  <a:lnTo>
                    <a:pt x="49" y="0"/>
                  </a:lnTo>
                  <a:lnTo>
                    <a:pt x="0" y="44"/>
                  </a:lnTo>
                  <a:lnTo>
                    <a:pt x="93" y="84"/>
                  </a:lnTo>
                </a:path>
              </a:pathLst>
            </a:custGeom>
            <a:solidFill>
              <a:srgbClr val="FF99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 name="Freeform 20"/>
            <p:cNvSpPr>
              <a:spLocks/>
            </p:cNvSpPr>
            <p:nvPr/>
          </p:nvSpPr>
          <p:spPr bwMode="auto">
            <a:xfrm>
              <a:off x="6072" y="156"/>
              <a:ext cx="241" cy="217"/>
            </a:xfrm>
            <a:custGeom>
              <a:avLst/>
              <a:gdLst>
                <a:gd name="T0" fmla="*/ 120 w 241"/>
                <a:gd name="T1" fmla="*/ 0 h 217"/>
                <a:gd name="T2" fmla="*/ 108 w 241"/>
                <a:gd name="T3" fmla="*/ 1 h 217"/>
                <a:gd name="T4" fmla="*/ 96 w 241"/>
                <a:gd name="T5" fmla="*/ 2 h 217"/>
                <a:gd name="T6" fmla="*/ 84 w 241"/>
                <a:gd name="T7" fmla="*/ 5 h 217"/>
                <a:gd name="T8" fmla="*/ 73 w 241"/>
                <a:gd name="T9" fmla="*/ 8 h 217"/>
                <a:gd name="T10" fmla="*/ 53 w 241"/>
                <a:gd name="T11" fmla="*/ 18 h 217"/>
                <a:gd name="T12" fmla="*/ 35 w 241"/>
                <a:gd name="T13" fmla="*/ 32 h 217"/>
                <a:gd name="T14" fmla="*/ 21 w 241"/>
                <a:gd name="T15" fmla="*/ 47 h 217"/>
                <a:gd name="T16" fmla="*/ 15 w 241"/>
                <a:gd name="T17" fmla="*/ 56 h 217"/>
                <a:gd name="T18" fmla="*/ 10 w 241"/>
                <a:gd name="T19" fmla="*/ 66 h 217"/>
                <a:gd name="T20" fmla="*/ 5 w 241"/>
                <a:gd name="T21" fmla="*/ 76 h 217"/>
                <a:gd name="T22" fmla="*/ 2 w 241"/>
                <a:gd name="T23" fmla="*/ 86 h 217"/>
                <a:gd name="T24" fmla="*/ 1 w 241"/>
                <a:gd name="T25" fmla="*/ 97 h 217"/>
                <a:gd name="T26" fmla="*/ 0 w 241"/>
                <a:gd name="T27" fmla="*/ 108 h 217"/>
                <a:gd name="T28" fmla="*/ 1 w 241"/>
                <a:gd name="T29" fmla="*/ 119 h 217"/>
                <a:gd name="T30" fmla="*/ 2 w 241"/>
                <a:gd name="T31" fmla="*/ 130 h 217"/>
                <a:gd name="T32" fmla="*/ 5 w 241"/>
                <a:gd name="T33" fmla="*/ 140 h 217"/>
                <a:gd name="T34" fmla="*/ 10 w 241"/>
                <a:gd name="T35" fmla="*/ 150 h 217"/>
                <a:gd name="T36" fmla="*/ 15 w 241"/>
                <a:gd name="T37" fmla="*/ 160 h 217"/>
                <a:gd name="T38" fmla="*/ 21 w 241"/>
                <a:gd name="T39" fmla="*/ 169 h 217"/>
                <a:gd name="T40" fmla="*/ 35 w 241"/>
                <a:gd name="T41" fmla="*/ 185 h 217"/>
                <a:gd name="T42" fmla="*/ 53 w 241"/>
                <a:gd name="T43" fmla="*/ 198 h 217"/>
                <a:gd name="T44" fmla="*/ 73 w 241"/>
                <a:gd name="T45" fmla="*/ 208 h 217"/>
                <a:gd name="T46" fmla="*/ 84 w 241"/>
                <a:gd name="T47" fmla="*/ 211 h 217"/>
                <a:gd name="T48" fmla="*/ 96 w 241"/>
                <a:gd name="T49" fmla="*/ 214 h 217"/>
                <a:gd name="T50" fmla="*/ 108 w 241"/>
                <a:gd name="T51" fmla="*/ 215 h 217"/>
                <a:gd name="T52" fmla="*/ 120 w 241"/>
                <a:gd name="T53" fmla="*/ 216 h 217"/>
                <a:gd name="T54" fmla="*/ 132 w 241"/>
                <a:gd name="T55" fmla="*/ 215 h 217"/>
                <a:gd name="T56" fmla="*/ 144 w 241"/>
                <a:gd name="T57" fmla="*/ 214 h 217"/>
                <a:gd name="T58" fmla="*/ 156 w 241"/>
                <a:gd name="T59" fmla="*/ 211 h 217"/>
                <a:gd name="T60" fmla="*/ 167 w 241"/>
                <a:gd name="T61" fmla="*/ 208 h 217"/>
                <a:gd name="T62" fmla="*/ 187 w 241"/>
                <a:gd name="T63" fmla="*/ 198 h 217"/>
                <a:gd name="T64" fmla="*/ 205 w 241"/>
                <a:gd name="T65" fmla="*/ 185 h 217"/>
                <a:gd name="T66" fmla="*/ 219 w 241"/>
                <a:gd name="T67" fmla="*/ 169 h 217"/>
                <a:gd name="T68" fmla="*/ 225 w 241"/>
                <a:gd name="T69" fmla="*/ 160 h 217"/>
                <a:gd name="T70" fmla="*/ 231 w 241"/>
                <a:gd name="T71" fmla="*/ 150 h 217"/>
                <a:gd name="T72" fmla="*/ 235 w 241"/>
                <a:gd name="T73" fmla="*/ 140 h 217"/>
                <a:gd name="T74" fmla="*/ 238 w 241"/>
                <a:gd name="T75" fmla="*/ 130 h 217"/>
                <a:gd name="T76" fmla="*/ 239 w 241"/>
                <a:gd name="T77" fmla="*/ 119 h 217"/>
                <a:gd name="T78" fmla="*/ 240 w 241"/>
                <a:gd name="T79" fmla="*/ 108 h 217"/>
                <a:gd name="T80" fmla="*/ 239 w 241"/>
                <a:gd name="T81" fmla="*/ 97 h 217"/>
                <a:gd name="T82" fmla="*/ 238 w 241"/>
                <a:gd name="T83" fmla="*/ 86 h 217"/>
                <a:gd name="T84" fmla="*/ 235 w 241"/>
                <a:gd name="T85" fmla="*/ 76 h 217"/>
                <a:gd name="T86" fmla="*/ 231 w 241"/>
                <a:gd name="T87" fmla="*/ 66 h 217"/>
                <a:gd name="T88" fmla="*/ 225 w 241"/>
                <a:gd name="T89" fmla="*/ 56 h 217"/>
                <a:gd name="T90" fmla="*/ 219 w 241"/>
                <a:gd name="T91" fmla="*/ 47 h 217"/>
                <a:gd name="T92" fmla="*/ 205 w 241"/>
                <a:gd name="T93" fmla="*/ 32 h 217"/>
                <a:gd name="T94" fmla="*/ 187 w 241"/>
                <a:gd name="T95" fmla="*/ 18 h 217"/>
                <a:gd name="T96" fmla="*/ 167 w 241"/>
                <a:gd name="T97" fmla="*/ 8 h 217"/>
                <a:gd name="T98" fmla="*/ 156 w 241"/>
                <a:gd name="T99" fmla="*/ 5 h 217"/>
                <a:gd name="T100" fmla="*/ 144 w 241"/>
                <a:gd name="T101" fmla="*/ 2 h 217"/>
                <a:gd name="T102" fmla="*/ 132 w 241"/>
                <a:gd name="T103" fmla="*/ 1 h 217"/>
                <a:gd name="T104" fmla="*/ 120 w 241"/>
                <a:gd name="T105"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1" h="217">
                  <a:moveTo>
                    <a:pt x="120" y="0"/>
                  </a:moveTo>
                  <a:lnTo>
                    <a:pt x="108" y="1"/>
                  </a:lnTo>
                  <a:lnTo>
                    <a:pt x="96" y="2"/>
                  </a:lnTo>
                  <a:lnTo>
                    <a:pt x="84" y="5"/>
                  </a:lnTo>
                  <a:lnTo>
                    <a:pt x="73" y="8"/>
                  </a:lnTo>
                  <a:lnTo>
                    <a:pt x="53" y="18"/>
                  </a:lnTo>
                  <a:lnTo>
                    <a:pt x="35" y="32"/>
                  </a:lnTo>
                  <a:lnTo>
                    <a:pt x="21" y="47"/>
                  </a:lnTo>
                  <a:lnTo>
                    <a:pt x="15" y="56"/>
                  </a:lnTo>
                  <a:lnTo>
                    <a:pt x="10" y="66"/>
                  </a:lnTo>
                  <a:lnTo>
                    <a:pt x="5" y="76"/>
                  </a:lnTo>
                  <a:lnTo>
                    <a:pt x="2" y="86"/>
                  </a:lnTo>
                  <a:lnTo>
                    <a:pt x="1" y="97"/>
                  </a:lnTo>
                  <a:lnTo>
                    <a:pt x="0" y="108"/>
                  </a:lnTo>
                  <a:lnTo>
                    <a:pt x="1" y="119"/>
                  </a:lnTo>
                  <a:lnTo>
                    <a:pt x="2" y="130"/>
                  </a:lnTo>
                  <a:lnTo>
                    <a:pt x="5" y="140"/>
                  </a:lnTo>
                  <a:lnTo>
                    <a:pt x="10" y="150"/>
                  </a:lnTo>
                  <a:lnTo>
                    <a:pt x="15" y="160"/>
                  </a:lnTo>
                  <a:lnTo>
                    <a:pt x="21" y="169"/>
                  </a:lnTo>
                  <a:lnTo>
                    <a:pt x="35" y="185"/>
                  </a:lnTo>
                  <a:lnTo>
                    <a:pt x="53" y="198"/>
                  </a:lnTo>
                  <a:lnTo>
                    <a:pt x="73" y="208"/>
                  </a:lnTo>
                  <a:lnTo>
                    <a:pt x="84" y="211"/>
                  </a:lnTo>
                  <a:lnTo>
                    <a:pt x="96" y="214"/>
                  </a:lnTo>
                  <a:lnTo>
                    <a:pt x="108" y="215"/>
                  </a:lnTo>
                  <a:lnTo>
                    <a:pt x="120" y="216"/>
                  </a:lnTo>
                  <a:lnTo>
                    <a:pt x="132" y="215"/>
                  </a:lnTo>
                  <a:lnTo>
                    <a:pt x="144" y="214"/>
                  </a:lnTo>
                  <a:lnTo>
                    <a:pt x="156" y="211"/>
                  </a:lnTo>
                  <a:lnTo>
                    <a:pt x="167" y="208"/>
                  </a:lnTo>
                  <a:lnTo>
                    <a:pt x="187" y="198"/>
                  </a:lnTo>
                  <a:lnTo>
                    <a:pt x="205" y="185"/>
                  </a:lnTo>
                  <a:lnTo>
                    <a:pt x="219" y="169"/>
                  </a:lnTo>
                  <a:lnTo>
                    <a:pt x="225" y="160"/>
                  </a:lnTo>
                  <a:lnTo>
                    <a:pt x="231" y="150"/>
                  </a:lnTo>
                  <a:lnTo>
                    <a:pt x="235" y="140"/>
                  </a:lnTo>
                  <a:lnTo>
                    <a:pt x="238" y="130"/>
                  </a:lnTo>
                  <a:lnTo>
                    <a:pt x="239" y="119"/>
                  </a:lnTo>
                  <a:lnTo>
                    <a:pt x="240" y="108"/>
                  </a:lnTo>
                  <a:lnTo>
                    <a:pt x="239" y="97"/>
                  </a:lnTo>
                  <a:lnTo>
                    <a:pt x="238" y="86"/>
                  </a:lnTo>
                  <a:lnTo>
                    <a:pt x="235" y="76"/>
                  </a:lnTo>
                  <a:lnTo>
                    <a:pt x="231" y="66"/>
                  </a:lnTo>
                  <a:lnTo>
                    <a:pt x="225" y="56"/>
                  </a:lnTo>
                  <a:lnTo>
                    <a:pt x="219" y="47"/>
                  </a:lnTo>
                  <a:lnTo>
                    <a:pt x="205" y="32"/>
                  </a:lnTo>
                  <a:lnTo>
                    <a:pt x="187" y="18"/>
                  </a:lnTo>
                  <a:lnTo>
                    <a:pt x="167" y="8"/>
                  </a:lnTo>
                  <a:lnTo>
                    <a:pt x="156" y="5"/>
                  </a:lnTo>
                  <a:lnTo>
                    <a:pt x="144" y="2"/>
                  </a:lnTo>
                  <a:lnTo>
                    <a:pt x="132" y="1"/>
                  </a:lnTo>
                  <a:lnTo>
                    <a:pt x="120" y="0"/>
                  </a:lnTo>
                </a:path>
              </a:pathLst>
            </a:custGeom>
            <a:solidFill>
              <a:srgbClr val="FF99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46" name="Rectangle 22"/>
          <p:cNvSpPr>
            <a:spLocks noChangeArrowheads="1"/>
          </p:cNvSpPr>
          <p:nvPr/>
        </p:nvSpPr>
        <p:spPr bwMode="auto">
          <a:xfrm>
            <a:off x="685800" y="685800"/>
            <a:ext cx="8991600" cy="1143000"/>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 name="Rectangle 23"/>
          <p:cNvSpPr>
            <a:spLocks noChangeArrowheads="1"/>
          </p:cNvSpPr>
          <p:nvPr/>
        </p:nvSpPr>
        <p:spPr bwMode="auto">
          <a:xfrm>
            <a:off x="609600" y="609600"/>
            <a:ext cx="8991600" cy="1143000"/>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8" name="Rectangle 24"/>
          <p:cNvSpPr>
            <a:spLocks noGrp="1" noChangeArrowheads="1"/>
          </p:cNvSpPr>
          <p:nvPr>
            <p:ph type="title"/>
          </p:nvPr>
        </p:nvSpPr>
        <p:spPr bwMode="auto">
          <a:xfrm>
            <a:off x="771525" y="609600"/>
            <a:ext cx="87439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en-US" smtClean="0"/>
              <a:t>Click to edit Master title style</a:t>
            </a:r>
          </a:p>
        </p:txBody>
      </p:sp>
      <p:sp>
        <p:nvSpPr>
          <p:cNvPr id="1049" name="Rectangle 25"/>
          <p:cNvSpPr>
            <a:spLocks noGrp="1" noChangeArrowheads="1"/>
          </p:cNvSpPr>
          <p:nvPr>
            <p:ph type="body" idx="1"/>
          </p:nvPr>
        </p:nvSpPr>
        <p:spPr bwMode="auto">
          <a:xfrm>
            <a:off x="771525" y="1981200"/>
            <a:ext cx="87439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1085" name="Group 61"/>
          <p:cNvGrpSpPr>
            <a:grpSpLocks/>
          </p:cNvGrpSpPr>
          <p:nvPr/>
        </p:nvGrpSpPr>
        <p:grpSpPr bwMode="auto">
          <a:xfrm>
            <a:off x="0" y="6396038"/>
            <a:ext cx="10287000" cy="238125"/>
            <a:chOff x="0" y="4029"/>
            <a:chExt cx="6480" cy="150"/>
          </a:xfrm>
        </p:grpSpPr>
        <p:sp>
          <p:nvSpPr>
            <p:cNvPr id="1050" name="Freeform 26"/>
            <p:cNvSpPr>
              <a:spLocks/>
            </p:cNvSpPr>
            <p:nvPr/>
          </p:nvSpPr>
          <p:spPr bwMode="auto">
            <a:xfrm>
              <a:off x="0" y="4029"/>
              <a:ext cx="204" cy="150"/>
            </a:xfrm>
            <a:custGeom>
              <a:avLst/>
              <a:gdLst>
                <a:gd name="T0" fmla="*/ 203 w 204"/>
                <a:gd name="T1" fmla="*/ 20 h 150"/>
                <a:gd name="T2" fmla="*/ 178 w 204"/>
                <a:gd name="T3" fmla="*/ 34 h 150"/>
                <a:gd name="T4" fmla="*/ 152 w 204"/>
                <a:gd name="T5" fmla="*/ 41 h 150"/>
                <a:gd name="T6" fmla="*/ 127 w 204"/>
                <a:gd name="T7" fmla="*/ 34 h 150"/>
                <a:gd name="T8" fmla="*/ 101 w 204"/>
                <a:gd name="T9" fmla="*/ 20 h 150"/>
                <a:gd name="T10" fmla="*/ 76 w 204"/>
                <a:gd name="T11" fmla="*/ 7 h 150"/>
                <a:gd name="T12" fmla="*/ 51 w 204"/>
                <a:gd name="T13" fmla="*/ 0 h 150"/>
                <a:gd name="T14" fmla="*/ 25 w 204"/>
                <a:gd name="T15" fmla="*/ 7 h 150"/>
                <a:gd name="T16" fmla="*/ 0 w 204"/>
                <a:gd name="T17" fmla="*/ 20 h 150"/>
                <a:gd name="T18" fmla="*/ 0 w 204"/>
                <a:gd name="T19" fmla="*/ 128 h 150"/>
                <a:gd name="T20" fmla="*/ 25 w 204"/>
                <a:gd name="T21" fmla="*/ 115 h 150"/>
                <a:gd name="T22" fmla="*/ 51 w 204"/>
                <a:gd name="T23" fmla="*/ 108 h 150"/>
                <a:gd name="T24" fmla="*/ 76 w 204"/>
                <a:gd name="T25" fmla="*/ 115 h 150"/>
                <a:gd name="T26" fmla="*/ 101 w 204"/>
                <a:gd name="T27" fmla="*/ 128 h 150"/>
                <a:gd name="T28" fmla="*/ 127 w 204"/>
                <a:gd name="T29" fmla="*/ 142 h 150"/>
                <a:gd name="T30" fmla="*/ 152 w 204"/>
                <a:gd name="T31" fmla="*/ 149 h 150"/>
                <a:gd name="T32" fmla="*/ 178 w 204"/>
                <a:gd name="T33" fmla="*/ 142 h 150"/>
                <a:gd name="T34" fmla="*/ 203 w 204"/>
                <a:gd name="T35" fmla="*/ 128 h 150"/>
                <a:gd name="T36" fmla="*/ 203 w 204"/>
                <a:gd name="T37" fmla="*/ 2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 h="150">
                  <a:moveTo>
                    <a:pt x="203" y="20"/>
                  </a:moveTo>
                  <a:lnTo>
                    <a:pt x="178" y="34"/>
                  </a:lnTo>
                  <a:lnTo>
                    <a:pt x="152" y="41"/>
                  </a:lnTo>
                  <a:lnTo>
                    <a:pt x="127" y="34"/>
                  </a:lnTo>
                  <a:lnTo>
                    <a:pt x="101" y="20"/>
                  </a:lnTo>
                  <a:lnTo>
                    <a:pt x="76" y="7"/>
                  </a:lnTo>
                  <a:lnTo>
                    <a:pt x="51" y="0"/>
                  </a:lnTo>
                  <a:lnTo>
                    <a:pt x="25" y="7"/>
                  </a:lnTo>
                  <a:lnTo>
                    <a:pt x="0" y="20"/>
                  </a:lnTo>
                  <a:lnTo>
                    <a:pt x="0" y="128"/>
                  </a:lnTo>
                  <a:lnTo>
                    <a:pt x="25" y="115"/>
                  </a:lnTo>
                  <a:lnTo>
                    <a:pt x="51" y="108"/>
                  </a:lnTo>
                  <a:lnTo>
                    <a:pt x="76" y="115"/>
                  </a:lnTo>
                  <a:lnTo>
                    <a:pt x="101" y="128"/>
                  </a:lnTo>
                  <a:lnTo>
                    <a:pt x="127" y="142"/>
                  </a:lnTo>
                  <a:lnTo>
                    <a:pt x="152" y="149"/>
                  </a:lnTo>
                  <a:lnTo>
                    <a:pt x="178" y="142"/>
                  </a:lnTo>
                  <a:lnTo>
                    <a:pt x="203" y="128"/>
                  </a:lnTo>
                  <a:lnTo>
                    <a:pt x="203" y="20"/>
                  </a:lnTo>
                </a:path>
              </a:pathLst>
            </a:custGeom>
            <a:solidFill>
              <a:srgbClr val="333399"/>
            </a:solidFill>
            <a:ln w="12700" cap="rnd" cmpd="sng">
              <a:solidFill>
                <a:srgbClr val="3333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1" name="Freeform 27"/>
            <p:cNvSpPr>
              <a:spLocks/>
            </p:cNvSpPr>
            <p:nvPr/>
          </p:nvSpPr>
          <p:spPr bwMode="auto">
            <a:xfrm>
              <a:off x="203" y="4029"/>
              <a:ext cx="203" cy="150"/>
            </a:xfrm>
            <a:custGeom>
              <a:avLst/>
              <a:gdLst>
                <a:gd name="T0" fmla="*/ 202 w 203"/>
                <a:gd name="T1" fmla="*/ 20 h 150"/>
                <a:gd name="T2" fmla="*/ 177 w 203"/>
                <a:gd name="T3" fmla="*/ 34 h 150"/>
                <a:gd name="T4" fmla="*/ 151 w 203"/>
                <a:gd name="T5" fmla="*/ 41 h 150"/>
                <a:gd name="T6" fmla="*/ 126 w 203"/>
                <a:gd name="T7" fmla="*/ 34 h 150"/>
                <a:gd name="T8" fmla="*/ 102 w 203"/>
                <a:gd name="T9" fmla="*/ 20 h 150"/>
                <a:gd name="T10" fmla="*/ 76 w 203"/>
                <a:gd name="T11" fmla="*/ 7 h 150"/>
                <a:gd name="T12" fmla="*/ 50 w 203"/>
                <a:gd name="T13" fmla="*/ 0 h 150"/>
                <a:gd name="T14" fmla="*/ 25 w 203"/>
                <a:gd name="T15" fmla="*/ 7 h 150"/>
                <a:gd name="T16" fmla="*/ 0 w 203"/>
                <a:gd name="T17" fmla="*/ 20 h 150"/>
                <a:gd name="T18" fmla="*/ 0 w 203"/>
                <a:gd name="T19" fmla="*/ 128 h 150"/>
                <a:gd name="T20" fmla="*/ 25 w 203"/>
                <a:gd name="T21" fmla="*/ 115 h 150"/>
                <a:gd name="T22" fmla="*/ 50 w 203"/>
                <a:gd name="T23" fmla="*/ 108 h 150"/>
                <a:gd name="T24" fmla="*/ 76 w 203"/>
                <a:gd name="T25" fmla="*/ 115 h 150"/>
                <a:gd name="T26" fmla="*/ 102 w 203"/>
                <a:gd name="T27" fmla="*/ 128 h 150"/>
                <a:gd name="T28" fmla="*/ 126 w 203"/>
                <a:gd name="T29" fmla="*/ 142 h 150"/>
                <a:gd name="T30" fmla="*/ 151 w 203"/>
                <a:gd name="T31" fmla="*/ 149 h 150"/>
                <a:gd name="T32" fmla="*/ 177 w 203"/>
                <a:gd name="T33" fmla="*/ 142 h 150"/>
                <a:gd name="T34" fmla="*/ 202 w 203"/>
                <a:gd name="T35" fmla="*/ 128 h 150"/>
                <a:gd name="T36" fmla="*/ 202 w 203"/>
                <a:gd name="T37" fmla="*/ 2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3" h="150">
                  <a:moveTo>
                    <a:pt x="202" y="20"/>
                  </a:moveTo>
                  <a:lnTo>
                    <a:pt x="177" y="34"/>
                  </a:lnTo>
                  <a:lnTo>
                    <a:pt x="151" y="41"/>
                  </a:lnTo>
                  <a:lnTo>
                    <a:pt x="126" y="34"/>
                  </a:lnTo>
                  <a:lnTo>
                    <a:pt x="102" y="20"/>
                  </a:lnTo>
                  <a:lnTo>
                    <a:pt x="76" y="7"/>
                  </a:lnTo>
                  <a:lnTo>
                    <a:pt x="50" y="0"/>
                  </a:lnTo>
                  <a:lnTo>
                    <a:pt x="25" y="7"/>
                  </a:lnTo>
                  <a:lnTo>
                    <a:pt x="0" y="20"/>
                  </a:lnTo>
                  <a:lnTo>
                    <a:pt x="0" y="128"/>
                  </a:lnTo>
                  <a:lnTo>
                    <a:pt x="25" y="115"/>
                  </a:lnTo>
                  <a:lnTo>
                    <a:pt x="50" y="108"/>
                  </a:lnTo>
                  <a:lnTo>
                    <a:pt x="76" y="115"/>
                  </a:lnTo>
                  <a:lnTo>
                    <a:pt x="102" y="128"/>
                  </a:lnTo>
                  <a:lnTo>
                    <a:pt x="126" y="142"/>
                  </a:lnTo>
                  <a:lnTo>
                    <a:pt x="151" y="149"/>
                  </a:lnTo>
                  <a:lnTo>
                    <a:pt x="177" y="142"/>
                  </a:lnTo>
                  <a:lnTo>
                    <a:pt x="202" y="128"/>
                  </a:lnTo>
                  <a:lnTo>
                    <a:pt x="202" y="20"/>
                  </a:lnTo>
                </a:path>
              </a:pathLst>
            </a:custGeom>
            <a:solidFill>
              <a:srgbClr val="333399"/>
            </a:solidFill>
            <a:ln w="12700" cap="rnd" cmpd="sng">
              <a:solidFill>
                <a:srgbClr val="3333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2" name="Freeform 28"/>
            <p:cNvSpPr>
              <a:spLocks/>
            </p:cNvSpPr>
            <p:nvPr/>
          </p:nvSpPr>
          <p:spPr bwMode="auto">
            <a:xfrm>
              <a:off x="405" y="4029"/>
              <a:ext cx="204" cy="150"/>
            </a:xfrm>
            <a:custGeom>
              <a:avLst/>
              <a:gdLst>
                <a:gd name="T0" fmla="*/ 203 w 204"/>
                <a:gd name="T1" fmla="*/ 20 h 150"/>
                <a:gd name="T2" fmla="*/ 178 w 204"/>
                <a:gd name="T3" fmla="*/ 34 h 150"/>
                <a:gd name="T4" fmla="*/ 153 w 204"/>
                <a:gd name="T5" fmla="*/ 41 h 150"/>
                <a:gd name="T6" fmla="*/ 127 w 204"/>
                <a:gd name="T7" fmla="*/ 34 h 150"/>
                <a:gd name="T8" fmla="*/ 101 w 204"/>
                <a:gd name="T9" fmla="*/ 20 h 150"/>
                <a:gd name="T10" fmla="*/ 76 w 204"/>
                <a:gd name="T11" fmla="*/ 7 h 150"/>
                <a:gd name="T12" fmla="*/ 51 w 204"/>
                <a:gd name="T13" fmla="*/ 0 h 150"/>
                <a:gd name="T14" fmla="*/ 26 w 204"/>
                <a:gd name="T15" fmla="*/ 7 h 150"/>
                <a:gd name="T16" fmla="*/ 0 w 204"/>
                <a:gd name="T17" fmla="*/ 20 h 150"/>
                <a:gd name="T18" fmla="*/ 0 w 204"/>
                <a:gd name="T19" fmla="*/ 128 h 150"/>
                <a:gd name="T20" fmla="*/ 26 w 204"/>
                <a:gd name="T21" fmla="*/ 115 h 150"/>
                <a:gd name="T22" fmla="*/ 51 w 204"/>
                <a:gd name="T23" fmla="*/ 108 h 150"/>
                <a:gd name="T24" fmla="*/ 76 w 204"/>
                <a:gd name="T25" fmla="*/ 115 h 150"/>
                <a:gd name="T26" fmla="*/ 101 w 204"/>
                <a:gd name="T27" fmla="*/ 128 h 150"/>
                <a:gd name="T28" fmla="*/ 127 w 204"/>
                <a:gd name="T29" fmla="*/ 142 h 150"/>
                <a:gd name="T30" fmla="*/ 153 w 204"/>
                <a:gd name="T31" fmla="*/ 149 h 150"/>
                <a:gd name="T32" fmla="*/ 178 w 204"/>
                <a:gd name="T33" fmla="*/ 142 h 150"/>
                <a:gd name="T34" fmla="*/ 203 w 204"/>
                <a:gd name="T35" fmla="*/ 128 h 150"/>
                <a:gd name="T36" fmla="*/ 203 w 204"/>
                <a:gd name="T37" fmla="*/ 2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 h="150">
                  <a:moveTo>
                    <a:pt x="203" y="20"/>
                  </a:moveTo>
                  <a:lnTo>
                    <a:pt x="178" y="34"/>
                  </a:lnTo>
                  <a:lnTo>
                    <a:pt x="153" y="41"/>
                  </a:lnTo>
                  <a:lnTo>
                    <a:pt x="127" y="34"/>
                  </a:lnTo>
                  <a:lnTo>
                    <a:pt x="101" y="20"/>
                  </a:lnTo>
                  <a:lnTo>
                    <a:pt x="76" y="7"/>
                  </a:lnTo>
                  <a:lnTo>
                    <a:pt x="51" y="0"/>
                  </a:lnTo>
                  <a:lnTo>
                    <a:pt x="26" y="7"/>
                  </a:lnTo>
                  <a:lnTo>
                    <a:pt x="0" y="20"/>
                  </a:lnTo>
                  <a:lnTo>
                    <a:pt x="0" y="128"/>
                  </a:lnTo>
                  <a:lnTo>
                    <a:pt x="26" y="115"/>
                  </a:lnTo>
                  <a:lnTo>
                    <a:pt x="51" y="108"/>
                  </a:lnTo>
                  <a:lnTo>
                    <a:pt x="76" y="115"/>
                  </a:lnTo>
                  <a:lnTo>
                    <a:pt x="101" y="128"/>
                  </a:lnTo>
                  <a:lnTo>
                    <a:pt x="127" y="142"/>
                  </a:lnTo>
                  <a:lnTo>
                    <a:pt x="153" y="149"/>
                  </a:lnTo>
                  <a:lnTo>
                    <a:pt x="178" y="142"/>
                  </a:lnTo>
                  <a:lnTo>
                    <a:pt x="203" y="128"/>
                  </a:lnTo>
                  <a:lnTo>
                    <a:pt x="203" y="20"/>
                  </a:lnTo>
                </a:path>
              </a:pathLst>
            </a:custGeom>
            <a:solidFill>
              <a:srgbClr val="333399"/>
            </a:solidFill>
            <a:ln w="12700" cap="rnd" cmpd="sng">
              <a:solidFill>
                <a:srgbClr val="3333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3" name="Freeform 29"/>
            <p:cNvSpPr>
              <a:spLocks/>
            </p:cNvSpPr>
            <p:nvPr/>
          </p:nvSpPr>
          <p:spPr bwMode="auto">
            <a:xfrm>
              <a:off x="608" y="4029"/>
              <a:ext cx="203" cy="150"/>
            </a:xfrm>
            <a:custGeom>
              <a:avLst/>
              <a:gdLst>
                <a:gd name="T0" fmla="*/ 202 w 203"/>
                <a:gd name="T1" fmla="*/ 20 h 150"/>
                <a:gd name="T2" fmla="*/ 177 w 203"/>
                <a:gd name="T3" fmla="*/ 34 h 150"/>
                <a:gd name="T4" fmla="*/ 153 w 203"/>
                <a:gd name="T5" fmla="*/ 41 h 150"/>
                <a:gd name="T6" fmla="*/ 126 w 203"/>
                <a:gd name="T7" fmla="*/ 34 h 150"/>
                <a:gd name="T8" fmla="*/ 102 w 203"/>
                <a:gd name="T9" fmla="*/ 20 h 150"/>
                <a:gd name="T10" fmla="*/ 76 w 203"/>
                <a:gd name="T11" fmla="*/ 7 h 150"/>
                <a:gd name="T12" fmla="*/ 50 w 203"/>
                <a:gd name="T13" fmla="*/ 0 h 150"/>
                <a:gd name="T14" fmla="*/ 26 w 203"/>
                <a:gd name="T15" fmla="*/ 7 h 150"/>
                <a:gd name="T16" fmla="*/ 0 w 203"/>
                <a:gd name="T17" fmla="*/ 20 h 150"/>
                <a:gd name="T18" fmla="*/ 0 w 203"/>
                <a:gd name="T19" fmla="*/ 128 h 150"/>
                <a:gd name="T20" fmla="*/ 26 w 203"/>
                <a:gd name="T21" fmla="*/ 115 h 150"/>
                <a:gd name="T22" fmla="*/ 50 w 203"/>
                <a:gd name="T23" fmla="*/ 108 h 150"/>
                <a:gd name="T24" fmla="*/ 76 w 203"/>
                <a:gd name="T25" fmla="*/ 115 h 150"/>
                <a:gd name="T26" fmla="*/ 102 w 203"/>
                <a:gd name="T27" fmla="*/ 128 h 150"/>
                <a:gd name="T28" fmla="*/ 126 w 203"/>
                <a:gd name="T29" fmla="*/ 142 h 150"/>
                <a:gd name="T30" fmla="*/ 153 w 203"/>
                <a:gd name="T31" fmla="*/ 149 h 150"/>
                <a:gd name="T32" fmla="*/ 177 w 203"/>
                <a:gd name="T33" fmla="*/ 142 h 150"/>
                <a:gd name="T34" fmla="*/ 202 w 203"/>
                <a:gd name="T35" fmla="*/ 128 h 150"/>
                <a:gd name="T36" fmla="*/ 202 w 203"/>
                <a:gd name="T37" fmla="*/ 2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3" h="150">
                  <a:moveTo>
                    <a:pt x="202" y="20"/>
                  </a:moveTo>
                  <a:lnTo>
                    <a:pt x="177" y="34"/>
                  </a:lnTo>
                  <a:lnTo>
                    <a:pt x="153" y="41"/>
                  </a:lnTo>
                  <a:lnTo>
                    <a:pt x="126" y="34"/>
                  </a:lnTo>
                  <a:lnTo>
                    <a:pt x="102" y="20"/>
                  </a:lnTo>
                  <a:lnTo>
                    <a:pt x="76" y="7"/>
                  </a:lnTo>
                  <a:lnTo>
                    <a:pt x="50" y="0"/>
                  </a:lnTo>
                  <a:lnTo>
                    <a:pt x="26" y="7"/>
                  </a:lnTo>
                  <a:lnTo>
                    <a:pt x="0" y="20"/>
                  </a:lnTo>
                  <a:lnTo>
                    <a:pt x="0" y="128"/>
                  </a:lnTo>
                  <a:lnTo>
                    <a:pt x="26" y="115"/>
                  </a:lnTo>
                  <a:lnTo>
                    <a:pt x="50" y="108"/>
                  </a:lnTo>
                  <a:lnTo>
                    <a:pt x="76" y="115"/>
                  </a:lnTo>
                  <a:lnTo>
                    <a:pt x="102" y="128"/>
                  </a:lnTo>
                  <a:lnTo>
                    <a:pt x="126" y="142"/>
                  </a:lnTo>
                  <a:lnTo>
                    <a:pt x="153" y="149"/>
                  </a:lnTo>
                  <a:lnTo>
                    <a:pt x="177" y="142"/>
                  </a:lnTo>
                  <a:lnTo>
                    <a:pt x="202" y="128"/>
                  </a:lnTo>
                  <a:lnTo>
                    <a:pt x="202" y="20"/>
                  </a:lnTo>
                </a:path>
              </a:pathLst>
            </a:custGeom>
            <a:solidFill>
              <a:srgbClr val="333399"/>
            </a:solidFill>
            <a:ln w="12700" cap="rnd" cmpd="sng">
              <a:solidFill>
                <a:srgbClr val="3333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 name="Freeform 30"/>
            <p:cNvSpPr>
              <a:spLocks/>
            </p:cNvSpPr>
            <p:nvPr/>
          </p:nvSpPr>
          <p:spPr bwMode="auto">
            <a:xfrm>
              <a:off x="810" y="4029"/>
              <a:ext cx="203" cy="150"/>
            </a:xfrm>
            <a:custGeom>
              <a:avLst/>
              <a:gdLst>
                <a:gd name="T0" fmla="*/ 202 w 203"/>
                <a:gd name="T1" fmla="*/ 20 h 150"/>
                <a:gd name="T2" fmla="*/ 178 w 203"/>
                <a:gd name="T3" fmla="*/ 34 h 150"/>
                <a:gd name="T4" fmla="*/ 151 w 203"/>
                <a:gd name="T5" fmla="*/ 41 h 150"/>
                <a:gd name="T6" fmla="*/ 128 w 203"/>
                <a:gd name="T7" fmla="*/ 34 h 150"/>
                <a:gd name="T8" fmla="*/ 101 w 203"/>
                <a:gd name="T9" fmla="*/ 20 h 150"/>
                <a:gd name="T10" fmla="*/ 77 w 203"/>
                <a:gd name="T11" fmla="*/ 7 h 150"/>
                <a:gd name="T12" fmla="*/ 51 w 203"/>
                <a:gd name="T13" fmla="*/ 0 h 150"/>
                <a:gd name="T14" fmla="*/ 26 w 203"/>
                <a:gd name="T15" fmla="*/ 7 h 150"/>
                <a:gd name="T16" fmla="*/ 0 w 203"/>
                <a:gd name="T17" fmla="*/ 20 h 150"/>
                <a:gd name="T18" fmla="*/ 0 w 203"/>
                <a:gd name="T19" fmla="*/ 128 h 150"/>
                <a:gd name="T20" fmla="*/ 26 w 203"/>
                <a:gd name="T21" fmla="*/ 115 h 150"/>
                <a:gd name="T22" fmla="*/ 51 w 203"/>
                <a:gd name="T23" fmla="*/ 108 h 150"/>
                <a:gd name="T24" fmla="*/ 77 w 203"/>
                <a:gd name="T25" fmla="*/ 115 h 150"/>
                <a:gd name="T26" fmla="*/ 101 w 203"/>
                <a:gd name="T27" fmla="*/ 128 h 150"/>
                <a:gd name="T28" fmla="*/ 128 w 203"/>
                <a:gd name="T29" fmla="*/ 142 h 150"/>
                <a:gd name="T30" fmla="*/ 151 w 203"/>
                <a:gd name="T31" fmla="*/ 149 h 150"/>
                <a:gd name="T32" fmla="*/ 178 w 203"/>
                <a:gd name="T33" fmla="*/ 142 h 150"/>
                <a:gd name="T34" fmla="*/ 202 w 203"/>
                <a:gd name="T35" fmla="*/ 128 h 150"/>
                <a:gd name="T36" fmla="*/ 202 w 203"/>
                <a:gd name="T37" fmla="*/ 2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3" h="150">
                  <a:moveTo>
                    <a:pt x="202" y="20"/>
                  </a:moveTo>
                  <a:lnTo>
                    <a:pt x="178" y="34"/>
                  </a:lnTo>
                  <a:lnTo>
                    <a:pt x="151" y="41"/>
                  </a:lnTo>
                  <a:lnTo>
                    <a:pt x="128" y="34"/>
                  </a:lnTo>
                  <a:lnTo>
                    <a:pt x="101" y="20"/>
                  </a:lnTo>
                  <a:lnTo>
                    <a:pt x="77" y="7"/>
                  </a:lnTo>
                  <a:lnTo>
                    <a:pt x="51" y="0"/>
                  </a:lnTo>
                  <a:lnTo>
                    <a:pt x="26" y="7"/>
                  </a:lnTo>
                  <a:lnTo>
                    <a:pt x="0" y="20"/>
                  </a:lnTo>
                  <a:lnTo>
                    <a:pt x="0" y="128"/>
                  </a:lnTo>
                  <a:lnTo>
                    <a:pt x="26" y="115"/>
                  </a:lnTo>
                  <a:lnTo>
                    <a:pt x="51" y="108"/>
                  </a:lnTo>
                  <a:lnTo>
                    <a:pt x="77" y="115"/>
                  </a:lnTo>
                  <a:lnTo>
                    <a:pt x="101" y="128"/>
                  </a:lnTo>
                  <a:lnTo>
                    <a:pt x="128" y="142"/>
                  </a:lnTo>
                  <a:lnTo>
                    <a:pt x="151" y="149"/>
                  </a:lnTo>
                  <a:lnTo>
                    <a:pt x="178" y="142"/>
                  </a:lnTo>
                  <a:lnTo>
                    <a:pt x="202" y="128"/>
                  </a:lnTo>
                  <a:lnTo>
                    <a:pt x="202" y="20"/>
                  </a:lnTo>
                </a:path>
              </a:pathLst>
            </a:custGeom>
            <a:solidFill>
              <a:srgbClr val="333399"/>
            </a:solidFill>
            <a:ln w="12700" cap="rnd" cmpd="sng">
              <a:solidFill>
                <a:srgbClr val="3333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5" name="Freeform 31"/>
            <p:cNvSpPr>
              <a:spLocks/>
            </p:cNvSpPr>
            <p:nvPr/>
          </p:nvSpPr>
          <p:spPr bwMode="auto">
            <a:xfrm>
              <a:off x="1010" y="4029"/>
              <a:ext cx="205" cy="150"/>
            </a:xfrm>
            <a:custGeom>
              <a:avLst/>
              <a:gdLst>
                <a:gd name="T0" fmla="*/ 204 w 205"/>
                <a:gd name="T1" fmla="*/ 20 h 150"/>
                <a:gd name="T2" fmla="*/ 178 w 205"/>
                <a:gd name="T3" fmla="*/ 34 h 150"/>
                <a:gd name="T4" fmla="*/ 153 w 205"/>
                <a:gd name="T5" fmla="*/ 41 h 150"/>
                <a:gd name="T6" fmla="*/ 127 w 205"/>
                <a:gd name="T7" fmla="*/ 34 h 150"/>
                <a:gd name="T8" fmla="*/ 104 w 205"/>
                <a:gd name="T9" fmla="*/ 20 h 150"/>
                <a:gd name="T10" fmla="*/ 77 w 205"/>
                <a:gd name="T11" fmla="*/ 7 h 150"/>
                <a:gd name="T12" fmla="*/ 51 w 205"/>
                <a:gd name="T13" fmla="*/ 0 h 150"/>
                <a:gd name="T14" fmla="*/ 26 w 205"/>
                <a:gd name="T15" fmla="*/ 7 h 150"/>
                <a:gd name="T16" fmla="*/ 0 w 205"/>
                <a:gd name="T17" fmla="*/ 20 h 150"/>
                <a:gd name="T18" fmla="*/ 0 w 205"/>
                <a:gd name="T19" fmla="*/ 128 h 150"/>
                <a:gd name="T20" fmla="*/ 26 w 205"/>
                <a:gd name="T21" fmla="*/ 115 h 150"/>
                <a:gd name="T22" fmla="*/ 51 w 205"/>
                <a:gd name="T23" fmla="*/ 108 h 150"/>
                <a:gd name="T24" fmla="*/ 77 w 205"/>
                <a:gd name="T25" fmla="*/ 115 h 150"/>
                <a:gd name="T26" fmla="*/ 104 w 205"/>
                <a:gd name="T27" fmla="*/ 128 h 150"/>
                <a:gd name="T28" fmla="*/ 127 w 205"/>
                <a:gd name="T29" fmla="*/ 142 h 150"/>
                <a:gd name="T30" fmla="*/ 153 w 205"/>
                <a:gd name="T31" fmla="*/ 149 h 150"/>
                <a:gd name="T32" fmla="*/ 178 w 205"/>
                <a:gd name="T33" fmla="*/ 142 h 150"/>
                <a:gd name="T34" fmla="*/ 204 w 205"/>
                <a:gd name="T35" fmla="*/ 128 h 150"/>
                <a:gd name="T36" fmla="*/ 204 w 205"/>
                <a:gd name="T37" fmla="*/ 2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5" h="150">
                  <a:moveTo>
                    <a:pt x="204" y="20"/>
                  </a:moveTo>
                  <a:lnTo>
                    <a:pt x="178" y="34"/>
                  </a:lnTo>
                  <a:lnTo>
                    <a:pt x="153" y="41"/>
                  </a:lnTo>
                  <a:lnTo>
                    <a:pt x="127" y="34"/>
                  </a:lnTo>
                  <a:lnTo>
                    <a:pt x="104" y="20"/>
                  </a:lnTo>
                  <a:lnTo>
                    <a:pt x="77" y="7"/>
                  </a:lnTo>
                  <a:lnTo>
                    <a:pt x="51" y="0"/>
                  </a:lnTo>
                  <a:lnTo>
                    <a:pt x="26" y="7"/>
                  </a:lnTo>
                  <a:lnTo>
                    <a:pt x="0" y="20"/>
                  </a:lnTo>
                  <a:lnTo>
                    <a:pt x="0" y="128"/>
                  </a:lnTo>
                  <a:lnTo>
                    <a:pt x="26" y="115"/>
                  </a:lnTo>
                  <a:lnTo>
                    <a:pt x="51" y="108"/>
                  </a:lnTo>
                  <a:lnTo>
                    <a:pt x="77" y="115"/>
                  </a:lnTo>
                  <a:lnTo>
                    <a:pt x="104" y="128"/>
                  </a:lnTo>
                  <a:lnTo>
                    <a:pt x="127" y="142"/>
                  </a:lnTo>
                  <a:lnTo>
                    <a:pt x="153" y="149"/>
                  </a:lnTo>
                  <a:lnTo>
                    <a:pt x="178" y="142"/>
                  </a:lnTo>
                  <a:lnTo>
                    <a:pt x="204" y="128"/>
                  </a:lnTo>
                  <a:lnTo>
                    <a:pt x="204" y="20"/>
                  </a:lnTo>
                </a:path>
              </a:pathLst>
            </a:custGeom>
            <a:solidFill>
              <a:srgbClr val="333399"/>
            </a:solidFill>
            <a:ln w="12700" cap="rnd" cmpd="sng">
              <a:solidFill>
                <a:srgbClr val="3333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6" name="Freeform 32"/>
            <p:cNvSpPr>
              <a:spLocks/>
            </p:cNvSpPr>
            <p:nvPr/>
          </p:nvSpPr>
          <p:spPr bwMode="auto">
            <a:xfrm>
              <a:off x="1213" y="4029"/>
              <a:ext cx="205" cy="150"/>
            </a:xfrm>
            <a:custGeom>
              <a:avLst/>
              <a:gdLst>
                <a:gd name="T0" fmla="*/ 204 w 205"/>
                <a:gd name="T1" fmla="*/ 20 h 150"/>
                <a:gd name="T2" fmla="*/ 179 w 205"/>
                <a:gd name="T3" fmla="*/ 34 h 150"/>
                <a:gd name="T4" fmla="*/ 153 w 205"/>
                <a:gd name="T5" fmla="*/ 41 h 150"/>
                <a:gd name="T6" fmla="*/ 129 w 205"/>
                <a:gd name="T7" fmla="*/ 34 h 150"/>
                <a:gd name="T8" fmla="*/ 104 w 205"/>
                <a:gd name="T9" fmla="*/ 20 h 150"/>
                <a:gd name="T10" fmla="*/ 75 w 205"/>
                <a:gd name="T11" fmla="*/ 7 h 150"/>
                <a:gd name="T12" fmla="*/ 51 w 205"/>
                <a:gd name="T13" fmla="*/ 0 h 150"/>
                <a:gd name="T14" fmla="*/ 25 w 205"/>
                <a:gd name="T15" fmla="*/ 7 h 150"/>
                <a:gd name="T16" fmla="*/ 0 w 205"/>
                <a:gd name="T17" fmla="*/ 20 h 150"/>
                <a:gd name="T18" fmla="*/ 0 w 205"/>
                <a:gd name="T19" fmla="*/ 128 h 150"/>
                <a:gd name="T20" fmla="*/ 25 w 205"/>
                <a:gd name="T21" fmla="*/ 115 h 150"/>
                <a:gd name="T22" fmla="*/ 51 w 205"/>
                <a:gd name="T23" fmla="*/ 108 h 150"/>
                <a:gd name="T24" fmla="*/ 75 w 205"/>
                <a:gd name="T25" fmla="*/ 115 h 150"/>
                <a:gd name="T26" fmla="*/ 104 w 205"/>
                <a:gd name="T27" fmla="*/ 128 h 150"/>
                <a:gd name="T28" fmla="*/ 129 w 205"/>
                <a:gd name="T29" fmla="*/ 142 h 150"/>
                <a:gd name="T30" fmla="*/ 153 w 205"/>
                <a:gd name="T31" fmla="*/ 149 h 150"/>
                <a:gd name="T32" fmla="*/ 179 w 205"/>
                <a:gd name="T33" fmla="*/ 142 h 150"/>
                <a:gd name="T34" fmla="*/ 204 w 205"/>
                <a:gd name="T35" fmla="*/ 128 h 150"/>
                <a:gd name="T36" fmla="*/ 204 w 205"/>
                <a:gd name="T37" fmla="*/ 2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5" h="150">
                  <a:moveTo>
                    <a:pt x="204" y="20"/>
                  </a:moveTo>
                  <a:lnTo>
                    <a:pt x="179" y="34"/>
                  </a:lnTo>
                  <a:lnTo>
                    <a:pt x="153" y="41"/>
                  </a:lnTo>
                  <a:lnTo>
                    <a:pt x="129" y="34"/>
                  </a:lnTo>
                  <a:lnTo>
                    <a:pt x="104" y="20"/>
                  </a:lnTo>
                  <a:lnTo>
                    <a:pt x="75" y="7"/>
                  </a:lnTo>
                  <a:lnTo>
                    <a:pt x="51" y="0"/>
                  </a:lnTo>
                  <a:lnTo>
                    <a:pt x="25" y="7"/>
                  </a:lnTo>
                  <a:lnTo>
                    <a:pt x="0" y="20"/>
                  </a:lnTo>
                  <a:lnTo>
                    <a:pt x="0" y="128"/>
                  </a:lnTo>
                  <a:lnTo>
                    <a:pt x="25" y="115"/>
                  </a:lnTo>
                  <a:lnTo>
                    <a:pt x="51" y="108"/>
                  </a:lnTo>
                  <a:lnTo>
                    <a:pt x="75" y="115"/>
                  </a:lnTo>
                  <a:lnTo>
                    <a:pt x="104" y="128"/>
                  </a:lnTo>
                  <a:lnTo>
                    <a:pt x="129" y="142"/>
                  </a:lnTo>
                  <a:lnTo>
                    <a:pt x="153" y="149"/>
                  </a:lnTo>
                  <a:lnTo>
                    <a:pt x="179" y="142"/>
                  </a:lnTo>
                  <a:lnTo>
                    <a:pt x="204" y="128"/>
                  </a:lnTo>
                  <a:lnTo>
                    <a:pt x="204" y="20"/>
                  </a:lnTo>
                </a:path>
              </a:pathLst>
            </a:custGeom>
            <a:solidFill>
              <a:srgbClr val="333399"/>
            </a:solidFill>
            <a:ln w="12700" cap="rnd" cmpd="sng">
              <a:solidFill>
                <a:srgbClr val="3333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7" name="Freeform 33"/>
            <p:cNvSpPr>
              <a:spLocks/>
            </p:cNvSpPr>
            <p:nvPr/>
          </p:nvSpPr>
          <p:spPr bwMode="auto">
            <a:xfrm>
              <a:off x="1416" y="4029"/>
              <a:ext cx="206" cy="150"/>
            </a:xfrm>
            <a:custGeom>
              <a:avLst/>
              <a:gdLst>
                <a:gd name="T0" fmla="*/ 205 w 206"/>
                <a:gd name="T1" fmla="*/ 20 h 150"/>
                <a:gd name="T2" fmla="*/ 180 w 206"/>
                <a:gd name="T3" fmla="*/ 34 h 150"/>
                <a:gd name="T4" fmla="*/ 154 w 206"/>
                <a:gd name="T5" fmla="*/ 41 h 150"/>
                <a:gd name="T6" fmla="*/ 128 w 206"/>
                <a:gd name="T7" fmla="*/ 34 h 150"/>
                <a:gd name="T8" fmla="*/ 102 w 206"/>
                <a:gd name="T9" fmla="*/ 20 h 150"/>
                <a:gd name="T10" fmla="*/ 77 w 206"/>
                <a:gd name="T11" fmla="*/ 7 h 150"/>
                <a:gd name="T12" fmla="*/ 52 w 206"/>
                <a:gd name="T13" fmla="*/ 0 h 150"/>
                <a:gd name="T14" fmla="*/ 26 w 206"/>
                <a:gd name="T15" fmla="*/ 7 h 150"/>
                <a:gd name="T16" fmla="*/ 0 w 206"/>
                <a:gd name="T17" fmla="*/ 20 h 150"/>
                <a:gd name="T18" fmla="*/ 0 w 206"/>
                <a:gd name="T19" fmla="*/ 128 h 150"/>
                <a:gd name="T20" fmla="*/ 26 w 206"/>
                <a:gd name="T21" fmla="*/ 115 h 150"/>
                <a:gd name="T22" fmla="*/ 52 w 206"/>
                <a:gd name="T23" fmla="*/ 108 h 150"/>
                <a:gd name="T24" fmla="*/ 77 w 206"/>
                <a:gd name="T25" fmla="*/ 115 h 150"/>
                <a:gd name="T26" fmla="*/ 102 w 206"/>
                <a:gd name="T27" fmla="*/ 128 h 150"/>
                <a:gd name="T28" fmla="*/ 128 w 206"/>
                <a:gd name="T29" fmla="*/ 142 h 150"/>
                <a:gd name="T30" fmla="*/ 154 w 206"/>
                <a:gd name="T31" fmla="*/ 149 h 150"/>
                <a:gd name="T32" fmla="*/ 180 w 206"/>
                <a:gd name="T33" fmla="*/ 142 h 150"/>
                <a:gd name="T34" fmla="*/ 205 w 206"/>
                <a:gd name="T35" fmla="*/ 128 h 150"/>
                <a:gd name="T36" fmla="*/ 205 w 206"/>
                <a:gd name="T37" fmla="*/ 2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6" h="150">
                  <a:moveTo>
                    <a:pt x="205" y="20"/>
                  </a:moveTo>
                  <a:lnTo>
                    <a:pt x="180" y="34"/>
                  </a:lnTo>
                  <a:lnTo>
                    <a:pt x="154" y="41"/>
                  </a:lnTo>
                  <a:lnTo>
                    <a:pt x="128" y="34"/>
                  </a:lnTo>
                  <a:lnTo>
                    <a:pt x="102" y="20"/>
                  </a:lnTo>
                  <a:lnTo>
                    <a:pt x="77" y="7"/>
                  </a:lnTo>
                  <a:lnTo>
                    <a:pt x="52" y="0"/>
                  </a:lnTo>
                  <a:lnTo>
                    <a:pt x="26" y="7"/>
                  </a:lnTo>
                  <a:lnTo>
                    <a:pt x="0" y="20"/>
                  </a:lnTo>
                  <a:lnTo>
                    <a:pt x="0" y="128"/>
                  </a:lnTo>
                  <a:lnTo>
                    <a:pt x="26" y="115"/>
                  </a:lnTo>
                  <a:lnTo>
                    <a:pt x="52" y="108"/>
                  </a:lnTo>
                  <a:lnTo>
                    <a:pt x="77" y="115"/>
                  </a:lnTo>
                  <a:lnTo>
                    <a:pt x="102" y="128"/>
                  </a:lnTo>
                  <a:lnTo>
                    <a:pt x="128" y="142"/>
                  </a:lnTo>
                  <a:lnTo>
                    <a:pt x="154" y="149"/>
                  </a:lnTo>
                  <a:lnTo>
                    <a:pt x="180" y="142"/>
                  </a:lnTo>
                  <a:lnTo>
                    <a:pt x="205" y="128"/>
                  </a:lnTo>
                  <a:lnTo>
                    <a:pt x="205" y="20"/>
                  </a:lnTo>
                </a:path>
              </a:pathLst>
            </a:custGeom>
            <a:solidFill>
              <a:srgbClr val="333399"/>
            </a:solidFill>
            <a:ln w="12700" cap="rnd" cmpd="sng">
              <a:solidFill>
                <a:srgbClr val="3333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8" name="Freeform 34"/>
            <p:cNvSpPr>
              <a:spLocks/>
            </p:cNvSpPr>
            <p:nvPr/>
          </p:nvSpPr>
          <p:spPr bwMode="auto">
            <a:xfrm>
              <a:off x="1619" y="4029"/>
              <a:ext cx="204" cy="150"/>
            </a:xfrm>
            <a:custGeom>
              <a:avLst/>
              <a:gdLst>
                <a:gd name="T0" fmla="*/ 203 w 204"/>
                <a:gd name="T1" fmla="*/ 20 h 150"/>
                <a:gd name="T2" fmla="*/ 178 w 204"/>
                <a:gd name="T3" fmla="*/ 34 h 150"/>
                <a:gd name="T4" fmla="*/ 152 w 204"/>
                <a:gd name="T5" fmla="*/ 41 h 150"/>
                <a:gd name="T6" fmla="*/ 127 w 204"/>
                <a:gd name="T7" fmla="*/ 34 h 150"/>
                <a:gd name="T8" fmla="*/ 101 w 204"/>
                <a:gd name="T9" fmla="*/ 20 h 150"/>
                <a:gd name="T10" fmla="*/ 76 w 204"/>
                <a:gd name="T11" fmla="*/ 7 h 150"/>
                <a:gd name="T12" fmla="*/ 51 w 204"/>
                <a:gd name="T13" fmla="*/ 0 h 150"/>
                <a:gd name="T14" fmla="*/ 25 w 204"/>
                <a:gd name="T15" fmla="*/ 7 h 150"/>
                <a:gd name="T16" fmla="*/ 0 w 204"/>
                <a:gd name="T17" fmla="*/ 20 h 150"/>
                <a:gd name="T18" fmla="*/ 0 w 204"/>
                <a:gd name="T19" fmla="*/ 128 h 150"/>
                <a:gd name="T20" fmla="*/ 25 w 204"/>
                <a:gd name="T21" fmla="*/ 115 h 150"/>
                <a:gd name="T22" fmla="*/ 51 w 204"/>
                <a:gd name="T23" fmla="*/ 108 h 150"/>
                <a:gd name="T24" fmla="*/ 76 w 204"/>
                <a:gd name="T25" fmla="*/ 115 h 150"/>
                <a:gd name="T26" fmla="*/ 101 w 204"/>
                <a:gd name="T27" fmla="*/ 128 h 150"/>
                <a:gd name="T28" fmla="*/ 127 w 204"/>
                <a:gd name="T29" fmla="*/ 142 h 150"/>
                <a:gd name="T30" fmla="*/ 152 w 204"/>
                <a:gd name="T31" fmla="*/ 149 h 150"/>
                <a:gd name="T32" fmla="*/ 178 w 204"/>
                <a:gd name="T33" fmla="*/ 142 h 150"/>
                <a:gd name="T34" fmla="*/ 203 w 204"/>
                <a:gd name="T35" fmla="*/ 128 h 150"/>
                <a:gd name="T36" fmla="*/ 203 w 204"/>
                <a:gd name="T37" fmla="*/ 2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 h="150">
                  <a:moveTo>
                    <a:pt x="203" y="20"/>
                  </a:moveTo>
                  <a:lnTo>
                    <a:pt x="178" y="34"/>
                  </a:lnTo>
                  <a:lnTo>
                    <a:pt x="152" y="41"/>
                  </a:lnTo>
                  <a:lnTo>
                    <a:pt x="127" y="34"/>
                  </a:lnTo>
                  <a:lnTo>
                    <a:pt x="101" y="20"/>
                  </a:lnTo>
                  <a:lnTo>
                    <a:pt x="76" y="7"/>
                  </a:lnTo>
                  <a:lnTo>
                    <a:pt x="51" y="0"/>
                  </a:lnTo>
                  <a:lnTo>
                    <a:pt x="25" y="7"/>
                  </a:lnTo>
                  <a:lnTo>
                    <a:pt x="0" y="20"/>
                  </a:lnTo>
                  <a:lnTo>
                    <a:pt x="0" y="128"/>
                  </a:lnTo>
                  <a:lnTo>
                    <a:pt x="25" y="115"/>
                  </a:lnTo>
                  <a:lnTo>
                    <a:pt x="51" y="108"/>
                  </a:lnTo>
                  <a:lnTo>
                    <a:pt x="76" y="115"/>
                  </a:lnTo>
                  <a:lnTo>
                    <a:pt x="101" y="128"/>
                  </a:lnTo>
                  <a:lnTo>
                    <a:pt x="127" y="142"/>
                  </a:lnTo>
                  <a:lnTo>
                    <a:pt x="152" y="149"/>
                  </a:lnTo>
                  <a:lnTo>
                    <a:pt x="178" y="142"/>
                  </a:lnTo>
                  <a:lnTo>
                    <a:pt x="203" y="128"/>
                  </a:lnTo>
                  <a:lnTo>
                    <a:pt x="203" y="20"/>
                  </a:lnTo>
                </a:path>
              </a:pathLst>
            </a:custGeom>
            <a:solidFill>
              <a:srgbClr val="333399"/>
            </a:solidFill>
            <a:ln w="12700" cap="rnd" cmpd="sng">
              <a:solidFill>
                <a:srgbClr val="3333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9" name="Freeform 35"/>
            <p:cNvSpPr>
              <a:spLocks/>
            </p:cNvSpPr>
            <p:nvPr/>
          </p:nvSpPr>
          <p:spPr bwMode="auto">
            <a:xfrm>
              <a:off x="1821" y="4029"/>
              <a:ext cx="204" cy="150"/>
            </a:xfrm>
            <a:custGeom>
              <a:avLst/>
              <a:gdLst>
                <a:gd name="T0" fmla="*/ 203 w 204"/>
                <a:gd name="T1" fmla="*/ 20 h 150"/>
                <a:gd name="T2" fmla="*/ 179 w 204"/>
                <a:gd name="T3" fmla="*/ 34 h 150"/>
                <a:gd name="T4" fmla="*/ 150 w 204"/>
                <a:gd name="T5" fmla="*/ 41 h 150"/>
                <a:gd name="T6" fmla="*/ 126 w 204"/>
                <a:gd name="T7" fmla="*/ 34 h 150"/>
                <a:gd name="T8" fmla="*/ 101 w 204"/>
                <a:gd name="T9" fmla="*/ 20 h 150"/>
                <a:gd name="T10" fmla="*/ 74 w 204"/>
                <a:gd name="T11" fmla="*/ 7 h 150"/>
                <a:gd name="T12" fmla="*/ 50 w 204"/>
                <a:gd name="T13" fmla="*/ 0 h 150"/>
                <a:gd name="T14" fmla="*/ 24 w 204"/>
                <a:gd name="T15" fmla="*/ 7 h 150"/>
                <a:gd name="T16" fmla="*/ 0 w 204"/>
                <a:gd name="T17" fmla="*/ 20 h 150"/>
                <a:gd name="T18" fmla="*/ 0 w 204"/>
                <a:gd name="T19" fmla="*/ 128 h 150"/>
                <a:gd name="T20" fmla="*/ 24 w 204"/>
                <a:gd name="T21" fmla="*/ 115 h 150"/>
                <a:gd name="T22" fmla="*/ 50 w 204"/>
                <a:gd name="T23" fmla="*/ 108 h 150"/>
                <a:gd name="T24" fmla="*/ 74 w 204"/>
                <a:gd name="T25" fmla="*/ 115 h 150"/>
                <a:gd name="T26" fmla="*/ 101 w 204"/>
                <a:gd name="T27" fmla="*/ 128 h 150"/>
                <a:gd name="T28" fmla="*/ 126 w 204"/>
                <a:gd name="T29" fmla="*/ 142 h 150"/>
                <a:gd name="T30" fmla="*/ 150 w 204"/>
                <a:gd name="T31" fmla="*/ 149 h 150"/>
                <a:gd name="T32" fmla="*/ 179 w 204"/>
                <a:gd name="T33" fmla="*/ 142 h 150"/>
                <a:gd name="T34" fmla="*/ 203 w 204"/>
                <a:gd name="T35" fmla="*/ 128 h 150"/>
                <a:gd name="T36" fmla="*/ 203 w 204"/>
                <a:gd name="T37" fmla="*/ 2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 h="150">
                  <a:moveTo>
                    <a:pt x="203" y="20"/>
                  </a:moveTo>
                  <a:lnTo>
                    <a:pt x="179" y="34"/>
                  </a:lnTo>
                  <a:lnTo>
                    <a:pt x="150" y="41"/>
                  </a:lnTo>
                  <a:lnTo>
                    <a:pt x="126" y="34"/>
                  </a:lnTo>
                  <a:lnTo>
                    <a:pt x="101" y="20"/>
                  </a:lnTo>
                  <a:lnTo>
                    <a:pt x="74" y="7"/>
                  </a:lnTo>
                  <a:lnTo>
                    <a:pt x="50" y="0"/>
                  </a:lnTo>
                  <a:lnTo>
                    <a:pt x="24" y="7"/>
                  </a:lnTo>
                  <a:lnTo>
                    <a:pt x="0" y="20"/>
                  </a:lnTo>
                  <a:lnTo>
                    <a:pt x="0" y="128"/>
                  </a:lnTo>
                  <a:lnTo>
                    <a:pt x="24" y="115"/>
                  </a:lnTo>
                  <a:lnTo>
                    <a:pt x="50" y="108"/>
                  </a:lnTo>
                  <a:lnTo>
                    <a:pt x="74" y="115"/>
                  </a:lnTo>
                  <a:lnTo>
                    <a:pt x="101" y="128"/>
                  </a:lnTo>
                  <a:lnTo>
                    <a:pt x="126" y="142"/>
                  </a:lnTo>
                  <a:lnTo>
                    <a:pt x="150" y="149"/>
                  </a:lnTo>
                  <a:lnTo>
                    <a:pt x="179" y="142"/>
                  </a:lnTo>
                  <a:lnTo>
                    <a:pt x="203" y="128"/>
                  </a:lnTo>
                  <a:lnTo>
                    <a:pt x="203" y="20"/>
                  </a:lnTo>
                </a:path>
              </a:pathLst>
            </a:custGeom>
            <a:solidFill>
              <a:srgbClr val="333399"/>
            </a:solidFill>
            <a:ln w="12700" cap="rnd" cmpd="sng">
              <a:solidFill>
                <a:srgbClr val="3333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0" name="Freeform 36"/>
            <p:cNvSpPr>
              <a:spLocks/>
            </p:cNvSpPr>
            <p:nvPr/>
          </p:nvSpPr>
          <p:spPr bwMode="auto">
            <a:xfrm>
              <a:off x="2025" y="4029"/>
              <a:ext cx="203" cy="150"/>
            </a:xfrm>
            <a:custGeom>
              <a:avLst/>
              <a:gdLst>
                <a:gd name="T0" fmla="*/ 202 w 203"/>
                <a:gd name="T1" fmla="*/ 20 h 150"/>
                <a:gd name="T2" fmla="*/ 176 w 203"/>
                <a:gd name="T3" fmla="*/ 34 h 150"/>
                <a:gd name="T4" fmla="*/ 152 w 203"/>
                <a:gd name="T5" fmla="*/ 41 h 150"/>
                <a:gd name="T6" fmla="*/ 126 w 203"/>
                <a:gd name="T7" fmla="*/ 34 h 150"/>
                <a:gd name="T8" fmla="*/ 98 w 203"/>
                <a:gd name="T9" fmla="*/ 20 h 150"/>
                <a:gd name="T10" fmla="*/ 76 w 203"/>
                <a:gd name="T11" fmla="*/ 7 h 150"/>
                <a:gd name="T12" fmla="*/ 50 w 203"/>
                <a:gd name="T13" fmla="*/ 0 h 150"/>
                <a:gd name="T14" fmla="*/ 22 w 203"/>
                <a:gd name="T15" fmla="*/ 7 h 150"/>
                <a:gd name="T16" fmla="*/ 0 w 203"/>
                <a:gd name="T17" fmla="*/ 20 h 150"/>
                <a:gd name="T18" fmla="*/ 0 w 203"/>
                <a:gd name="T19" fmla="*/ 128 h 150"/>
                <a:gd name="T20" fmla="*/ 22 w 203"/>
                <a:gd name="T21" fmla="*/ 115 h 150"/>
                <a:gd name="T22" fmla="*/ 50 w 203"/>
                <a:gd name="T23" fmla="*/ 108 h 150"/>
                <a:gd name="T24" fmla="*/ 76 w 203"/>
                <a:gd name="T25" fmla="*/ 115 h 150"/>
                <a:gd name="T26" fmla="*/ 98 w 203"/>
                <a:gd name="T27" fmla="*/ 128 h 150"/>
                <a:gd name="T28" fmla="*/ 126 w 203"/>
                <a:gd name="T29" fmla="*/ 142 h 150"/>
                <a:gd name="T30" fmla="*/ 152 w 203"/>
                <a:gd name="T31" fmla="*/ 149 h 150"/>
                <a:gd name="T32" fmla="*/ 176 w 203"/>
                <a:gd name="T33" fmla="*/ 142 h 150"/>
                <a:gd name="T34" fmla="*/ 202 w 203"/>
                <a:gd name="T35" fmla="*/ 128 h 150"/>
                <a:gd name="T36" fmla="*/ 202 w 203"/>
                <a:gd name="T37" fmla="*/ 2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3" h="150">
                  <a:moveTo>
                    <a:pt x="202" y="20"/>
                  </a:moveTo>
                  <a:lnTo>
                    <a:pt x="176" y="34"/>
                  </a:lnTo>
                  <a:lnTo>
                    <a:pt x="152" y="41"/>
                  </a:lnTo>
                  <a:lnTo>
                    <a:pt x="126" y="34"/>
                  </a:lnTo>
                  <a:lnTo>
                    <a:pt x="98" y="20"/>
                  </a:lnTo>
                  <a:lnTo>
                    <a:pt x="76" y="7"/>
                  </a:lnTo>
                  <a:lnTo>
                    <a:pt x="50" y="0"/>
                  </a:lnTo>
                  <a:lnTo>
                    <a:pt x="22" y="7"/>
                  </a:lnTo>
                  <a:lnTo>
                    <a:pt x="0" y="20"/>
                  </a:lnTo>
                  <a:lnTo>
                    <a:pt x="0" y="128"/>
                  </a:lnTo>
                  <a:lnTo>
                    <a:pt x="22" y="115"/>
                  </a:lnTo>
                  <a:lnTo>
                    <a:pt x="50" y="108"/>
                  </a:lnTo>
                  <a:lnTo>
                    <a:pt x="76" y="115"/>
                  </a:lnTo>
                  <a:lnTo>
                    <a:pt x="98" y="128"/>
                  </a:lnTo>
                  <a:lnTo>
                    <a:pt x="126" y="142"/>
                  </a:lnTo>
                  <a:lnTo>
                    <a:pt x="152" y="149"/>
                  </a:lnTo>
                  <a:lnTo>
                    <a:pt x="176" y="142"/>
                  </a:lnTo>
                  <a:lnTo>
                    <a:pt x="202" y="128"/>
                  </a:lnTo>
                  <a:lnTo>
                    <a:pt x="202" y="20"/>
                  </a:lnTo>
                </a:path>
              </a:pathLst>
            </a:custGeom>
            <a:solidFill>
              <a:srgbClr val="333399"/>
            </a:solidFill>
            <a:ln w="12700" cap="rnd" cmpd="sng">
              <a:solidFill>
                <a:srgbClr val="3333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1" name="Freeform 37"/>
            <p:cNvSpPr>
              <a:spLocks/>
            </p:cNvSpPr>
            <p:nvPr/>
          </p:nvSpPr>
          <p:spPr bwMode="auto">
            <a:xfrm>
              <a:off x="2226" y="4029"/>
              <a:ext cx="204" cy="150"/>
            </a:xfrm>
            <a:custGeom>
              <a:avLst/>
              <a:gdLst>
                <a:gd name="T0" fmla="*/ 203 w 204"/>
                <a:gd name="T1" fmla="*/ 20 h 150"/>
                <a:gd name="T2" fmla="*/ 178 w 204"/>
                <a:gd name="T3" fmla="*/ 34 h 150"/>
                <a:gd name="T4" fmla="*/ 149 w 204"/>
                <a:gd name="T5" fmla="*/ 41 h 150"/>
                <a:gd name="T6" fmla="*/ 125 w 204"/>
                <a:gd name="T7" fmla="*/ 34 h 150"/>
                <a:gd name="T8" fmla="*/ 99 w 204"/>
                <a:gd name="T9" fmla="*/ 20 h 150"/>
                <a:gd name="T10" fmla="*/ 75 w 204"/>
                <a:gd name="T11" fmla="*/ 7 h 150"/>
                <a:gd name="T12" fmla="*/ 50 w 204"/>
                <a:gd name="T13" fmla="*/ 0 h 150"/>
                <a:gd name="T14" fmla="*/ 25 w 204"/>
                <a:gd name="T15" fmla="*/ 7 h 150"/>
                <a:gd name="T16" fmla="*/ 0 w 204"/>
                <a:gd name="T17" fmla="*/ 20 h 150"/>
                <a:gd name="T18" fmla="*/ 0 w 204"/>
                <a:gd name="T19" fmla="*/ 128 h 150"/>
                <a:gd name="T20" fmla="*/ 25 w 204"/>
                <a:gd name="T21" fmla="*/ 115 h 150"/>
                <a:gd name="T22" fmla="*/ 50 w 204"/>
                <a:gd name="T23" fmla="*/ 108 h 150"/>
                <a:gd name="T24" fmla="*/ 75 w 204"/>
                <a:gd name="T25" fmla="*/ 115 h 150"/>
                <a:gd name="T26" fmla="*/ 99 w 204"/>
                <a:gd name="T27" fmla="*/ 128 h 150"/>
                <a:gd name="T28" fmla="*/ 125 w 204"/>
                <a:gd name="T29" fmla="*/ 142 h 150"/>
                <a:gd name="T30" fmla="*/ 149 w 204"/>
                <a:gd name="T31" fmla="*/ 149 h 150"/>
                <a:gd name="T32" fmla="*/ 178 w 204"/>
                <a:gd name="T33" fmla="*/ 142 h 150"/>
                <a:gd name="T34" fmla="*/ 203 w 204"/>
                <a:gd name="T35" fmla="*/ 128 h 150"/>
                <a:gd name="T36" fmla="*/ 203 w 204"/>
                <a:gd name="T37" fmla="*/ 2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 h="150">
                  <a:moveTo>
                    <a:pt x="203" y="20"/>
                  </a:moveTo>
                  <a:lnTo>
                    <a:pt x="178" y="34"/>
                  </a:lnTo>
                  <a:lnTo>
                    <a:pt x="149" y="41"/>
                  </a:lnTo>
                  <a:lnTo>
                    <a:pt x="125" y="34"/>
                  </a:lnTo>
                  <a:lnTo>
                    <a:pt x="99" y="20"/>
                  </a:lnTo>
                  <a:lnTo>
                    <a:pt x="75" y="7"/>
                  </a:lnTo>
                  <a:lnTo>
                    <a:pt x="50" y="0"/>
                  </a:lnTo>
                  <a:lnTo>
                    <a:pt x="25" y="7"/>
                  </a:lnTo>
                  <a:lnTo>
                    <a:pt x="0" y="20"/>
                  </a:lnTo>
                  <a:lnTo>
                    <a:pt x="0" y="128"/>
                  </a:lnTo>
                  <a:lnTo>
                    <a:pt x="25" y="115"/>
                  </a:lnTo>
                  <a:lnTo>
                    <a:pt x="50" y="108"/>
                  </a:lnTo>
                  <a:lnTo>
                    <a:pt x="75" y="115"/>
                  </a:lnTo>
                  <a:lnTo>
                    <a:pt x="99" y="128"/>
                  </a:lnTo>
                  <a:lnTo>
                    <a:pt x="125" y="142"/>
                  </a:lnTo>
                  <a:lnTo>
                    <a:pt x="149" y="149"/>
                  </a:lnTo>
                  <a:lnTo>
                    <a:pt x="178" y="142"/>
                  </a:lnTo>
                  <a:lnTo>
                    <a:pt x="203" y="128"/>
                  </a:lnTo>
                  <a:lnTo>
                    <a:pt x="203" y="20"/>
                  </a:lnTo>
                </a:path>
              </a:pathLst>
            </a:custGeom>
            <a:solidFill>
              <a:srgbClr val="333399"/>
            </a:solidFill>
            <a:ln w="12700" cap="rnd" cmpd="sng">
              <a:solidFill>
                <a:srgbClr val="3333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2" name="Freeform 38"/>
            <p:cNvSpPr>
              <a:spLocks/>
            </p:cNvSpPr>
            <p:nvPr/>
          </p:nvSpPr>
          <p:spPr bwMode="auto">
            <a:xfrm>
              <a:off x="2427" y="4029"/>
              <a:ext cx="206" cy="150"/>
            </a:xfrm>
            <a:custGeom>
              <a:avLst/>
              <a:gdLst>
                <a:gd name="T0" fmla="*/ 205 w 206"/>
                <a:gd name="T1" fmla="*/ 20 h 150"/>
                <a:gd name="T2" fmla="*/ 179 w 206"/>
                <a:gd name="T3" fmla="*/ 34 h 150"/>
                <a:gd name="T4" fmla="*/ 156 w 206"/>
                <a:gd name="T5" fmla="*/ 41 h 150"/>
                <a:gd name="T6" fmla="*/ 129 w 206"/>
                <a:gd name="T7" fmla="*/ 34 h 150"/>
                <a:gd name="T8" fmla="*/ 102 w 206"/>
                <a:gd name="T9" fmla="*/ 20 h 150"/>
                <a:gd name="T10" fmla="*/ 75 w 206"/>
                <a:gd name="T11" fmla="*/ 7 h 150"/>
                <a:gd name="T12" fmla="*/ 49 w 206"/>
                <a:gd name="T13" fmla="*/ 0 h 150"/>
                <a:gd name="T14" fmla="*/ 26 w 206"/>
                <a:gd name="T15" fmla="*/ 7 h 150"/>
                <a:gd name="T16" fmla="*/ 0 w 206"/>
                <a:gd name="T17" fmla="*/ 20 h 150"/>
                <a:gd name="T18" fmla="*/ 0 w 206"/>
                <a:gd name="T19" fmla="*/ 128 h 150"/>
                <a:gd name="T20" fmla="*/ 26 w 206"/>
                <a:gd name="T21" fmla="*/ 115 h 150"/>
                <a:gd name="T22" fmla="*/ 49 w 206"/>
                <a:gd name="T23" fmla="*/ 108 h 150"/>
                <a:gd name="T24" fmla="*/ 75 w 206"/>
                <a:gd name="T25" fmla="*/ 115 h 150"/>
                <a:gd name="T26" fmla="*/ 102 w 206"/>
                <a:gd name="T27" fmla="*/ 128 h 150"/>
                <a:gd name="T28" fmla="*/ 129 w 206"/>
                <a:gd name="T29" fmla="*/ 142 h 150"/>
                <a:gd name="T30" fmla="*/ 156 w 206"/>
                <a:gd name="T31" fmla="*/ 149 h 150"/>
                <a:gd name="T32" fmla="*/ 179 w 206"/>
                <a:gd name="T33" fmla="*/ 142 h 150"/>
                <a:gd name="T34" fmla="*/ 205 w 206"/>
                <a:gd name="T35" fmla="*/ 128 h 150"/>
                <a:gd name="T36" fmla="*/ 205 w 206"/>
                <a:gd name="T37" fmla="*/ 2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6" h="150">
                  <a:moveTo>
                    <a:pt x="205" y="20"/>
                  </a:moveTo>
                  <a:lnTo>
                    <a:pt x="179" y="34"/>
                  </a:lnTo>
                  <a:lnTo>
                    <a:pt x="156" y="41"/>
                  </a:lnTo>
                  <a:lnTo>
                    <a:pt x="129" y="34"/>
                  </a:lnTo>
                  <a:lnTo>
                    <a:pt x="102" y="20"/>
                  </a:lnTo>
                  <a:lnTo>
                    <a:pt x="75" y="7"/>
                  </a:lnTo>
                  <a:lnTo>
                    <a:pt x="49" y="0"/>
                  </a:lnTo>
                  <a:lnTo>
                    <a:pt x="26" y="7"/>
                  </a:lnTo>
                  <a:lnTo>
                    <a:pt x="0" y="20"/>
                  </a:lnTo>
                  <a:lnTo>
                    <a:pt x="0" y="128"/>
                  </a:lnTo>
                  <a:lnTo>
                    <a:pt x="26" y="115"/>
                  </a:lnTo>
                  <a:lnTo>
                    <a:pt x="49" y="108"/>
                  </a:lnTo>
                  <a:lnTo>
                    <a:pt x="75" y="115"/>
                  </a:lnTo>
                  <a:lnTo>
                    <a:pt x="102" y="128"/>
                  </a:lnTo>
                  <a:lnTo>
                    <a:pt x="129" y="142"/>
                  </a:lnTo>
                  <a:lnTo>
                    <a:pt x="156" y="149"/>
                  </a:lnTo>
                  <a:lnTo>
                    <a:pt x="179" y="142"/>
                  </a:lnTo>
                  <a:lnTo>
                    <a:pt x="205" y="128"/>
                  </a:lnTo>
                  <a:lnTo>
                    <a:pt x="205" y="20"/>
                  </a:lnTo>
                </a:path>
              </a:pathLst>
            </a:custGeom>
            <a:solidFill>
              <a:srgbClr val="333399"/>
            </a:solidFill>
            <a:ln w="12700" cap="rnd" cmpd="sng">
              <a:solidFill>
                <a:srgbClr val="3333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3" name="Freeform 39"/>
            <p:cNvSpPr>
              <a:spLocks/>
            </p:cNvSpPr>
            <p:nvPr/>
          </p:nvSpPr>
          <p:spPr bwMode="auto">
            <a:xfrm>
              <a:off x="2628" y="4029"/>
              <a:ext cx="207" cy="150"/>
            </a:xfrm>
            <a:custGeom>
              <a:avLst/>
              <a:gdLst>
                <a:gd name="T0" fmla="*/ 206 w 207"/>
                <a:gd name="T1" fmla="*/ 20 h 150"/>
                <a:gd name="T2" fmla="*/ 182 w 207"/>
                <a:gd name="T3" fmla="*/ 34 h 150"/>
                <a:gd name="T4" fmla="*/ 158 w 207"/>
                <a:gd name="T5" fmla="*/ 41 h 150"/>
                <a:gd name="T6" fmla="*/ 129 w 207"/>
                <a:gd name="T7" fmla="*/ 34 h 150"/>
                <a:gd name="T8" fmla="*/ 106 w 207"/>
                <a:gd name="T9" fmla="*/ 20 h 150"/>
                <a:gd name="T10" fmla="*/ 81 w 207"/>
                <a:gd name="T11" fmla="*/ 7 h 150"/>
                <a:gd name="T12" fmla="*/ 53 w 207"/>
                <a:gd name="T13" fmla="*/ 0 h 150"/>
                <a:gd name="T14" fmla="*/ 29 w 207"/>
                <a:gd name="T15" fmla="*/ 7 h 150"/>
                <a:gd name="T16" fmla="*/ 0 w 207"/>
                <a:gd name="T17" fmla="*/ 20 h 150"/>
                <a:gd name="T18" fmla="*/ 0 w 207"/>
                <a:gd name="T19" fmla="*/ 128 h 150"/>
                <a:gd name="T20" fmla="*/ 29 w 207"/>
                <a:gd name="T21" fmla="*/ 115 h 150"/>
                <a:gd name="T22" fmla="*/ 53 w 207"/>
                <a:gd name="T23" fmla="*/ 108 h 150"/>
                <a:gd name="T24" fmla="*/ 81 w 207"/>
                <a:gd name="T25" fmla="*/ 115 h 150"/>
                <a:gd name="T26" fmla="*/ 106 w 207"/>
                <a:gd name="T27" fmla="*/ 128 h 150"/>
                <a:gd name="T28" fmla="*/ 129 w 207"/>
                <a:gd name="T29" fmla="*/ 142 h 150"/>
                <a:gd name="T30" fmla="*/ 158 w 207"/>
                <a:gd name="T31" fmla="*/ 149 h 150"/>
                <a:gd name="T32" fmla="*/ 182 w 207"/>
                <a:gd name="T33" fmla="*/ 142 h 150"/>
                <a:gd name="T34" fmla="*/ 206 w 207"/>
                <a:gd name="T35" fmla="*/ 128 h 150"/>
                <a:gd name="T36" fmla="*/ 206 w 207"/>
                <a:gd name="T37" fmla="*/ 2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7" h="150">
                  <a:moveTo>
                    <a:pt x="206" y="20"/>
                  </a:moveTo>
                  <a:lnTo>
                    <a:pt x="182" y="34"/>
                  </a:lnTo>
                  <a:lnTo>
                    <a:pt x="158" y="41"/>
                  </a:lnTo>
                  <a:lnTo>
                    <a:pt x="129" y="34"/>
                  </a:lnTo>
                  <a:lnTo>
                    <a:pt x="106" y="20"/>
                  </a:lnTo>
                  <a:lnTo>
                    <a:pt x="81" y="7"/>
                  </a:lnTo>
                  <a:lnTo>
                    <a:pt x="53" y="0"/>
                  </a:lnTo>
                  <a:lnTo>
                    <a:pt x="29" y="7"/>
                  </a:lnTo>
                  <a:lnTo>
                    <a:pt x="0" y="20"/>
                  </a:lnTo>
                  <a:lnTo>
                    <a:pt x="0" y="128"/>
                  </a:lnTo>
                  <a:lnTo>
                    <a:pt x="29" y="115"/>
                  </a:lnTo>
                  <a:lnTo>
                    <a:pt x="53" y="108"/>
                  </a:lnTo>
                  <a:lnTo>
                    <a:pt x="81" y="115"/>
                  </a:lnTo>
                  <a:lnTo>
                    <a:pt x="106" y="128"/>
                  </a:lnTo>
                  <a:lnTo>
                    <a:pt x="129" y="142"/>
                  </a:lnTo>
                  <a:lnTo>
                    <a:pt x="158" y="149"/>
                  </a:lnTo>
                  <a:lnTo>
                    <a:pt x="182" y="142"/>
                  </a:lnTo>
                  <a:lnTo>
                    <a:pt x="206" y="128"/>
                  </a:lnTo>
                  <a:lnTo>
                    <a:pt x="206" y="20"/>
                  </a:lnTo>
                </a:path>
              </a:pathLst>
            </a:custGeom>
            <a:solidFill>
              <a:srgbClr val="333399"/>
            </a:solidFill>
            <a:ln w="12700" cap="rnd" cmpd="sng">
              <a:solidFill>
                <a:srgbClr val="3333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4" name="Freeform 40"/>
            <p:cNvSpPr>
              <a:spLocks/>
            </p:cNvSpPr>
            <p:nvPr/>
          </p:nvSpPr>
          <p:spPr bwMode="auto">
            <a:xfrm>
              <a:off x="2832" y="4029"/>
              <a:ext cx="206" cy="150"/>
            </a:xfrm>
            <a:custGeom>
              <a:avLst/>
              <a:gdLst>
                <a:gd name="T0" fmla="*/ 205 w 206"/>
                <a:gd name="T1" fmla="*/ 20 h 150"/>
                <a:gd name="T2" fmla="*/ 180 w 206"/>
                <a:gd name="T3" fmla="*/ 34 h 150"/>
                <a:gd name="T4" fmla="*/ 154 w 206"/>
                <a:gd name="T5" fmla="*/ 41 h 150"/>
                <a:gd name="T6" fmla="*/ 128 w 206"/>
                <a:gd name="T7" fmla="*/ 34 h 150"/>
                <a:gd name="T8" fmla="*/ 102 w 206"/>
                <a:gd name="T9" fmla="*/ 20 h 150"/>
                <a:gd name="T10" fmla="*/ 77 w 206"/>
                <a:gd name="T11" fmla="*/ 7 h 150"/>
                <a:gd name="T12" fmla="*/ 52 w 206"/>
                <a:gd name="T13" fmla="*/ 0 h 150"/>
                <a:gd name="T14" fmla="*/ 26 w 206"/>
                <a:gd name="T15" fmla="*/ 7 h 150"/>
                <a:gd name="T16" fmla="*/ 0 w 206"/>
                <a:gd name="T17" fmla="*/ 20 h 150"/>
                <a:gd name="T18" fmla="*/ 0 w 206"/>
                <a:gd name="T19" fmla="*/ 128 h 150"/>
                <a:gd name="T20" fmla="*/ 26 w 206"/>
                <a:gd name="T21" fmla="*/ 115 h 150"/>
                <a:gd name="T22" fmla="*/ 52 w 206"/>
                <a:gd name="T23" fmla="*/ 108 h 150"/>
                <a:gd name="T24" fmla="*/ 77 w 206"/>
                <a:gd name="T25" fmla="*/ 115 h 150"/>
                <a:gd name="T26" fmla="*/ 102 w 206"/>
                <a:gd name="T27" fmla="*/ 128 h 150"/>
                <a:gd name="T28" fmla="*/ 128 w 206"/>
                <a:gd name="T29" fmla="*/ 142 h 150"/>
                <a:gd name="T30" fmla="*/ 154 w 206"/>
                <a:gd name="T31" fmla="*/ 149 h 150"/>
                <a:gd name="T32" fmla="*/ 180 w 206"/>
                <a:gd name="T33" fmla="*/ 142 h 150"/>
                <a:gd name="T34" fmla="*/ 205 w 206"/>
                <a:gd name="T35" fmla="*/ 128 h 150"/>
                <a:gd name="T36" fmla="*/ 205 w 206"/>
                <a:gd name="T37" fmla="*/ 2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6" h="150">
                  <a:moveTo>
                    <a:pt x="205" y="20"/>
                  </a:moveTo>
                  <a:lnTo>
                    <a:pt x="180" y="34"/>
                  </a:lnTo>
                  <a:lnTo>
                    <a:pt x="154" y="41"/>
                  </a:lnTo>
                  <a:lnTo>
                    <a:pt x="128" y="34"/>
                  </a:lnTo>
                  <a:lnTo>
                    <a:pt x="102" y="20"/>
                  </a:lnTo>
                  <a:lnTo>
                    <a:pt x="77" y="7"/>
                  </a:lnTo>
                  <a:lnTo>
                    <a:pt x="52" y="0"/>
                  </a:lnTo>
                  <a:lnTo>
                    <a:pt x="26" y="7"/>
                  </a:lnTo>
                  <a:lnTo>
                    <a:pt x="0" y="20"/>
                  </a:lnTo>
                  <a:lnTo>
                    <a:pt x="0" y="128"/>
                  </a:lnTo>
                  <a:lnTo>
                    <a:pt x="26" y="115"/>
                  </a:lnTo>
                  <a:lnTo>
                    <a:pt x="52" y="108"/>
                  </a:lnTo>
                  <a:lnTo>
                    <a:pt x="77" y="115"/>
                  </a:lnTo>
                  <a:lnTo>
                    <a:pt x="102" y="128"/>
                  </a:lnTo>
                  <a:lnTo>
                    <a:pt x="128" y="142"/>
                  </a:lnTo>
                  <a:lnTo>
                    <a:pt x="154" y="149"/>
                  </a:lnTo>
                  <a:lnTo>
                    <a:pt x="180" y="142"/>
                  </a:lnTo>
                  <a:lnTo>
                    <a:pt x="205" y="128"/>
                  </a:lnTo>
                  <a:lnTo>
                    <a:pt x="205" y="20"/>
                  </a:lnTo>
                </a:path>
              </a:pathLst>
            </a:custGeom>
            <a:solidFill>
              <a:srgbClr val="333399"/>
            </a:solidFill>
            <a:ln w="12700" cap="rnd" cmpd="sng">
              <a:solidFill>
                <a:srgbClr val="3333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 name="Freeform 41"/>
            <p:cNvSpPr>
              <a:spLocks/>
            </p:cNvSpPr>
            <p:nvPr/>
          </p:nvSpPr>
          <p:spPr bwMode="auto">
            <a:xfrm>
              <a:off x="3038" y="4029"/>
              <a:ext cx="202" cy="150"/>
            </a:xfrm>
            <a:custGeom>
              <a:avLst/>
              <a:gdLst>
                <a:gd name="T0" fmla="*/ 201 w 202"/>
                <a:gd name="T1" fmla="*/ 20 h 150"/>
                <a:gd name="T2" fmla="*/ 174 w 202"/>
                <a:gd name="T3" fmla="*/ 34 h 150"/>
                <a:gd name="T4" fmla="*/ 147 w 202"/>
                <a:gd name="T5" fmla="*/ 41 h 150"/>
                <a:gd name="T6" fmla="*/ 125 w 202"/>
                <a:gd name="T7" fmla="*/ 34 h 150"/>
                <a:gd name="T8" fmla="*/ 97 w 202"/>
                <a:gd name="T9" fmla="*/ 20 h 150"/>
                <a:gd name="T10" fmla="*/ 76 w 202"/>
                <a:gd name="T11" fmla="*/ 7 h 150"/>
                <a:gd name="T12" fmla="*/ 48 w 202"/>
                <a:gd name="T13" fmla="*/ 0 h 150"/>
                <a:gd name="T14" fmla="*/ 26 w 202"/>
                <a:gd name="T15" fmla="*/ 7 h 150"/>
                <a:gd name="T16" fmla="*/ 0 w 202"/>
                <a:gd name="T17" fmla="*/ 20 h 150"/>
                <a:gd name="T18" fmla="*/ 0 w 202"/>
                <a:gd name="T19" fmla="*/ 128 h 150"/>
                <a:gd name="T20" fmla="*/ 26 w 202"/>
                <a:gd name="T21" fmla="*/ 115 h 150"/>
                <a:gd name="T22" fmla="*/ 48 w 202"/>
                <a:gd name="T23" fmla="*/ 108 h 150"/>
                <a:gd name="T24" fmla="*/ 76 w 202"/>
                <a:gd name="T25" fmla="*/ 115 h 150"/>
                <a:gd name="T26" fmla="*/ 97 w 202"/>
                <a:gd name="T27" fmla="*/ 128 h 150"/>
                <a:gd name="T28" fmla="*/ 125 w 202"/>
                <a:gd name="T29" fmla="*/ 142 h 150"/>
                <a:gd name="T30" fmla="*/ 147 w 202"/>
                <a:gd name="T31" fmla="*/ 149 h 150"/>
                <a:gd name="T32" fmla="*/ 174 w 202"/>
                <a:gd name="T33" fmla="*/ 142 h 150"/>
                <a:gd name="T34" fmla="*/ 201 w 202"/>
                <a:gd name="T35" fmla="*/ 128 h 150"/>
                <a:gd name="T36" fmla="*/ 201 w 202"/>
                <a:gd name="T37" fmla="*/ 2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2" h="150">
                  <a:moveTo>
                    <a:pt x="201" y="20"/>
                  </a:moveTo>
                  <a:lnTo>
                    <a:pt x="174" y="34"/>
                  </a:lnTo>
                  <a:lnTo>
                    <a:pt x="147" y="41"/>
                  </a:lnTo>
                  <a:lnTo>
                    <a:pt x="125" y="34"/>
                  </a:lnTo>
                  <a:lnTo>
                    <a:pt x="97" y="20"/>
                  </a:lnTo>
                  <a:lnTo>
                    <a:pt x="76" y="7"/>
                  </a:lnTo>
                  <a:lnTo>
                    <a:pt x="48" y="0"/>
                  </a:lnTo>
                  <a:lnTo>
                    <a:pt x="26" y="7"/>
                  </a:lnTo>
                  <a:lnTo>
                    <a:pt x="0" y="20"/>
                  </a:lnTo>
                  <a:lnTo>
                    <a:pt x="0" y="128"/>
                  </a:lnTo>
                  <a:lnTo>
                    <a:pt x="26" y="115"/>
                  </a:lnTo>
                  <a:lnTo>
                    <a:pt x="48" y="108"/>
                  </a:lnTo>
                  <a:lnTo>
                    <a:pt x="76" y="115"/>
                  </a:lnTo>
                  <a:lnTo>
                    <a:pt x="97" y="128"/>
                  </a:lnTo>
                  <a:lnTo>
                    <a:pt x="125" y="142"/>
                  </a:lnTo>
                  <a:lnTo>
                    <a:pt x="147" y="149"/>
                  </a:lnTo>
                  <a:lnTo>
                    <a:pt x="174" y="142"/>
                  </a:lnTo>
                  <a:lnTo>
                    <a:pt x="201" y="128"/>
                  </a:lnTo>
                  <a:lnTo>
                    <a:pt x="201" y="20"/>
                  </a:lnTo>
                </a:path>
              </a:pathLst>
            </a:custGeom>
            <a:solidFill>
              <a:srgbClr val="333399"/>
            </a:solidFill>
            <a:ln w="12700" cap="rnd" cmpd="sng">
              <a:solidFill>
                <a:srgbClr val="3333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84" name="Group 60"/>
            <p:cNvGrpSpPr>
              <a:grpSpLocks/>
            </p:cNvGrpSpPr>
            <p:nvPr/>
          </p:nvGrpSpPr>
          <p:grpSpPr bwMode="auto">
            <a:xfrm>
              <a:off x="3240" y="4029"/>
              <a:ext cx="3240" cy="150"/>
              <a:chOff x="3240" y="4029"/>
              <a:chExt cx="3240" cy="150"/>
            </a:xfrm>
          </p:grpSpPr>
          <p:grpSp>
            <p:nvGrpSpPr>
              <p:cNvPr id="1074" name="Group 50"/>
              <p:cNvGrpSpPr>
                <a:grpSpLocks/>
              </p:cNvGrpSpPr>
              <p:nvPr/>
            </p:nvGrpSpPr>
            <p:grpSpPr bwMode="auto">
              <a:xfrm>
                <a:off x="3240" y="4029"/>
                <a:ext cx="1620" cy="150"/>
                <a:chOff x="3240" y="4029"/>
                <a:chExt cx="1620" cy="150"/>
              </a:xfrm>
            </p:grpSpPr>
            <p:sp>
              <p:nvSpPr>
                <p:cNvPr id="1066" name="Freeform 42"/>
                <p:cNvSpPr>
                  <a:spLocks/>
                </p:cNvSpPr>
                <p:nvPr/>
              </p:nvSpPr>
              <p:spPr bwMode="auto">
                <a:xfrm>
                  <a:off x="3240" y="4029"/>
                  <a:ext cx="203" cy="150"/>
                </a:xfrm>
                <a:custGeom>
                  <a:avLst/>
                  <a:gdLst>
                    <a:gd name="T0" fmla="*/ 202 w 203"/>
                    <a:gd name="T1" fmla="*/ 20 h 150"/>
                    <a:gd name="T2" fmla="*/ 179 w 203"/>
                    <a:gd name="T3" fmla="*/ 34 h 150"/>
                    <a:gd name="T4" fmla="*/ 150 w 203"/>
                    <a:gd name="T5" fmla="*/ 41 h 150"/>
                    <a:gd name="T6" fmla="*/ 127 w 203"/>
                    <a:gd name="T7" fmla="*/ 34 h 150"/>
                    <a:gd name="T8" fmla="*/ 98 w 203"/>
                    <a:gd name="T9" fmla="*/ 20 h 150"/>
                    <a:gd name="T10" fmla="*/ 75 w 203"/>
                    <a:gd name="T11" fmla="*/ 7 h 150"/>
                    <a:gd name="T12" fmla="*/ 47 w 203"/>
                    <a:gd name="T13" fmla="*/ 0 h 150"/>
                    <a:gd name="T14" fmla="*/ 23 w 203"/>
                    <a:gd name="T15" fmla="*/ 7 h 150"/>
                    <a:gd name="T16" fmla="*/ 0 w 203"/>
                    <a:gd name="T17" fmla="*/ 20 h 150"/>
                    <a:gd name="T18" fmla="*/ 0 w 203"/>
                    <a:gd name="T19" fmla="*/ 128 h 150"/>
                    <a:gd name="T20" fmla="*/ 23 w 203"/>
                    <a:gd name="T21" fmla="*/ 115 h 150"/>
                    <a:gd name="T22" fmla="*/ 47 w 203"/>
                    <a:gd name="T23" fmla="*/ 108 h 150"/>
                    <a:gd name="T24" fmla="*/ 75 w 203"/>
                    <a:gd name="T25" fmla="*/ 115 h 150"/>
                    <a:gd name="T26" fmla="*/ 98 w 203"/>
                    <a:gd name="T27" fmla="*/ 128 h 150"/>
                    <a:gd name="T28" fmla="*/ 127 w 203"/>
                    <a:gd name="T29" fmla="*/ 142 h 150"/>
                    <a:gd name="T30" fmla="*/ 150 w 203"/>
                    <a:gd name="T31" fmla="*/ 149 h 150"/>
                    <a:gd name="T32" fmla="*/ 179 w 203"/>
                    <a:gd name="T33" fmla="*/ 142 h 150"/>
                    <a:gd name="T34" fmla="*/ 202 w 203"/>
                    <a:gd name="T35" fmla="*/ 128 h 150"/>
                    <a:gd name="T36" fmla="*/ 202 w 203"/>
                    <a:gd name="T37" fmla="*/ 2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3" h="150">
                      <a:moveTo>
                        <a:pt x="202" y="20"/>
                      </a:moveTo>
                      <a:lnTo>
                        <a:pt x="179" y="34"/>
                      </a:lnTo>
                      <a:lnTo>
                        <a:pt x="150" y="41"/>
                      </a:lnTo>
                      <a:lnTo>
                        <a:pt x="127" y="34"/>
                      </a:lnTo>
                      <a:lnTo>
                        <a:pt x="98" y="20"/>
                      </a:lnTo>
                      <a:lnTo>
                        <a:pt x="75" y="7"/>
                      </a:lnTo>
                      <a:lnTo>
                        <a:pt x="47" y="0"/>
                      </a:lnTo>
                      <a:lnTo>
                        <a:pt x="23" y="7"/>
                      </a:lnTo>
                      <a:lnTo>
                        <a:pt x="0" y="20"/>
                      </a:lnTo>
                      <a:lnTo>
                        <a:pt x="0" y="128"/>
                      </a:lnTo>
                      <a:lnTo>
                        <a:pt x="23" y="115"/>
                      </a:lnTo>
                      <a:lnTo>
                        <a:pt x="47" y="108"/>
                      </a:lnTo>
                      <a:lnTo>
                        <a:pt x="75" y="115"/>
                      </a:lnTo>
                      <a:lnTo>
                        <a:pt x="98" y="128"/>
                      </a:lnTo>
                      <a:lnTo>
                        <a:pt x="127" y="142"/>
                      </a:lnTo>
                      <a:lnTo>
                        <a:pt x="150" y="149"/>
                      </a:lnTo>
                      <a:lnTo>
                        <a:pt x="179" y="142"/>
                      </a:lnTo>
                      <a:lnTo>
                        <a:pt x="202" y="128"/>
                      </a:lnTo>
                      <a:lnTo>
                        <a:pt x="202" y="20"/>
                      </a:lnTo>
                    </a:path>
                  </a:pathLst>
                </a:custGeom>
                <a:solidFill>
                  <a:srgbClr val="333399"/>
                </a:solidFill>
                <a:ln w="12700" cap="rnd" cmpd="sng">
                  <a:solidFill>
                    <a:srgbClr val="3333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7" name="Freeform 43"/>
                <p:cNvSpPr>
                  <a:spLocks/>
                </p:cNvSpPr>
                <p:nvPr/>
              </p:nvSpPr>
              <p:spPr bwMode="auto">
                <a:xfrm>
                  <a:off x="3444" y="4029"/>
                  <a:ext cx="201" cy="150"/>
                </a:xfrm>
                <a:custGeom>
                  <a:avLst/>
                  <a:gdLst>
                    <a:gd name="T0" fmla="*/ 200 w 201"/>
                    <a:gd name="T1" fmla="*/ 20 h 150"/>
                    <a:gd name="T2" fmla="*/ 176 w 201"/>
                    <a:gd name="T3" fmla="*/ 34 h 150"/>
                    <a:gd name="T4" fmla="*/ 152 w 201"/>
                    <a:gd name="T5" fmla="*/ 41 h 150"/>
                    <a:gd name="T6" fmla="*/ 127 w 201"/>
                    <a:gd name="T7" fmla="*/ 34 h 150"/>
                    <a:gd name="T8" fmla="*/ 103 w 201"/>
                    <a:gd name="T9" fmla="*/ 20 h 150"/>
                    <a:gd name="T10" fmla="*/ 73 w 201"/>
                    <a:gd name="T11" fmla="*/ 7 h 150"/>
                    <a:gd name="T12" fmla="*/ 48 w 201"/>
                    <a:gd name="T13" fmla="*/ 0 h 150"/>
                    <a:gd name="T14" fmla="*/ 24 w 201"/>
                    <a:gd name="T15" fmla="*/ 7 h 150"/>
                    <a:gd name="T16" fmla="*/ 0 w 201"/>
                    <a:gd name="T17" fmla="*/ 20 h 150"/>
                    <a:gd name="T18" fmla="*/ 0 w 201"/>
                    <a:gd name="T19" fmla="*/ 128 h 150"/>
                    <a:gd name="T20" fmla="*/ 24 w 201"/>
                    <a:gd name="T21" fmla="*/ 115 h 150"/>
                    <a:gd name="T22" fmla="*/ 48 w 201"/>
                    <a:gd name="T23" fmla="*/ 108 h 150"/>
                    <a:gd name="T24" fmla="*/ 73 w 201"/>
                    <a:gd name="T25" fmla="*/ 115 h 150"/>
                    <a:gd name="T26" fmla="*/ 103 w 201"/>
                    <a:gd name="T27" fmla="*/ 128 h 150"/>
                    <a:gd name="T28" fmla="*/ 127 w 201"/>
                    <a:gd name="T29" fmla="*/ 142 h 150"/>
                    <a:gd name="T30" fmla="*/ 152 w 201"/>
                    <a:gd name="T31" fmla="*/ 149 h 150"/>
                    <a:gd name="T32" fmla="*/ 176 w 201"/>
                    <a:gd name="T33" fmla="*/ 142 h 150"/>
                    <a:gd name="T34" fmla="*/ 200 w 201"/>
                    <a:gd name="T35" fmla="*/ 128 h 150"/>
                    <a:gd name="T36" fmla="*/ 200 w 201"/>
                    <a:gd name="T37" fmla="*/ 2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150">
                      <a:moveTo>
                        <a:pt x="200" y="20"/>
                      </a:moveTo>
                      <a:lnTo>
                        <a:pt x="176" y="34"/>
                      </a:lnTo>
                      <a:lnTo>
                        <a:pt x="152" y="41"/>
                      </a:lnTo>
                      <a:lnTo>
                        <a:pt x="127" y="34"/>
                      </a:lnTo>
                      <a:lnTo>
                        <a:pt x="103" y="20"/>
                      </a:lnTo>
                      <a:lnTo>
                        <a:pt x="73" y="7"/>
                      </a:lnTo>
                      <a:lnTo>
                        <a:pt x="48" y="0"/>
                      </a:lnTo>
                      <a:lnTo>
                        <a:pt x="24" y="7"/>
                      </a:lnTo>
                      <a:lnTo>
                        <a:pt x="0" y="20"/>
                      </a:lnTo>
                      <a:lnTo>
                        <a:pt x="0" y="128"/>
                      </a:lnTo>
                      <a:lnTo>
                        <a:pt x="24" y="115"/>
                      </a:lnTo>
                      <a:lnTo>
                        <a:pt x="48" y="108"/>
                      </a:lnTo>
                      <a:lnTo>
                        <a:pt x="73" y="115"/>
                      </a:lnTo>
                      <a:lnTo>
                        <a:pt x="103" y="128"/>
                      </a:lnTo>
                      <a:lnTo>
                        <a:pt x="127" y="142"/>
                      </a:lnTo>
                      <a:lnTo>
                        <a:pt x="152" y="149"/>
                      </a:lnTo>
                      <a:lnTo>
                        <a:pt x="176" y="142"/>
                      </a:lnTo>
                      <a:lnTo>
                        <a:pt x="200" y="128"/>
                      </a:lnTo>
                      <a:lnTo>
                        <a:pt x="200" y="20"/>
                      </a:lnTo>
                    </a:path>
                  </a:pathLst>
                </a:custGeom>
                <a:solidFill>
                  <a:srgbClr val="333399"/>
                </a:solidFill>
                <a:ln w="12700" cap="rnd" cmpd="sng">
                  <a:solidFill>
                    <a:srgbClr val="3333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8" name="Freeform 44"/>
                <p:cNvSpPr>
                  <a:spLocks/>
                </p:cNvSpPr>
                <p:nvPr/>
              </p:nvSpPr>
              <p:spPr bwMode="auto">
                <a:xfrm>
                  <a:off x="3642" y="4029"/>
                  <a:ext cx="206" cy="150"/>
                </a:xfrm>
                <a:custGeom>
                  <a:avLst/>
                  <a:gdLst>
                    <a:gd name="T0" fmla="*/ 205 w 206"/>
                    <a:gd name="T1" fmla="*/ 20 h 150"/>
                    <a:gd name="T2" fmla="*/ 180 w 206"/>
                    <a:gd name="T3" fmla="*/ 34 h 150"/>
                    <a:gd name="T4" fmla="*/ 153 w 206"/>
                    <a:gd name="T5" fmla="*/ 41 h 150"/>
                    <a:gd name="T6" fmla="*/ 128 w 206"/>
                    <a:gd name="T7" fmla="*/ 34 h 150"/>
                    <a:gd name="T8" fmla="*/ 102 w 206"/>
                    <a:gd name="T9" fmla="*/ 20 h 150"/>
                    <a:gd name="T10" fmla="*/ 77 w 206"/>
                    <a:gd name="T11" fmla="*/ 7 h 150"/>
                    <a:gd name="T12" fmla="*/ 51 w 206"/>
                    <a:gd name="T13" fmla="*/ 0 h 150"/>
                    <a:gd name="T14" fmla="*/ 25 w 206"/>
                    <a:gd name="T15" fmla="*/ 7 h 150"/>
                    <a:gd name="T16" fmla="*/ 0 w 206"/>
                    <a:gd name="T17" fmla="*/ 20 h 150"/>
                    <a:gd name="T18" fmla="*/ 0 w 206"/>
                    <a:gd name="T19" fmla="*/ 128 h 150"/>
                    <a:gd name="T20" fmla="*/ 25 w 206"/>
                    <a:gd name="T21" fmla="*/ 115 h 150"/>
                    <a:gd name="T22" fmla="*/ 51 w 206"/>
                    <a:gd name="T23" fmla="*/ 108 h 150"/>
                    <a:gd name="T24" fmla="*/ 77 w 206"/>
                    <a:gd name="T25" fmla="*/ 115 h 150"/>
                    <a:gd name="T26" fmla="*/ 102 w 206"/>
                    <a:gd name="T27" fmla="*/ 128 h 150"/>
                    <a:gd name="T28" fmla="*/ 128 w 206"/>
                    <a:gd name="T29" fmla="*/ 142 h 150"/>
                    <a:gd name="T30" fmla="*/ 153 w 206"/>
                    <a:gd name="T31" fmla="*/ 149 h 150"/>
                    <a:gd name="T32" fmla="*/ 180 w 206"/>
                    <a:gd name="T33" fmla="*/ 142 h 150"/>
                    <a:gd name="T34" fmla="*/ 205 w 206"/>
                    <a:gd name="T35" fmla="*/ 128 h 150"/>
                    <a:gd name="T36" fmla="*/ 205 w 206"/>
                    <a:gd name="T37" fmla="*/ 2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6" h="150">
                      <a:moveTo>
                        <a:pt x="205" y="20"/>
                      </a:moveTo>
                      <a:lnTo>
                        <a:pt x="180" y="34"/>
                      </a:lnTo>
                      <a:lnTo>
                        <a:pt x="153" y="41"/>
                      </a:lnTo>
                      <a:lnTo>
                        <a:pt x="128" y="34"/>
                      </a:lnTo>
                      <a:lnTo>
                        <a:pt x="102" y="20"/>
                      </a:lnTo>
                      <a:lnTo>
                        <a:pt x="77" y="7"/>
                      </a:lnTo>
                      <a:lnTo>
                        <a:pt x="51" y="0"/>
                      </a:lnTo>
                      <a:lnTo>
                        <a:pt x="25" y="7"/>
                      </a:lnTo>
                      <a:lnTo>
                        <a:pt x="0" y="20"/>
                      </a:lnTo>
                      <a:lnTo>
                        <a:pt x="0" y="128"/>
                      </a:lnTo>
                      <a:lnTo>
                        <a:pt x="25" y="115"/>
                      </a:lnTo>
                      <a:lnTo>
                        <a:pt x="51" y="108"/>
                      </a:lnTo>
                      <a:lnTo>
                        <a:pt x="77" y="115"/>
                      </a:lnTo>
                      <a:lnTo>
                        <a:pt x="102" y="128"/>
                      </a:lnTo>
                      <a:lnTo>
                        <a:pt x="128" y="142"/>
                      </a:lnTo>
                      <a:lnTo>
                        <a:pt x="153" y="149"/>
                      </a:lnTo>
                      <a:lnTo>
                        <a:pt x="180" y="142"/>
                      </a:lnTo>
                      <a:lnTo>
                        <a:pt x="205" y="128"/>
                      </a:lnTo>
                      <a:lnTo>
                        <a:pt x="205" y="20"/>
                      </a:lnTo>
                    </a:path>
                  </a:pathLst>
                </a:custGeom>
                <a:solidFill>
                  <a:srgbClr val="333399"/>
                </a:solidFill>
                <a:ln w="12700" cap="rnd" cmpd="sng">
                  <a:solidFill>
                    <a:srgbClr val="3333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9" name="Freeform 45"/>
                <p:cNvSpPr>
                  <a:spLocks/>
                </p:cNvSpPr>
                <p:nvPr/>
              </p:nvSpPr>
              <p:spPr bwMode="auto">
                <a:xfrm>
                  <a:off x="3848" y="4029"/>
                  <a:ext cx="202" cy="150"/>
                </a:xfrm>
                <a:custGeom>
                  <a:avLst/>
                  <a:gdLst>
                    <a:gd name="T0" fmla="*/ 201 w 202"/>
                    <a:gd name="T1" fmla="*/ 20 h 150"/>
                    <a:gd name="T2" fmla="*/ 174 w 202"/>
                    <a:gd name="T3" fmla="*/ 34 h 150"/>
                    <a:gd name="T4" fmla="*/ 154 w 202"/>
                    <a:gd name="T5" fmla="*/ 41 h 150"/>
                    <a:gd name="T6" fmla="*/ 127 w 202"/>
                    <a:gd name="T7" fmla="*/ 34 h 150"/>
                    <a:gd name="T8" fmla="*/ 100 w 202"/>
                    <a:gd name="T9" fmla="*/ 20 h 150"/>
                    <a:gd name="T10" fmla="*/ 74 w 202"/>
                    <a:gd name="T11" fmla="*/ 7 h 150"/>
                    <a:gd name="T12" fmla="*/ 54 w 202"/>
                    <a:gd name="T13" fmla="*/ 0 h 150"/>
                    <a:gd name="T14" fmla="*/ 26 w 202"/>
                    <a:gd name="T15" fmla="*/ 7 h 150"/>
                    <a:gd name="T16" fmla="*/ 0 w 202"/>
                    <a:gd name="T17" fmla="*/ 20 h 150"/>
                    <a:gd name="T18" fmla="*/ 0 w 202"/>
                    <a:gd name="T19" fmla="*/ 128 h 150"/>
                    <a:gd name="T20" fmla="*/ 26 w 202"/>
                    <a:gd name="T21" fmla="*/ 115 h 150"/>
                    <a:gd name="T22" fmla="*/ 54 w 202"/>
                    <a:gd name="T23" fmla="*/ 108 h 150"/>
                    <a:gd name="T24" fmla="*/ 74 w 202"/>
                    <a:gd name="T25" fmla="*/ 115 h 150"/>
                    <a:gd name="T26" fmla="*/ 100 w 202"/>
                    <a:gd name="T27" fmla="*/ 128 h 150"/>
                    <a:gd name="T28" fmla="*/ 127 w 202"/>
                    <a:gd name="T29" fmla="*/ 142 h 150"/>
                    <a:gd name="T30" fmla="*/ 154 w 202"/>
                    <a:gd name="T31" fmla="*/ 149 h 150"/>
                    <a:gd name="T32" fmla="*/ 174 w 202"/>
                    <a:gd name="T33" fmla="*/ 142 h 150"/>
                    <a:gd name="T34" fmla="*/ 201 w 202"/>
                    <a:gd name="T35" fmla="*/ 128 h 150"/>
                    <a:gd name="T36" fmla="*/ 201 w 202"/>
                    <a:gd name="T37" fmla="*/ 2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2" h="150">
                      <a:moveTo>
                        <a:pt x="201" y="20"/>
                      </a:moveTo>
                      <a:lnTo>
                        <a:pt x="174" y="34"/>
                      </a:lnTo>
                      <a:lnTo>
                        <a:pt x="154" y="41"/>
                      </a:lnTo>
                      <a:lnTo>
                        <a:pt x="127" y="34"/>
                      </a:lnTo>
                      <a:lnTo>
                        <a:pt x="100" y="20"/>
                      </a:lnTo>
                      <a:lnTo>
                        <a:pt x="74" y="7"/>
                      </a:lnTo>
                      <a:lnTo>
                        <a:pt x="54" y="0"/>
                      </a:lnTo>
                      <a:lnTo>
                        <a:pt x="26" y="7"/>
                      </a:lnTo>
                      <a:lnTo>
                        <a:pt x="0" y="20"/>
                      </a:lnTo>
                      <a:lnTo>
                        <a:pt x="0" y="128"/>
                      </a:lnTo>
                      <a:lnTo>
                        <a:pt x="26" y="115"/>
                      </a:lnTo>
                      <a:lnTo>
                        <a:pt x="54" y="108"/>
                      </a:lnTo>
                      <a:lnTo>
                        <a:pt x="74" y="115"/>
                      </a:lnTo>
                      <a:lnTo>
                        <a:pt x="100" y="128"/>
                      </a:lnTo>
                      <a:lnTo>
                        <a:pt x="127" y="142"/>
                      </a:lnTo>
                      <a:lnTo>
                        <a:pt x="154" y="149"/>
                      </a:lnTo>
                      <a:lnTo>
                        <a:pt x="174" y="142"/>
                      </a:lnTo>
                      <a:lnTo>
                        <a:pt x="201" y="128"/>
                      </a:lnTo>
                      <a:lnTo>
                        <a:pt x="201" y="20"/>
                      </a:lnTo>
                    </a:path>
                  </a:pathLst>
                </a:custGeom>
                <a:solidFill>
                  <a:srgbClr val="333399"/>
                </a:solidFill>
                <a:ln w="12700" cap="rnd" cmpd="sng">
                  <a:solidFill>
                    <a:srgbClr val="3333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0" name="Freeform 46"/>
                <p:cNvSpPr>
                  <a:spLocks/>
                </p:cNvSpPr>
                <p:nvPr/>
              </p:nvSpPr>
              <p:spPr bwMode="auto">
                <a:xfrm>
                  <a:off x="4047" y="4029"/>
                  <a:ext cx="206" cy="150"/>
                </a:xfrm>
                <a:custGeom>
                  <a:avLst/>
                  <a:gdLst>
                    <a:gd name="T0" fmla="*/ 205 w 206"/>
                    <a:gd name="T1" fmla="*/ 20 h 150"/>
                    <a:gd name="T2" fmla="*/ 176 w 206"/>
                    <a:gd name="T3" fmla="*/ 34 h 150"/>
                    <a:gd name="T4" fmla="*/ 155 w 206"/>
                    <a:gd name="T5" fmla="*/ 41 h 150"/>
                    <a:gd name="T6" fmla="*/ 127 w 206"/>
                    <a:gd name="T7" fmla="*/ 34 h 150"/>
                    <a:gd name="T8" fmla="*/ 106 w 206"/>
                    <a:gd name="T9" fmla="*/ 20 h 150"/>
                    <a:gd name="T10" fmla="*/ 78 w 206"/>
                    <a:gd name="T11" fmla="*/ 7 h 150"/>
                    <a:gd name="T12" fmla="*/ 50 w 206"/>
                    <a:gd name="T13" fmla="*/ 0 h 150"/>
                    <a:gd name="T14" fmla="*/ 29 w 206"/>
                    <a:gd name="T15" fmla="*/ 7 h 150"/>
                    <a:gd name="T16" fmla="*/ 0 w 206"/>
                    <a:gd name="T17" fmla="*/ 20 h 150"/>
                    <a:gd name="T18" fmla="*/ 0 w 206"/>
                    <a:gd name="T19" fmla="*/ 128 h 150"/>
                    <a:gd name="T20" fmla="*/ 29 w 206"/>
                    <a:gd name="T21" fmla="*/ 115 h 150"/>
                    <a:gd name="T22" fmla="*/ 50 w 206"/>
                    <a:gd name="T23" fmla="*/ 108 h 150"/>
                    <a:gd name="T24" fmla="*/ 78 w 206"/>
                    <a:gd name="T25" fmla="*/ 115 h 150"/>
                    <a:gd name="T26" fmla="*/ 106 w 206"/>
                    <a:gd name="T27" fmla="*/ 128 h 150"/>
                    <a:gd name="T28" fmla="*/ 127 w 206"/>
                    <a:gd name="T29" fmla="*/ 142 h 150"/>
                    <a:gd name="T30" fmla="*/ 155 w 206"/>
                    <a:gd name="T31" fmla="*/ 149 h 150"/>
                    <a:gd name="T32" fmla="*/ 176 w 206"/>
                    <a:gd name="T33" fmla="*/ 142 h 150"/>
                    <a:gd name="T34" fmla="*/ 205 w 206"/>
                    <a:gd name="T35" fmla="*/ 128 h 150"/>
                    <a:gd name="T36" fmla="*/ 205 w 206"/>
                    <a:gd name="T37" fmla="*/ 2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6" h="150">
                      <a:moveTo>
                        <a:pt x="205" y="20"/>
                      </a:moveTo>
                      <a:lnTo>
                        <a:pt x="176" y="34"/>
                      </a:lnTo>
                      <a:lnTo>
                        <a:pt x="155" y="41"/>
                      </a:lnTo>
                      <a:lnTo>
                        <a:pt x="127" y="34"/>
                      </a:lnTo>
                      <a:lnTo>
                        <a:pt x="106" y="20"/>
                      </a:lnTo>
                      <a:lnTo>
                        <a:pt x="78" y="7"/>
                      </a:lnTo>
                      <a:lnTo>
                        <a:pt x="50" y="0"/>
                      </a:lnTo>
                      <a:lnTo>
                        <a:pt x="29" y="7"/>
                      </a:lnTo>
                      <a:lnTo>
                        <a:pt x="0" y="20"/>
                      </a:lnTo>
                      <a:lnTo>
                        <a:pt x="0" y="128"/>
                      </a:lnTo>
                      <a:lnTo>
                        <a:pt x="29" y="115"/>
                      </a:lnTo>
                      <a:lnTo>
                        <a:pt x="50" y="108"/>
                      </a:lnTo>
                      <a:lnTo>
                        <a:pt x="78" y="115"/>
                      </a:lnTo>
                      <a:lnTo>
                        <a:pt x="106" y="128"/>
                      </a:lnTo>
                      <a:lnTo>
                        <a:pt x="127" y="142"/>
                      </a:lnTo>
                      <a:lnTo>
                        <a:pt x="155" y="149"/>
                      </a:lnTo>
                      <a:lnTo>
                        <a:pt x="176" y="142"/>
                      </a:lnTo>
                      <a:lnTo>
                        <a:pt x="205" y="128"/>
                      </a:lnTo>
                      <a:lnTo>
                        <a:pt x="205" y="20"/>
                      </a:lnTo>
                    </a:path>
                  </a:pathLst>
                </a:custGeom>
                <a:solidFill>
                  <a:srgbClr val="333399"/>
                </a:solidFill>
                <a:ln w="12700" cap="rnd" cmpd="sng">
                  <a:solidFill>
                    <a:srgbClr val="3333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1" name="Freeform 47"/>
                <p:cNvSpPr>
                  <a:spLocks/>
                </p:cNvSpPr>
                <p:nvPr/>
              </p:nvSpPr>
              <p:spPr bwMode="auto">
                <a:xfrm>
                  <a:off x="4247" y="4029"/>
                  <a:ext cx="208" cy="150"/>
                </a:xfrm>
                <a:custGeom>
                  <a:avLst/>
                  <a:gdLst>
                    <a:gd name="T0" fmla="*/ 207 w 208"/>
                    <a:gd name="T1" fmla="*/ 20 h 150"/>
                    <a:gd name="T2" fmla="*/ 185 w 208"/>
                    <a:gd name="T3" fmla="*/ 34 h 150"/>
                    <a:gd name="T4" fmla="*/ 155 w 208"/>
                    <a:gd name="T5" fmla="*/ 41 h 150"/>
                    <a:gd name="T6" fmla="*/ 133 w 208"/>
                    <a:gd name="T7" fmla="*/ 34 h 150"/>
                    <a:gd name="T8" fmla="*/ 103 w 208"/>
                    <a:gd name="T9" fmla="*/ 20 h 150"/>
                    <a:gd name="T10" fmla="*/ 81 w 208"/>
                    <a:gd name="T11" fmla="*/ 7 h 150"/>
                    <a:gd name="T12" fmla="*/ 52 w 208"/>
                    <a:gd name="T13" fmla="*/ 0 h 150"/>
                    <a:gd name="T14" fmla="*/ 30 w 208"/>
                    <a:gd name="T15" fmla="*/ 7 h 150"/>
                    <a:gd name="T16" fmla="*/ 0 w 208"/>
                    <a:gd name="T17" fmla="*/ 20 h 150"/>
                    <a:gd name="T18" fmla="*/ 0 w 208"/>
                    <a:gd name="T19" fmla="*/ 128 h 150"/>
                    <a:gd name="T20" fmla="*/ 30 w 208"/>
                    <a:gd name="T21" fmla="*/ 115 h 150"/>
                    <a:gd name="T22" fmla="*/ 52 w 208"/>
                    <a:gd name="T23" fmla="*/ 108 h 150"/>
                    <a:gd name="T24" fmla="*/ 81 w 208"/>
                    <a:gd name="T25" fmla="*/ 115 h 150"/>
                    <a:gd name="T26" fmla="*/ 103 w 208"/>
                    <a:gd name="T27" fmla="*/ 128 h 150"/>
                    <a:gd name="T28" fmla="*/ 133 w 208"/>
                    <a:gd name="T29" fmla="*/ 142 h 150"/>
                    <a:gd name="T30" fmla="*/ 155 w 208"/>
                    <a:gd name="T31" fmla="*/ 149 h 150"/>
                    <a:gd name="T32" fmla="*/ 185 w 208"/>
                    <a:gd name="T33" fmla="*/ 142 h 150"/>
                    <a:gd name="T34" fmla="*/ 207 w 208"/>
                    <a:gd name="T35" fmla="*/ 128 h 150"/>
                    <a:gd name="T36" fmla="*/ 207 w 208"/>
                    <a:gd name="T37" fmla="*/ 2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 h="150">
                      <a:moveTo>
                        <a:pt x="207" y="20"/>
                      </a:moveTo>
                      <a:lnTo>
                        <a:pt x="185" y="34"/>
                      </a:lnTo>
                      <a:lnTo>
                        <a:pt x="155" y="41"/>
                      </a:lnTo>
                      <a:lnTo>
                        <a:pt x="133" y="34"/>
                      </a:lnTo>
                      <a:lnTo>
                        <a:pt x="103" y="20"/>
                      </a:lnTo>
                      <a:lnTo>
                        <a:pt x="81" y="7"/>
                      </a:lnTo>
                      <a:lnTo>
                        <a:pt x="52" y="0"/>
                      </a:lnTo>
                      <a:lnTo>
                        <a:pt x="30" y="7"/>
                      </a:lnTo>
                      <a:lnTo>
                        <a:pt x="0" y="20"/>
                      </a:lnTo>
                      <a:lnTo>
                        <a:pt x="0" y="128"/>
                      </a:lnTo>
                      <a:lnTo>
                        <a:pt x="30" y="115"/>
                      </a:lnTo>
                      <a:lnTo>
                        <a:pt x="52" y="108"/>
                      </a:lnTo>
                      <a:lnTo>
                        <a:pt x="81" y="115"/>
                      </a:lnTo>
                      <a:lnTo>
                        <a:pt x="103" y="128"/>
                      </a:lnTo>
                      <a:lnTo>
                        <a:pt x="133" y="142"/>
                      </a:lnTo>
                      <a:lnTo>
                        <a:pt x="155" y="149"/>
                      </a:lnTo>
                      <a:lnTo>
                        <a:pt x="185" y="142"/>
                      </a:lnTo>
                      <a:lnTo>
                        <a:pt x="207" y="128"/>
                      </a:lnTo>
                      <a:lnTo>
                        <a:pt x="207" y="20"/>
                      </a:lnTo>
                    </a:path>
                  </a:pathLst>
                </a:custGeom>
                <a:solidFill>
                  <a:srgbClr val="333399"/>
                </a:solidFill>
                <a:ln w="12700" cap="rnd" cmpd="sng">
                  <a:solidFill>
                    <a:srgbClr val="3333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2" name="Freeform 48"/>
                <p:cNvSpPr>
                  <a:spLocks/>
                </p:cNvSpPr>
                <p:nvPr/>
              </p:nvSpPr>
              <p:spPr bwMode="auto">
                <a:xfrm>
                  <a:off x="4456" y="4029"/>
                  <a:ext cx="202" cy="150"/>
                </a:xfrm>
                <a:custGeom>
                  <a:avLst/>
                  <a:gdLst>
                    <a:gd name="T0" fmla="*/ 201 w 202"/>
                    <a:gd name="T1" fmla="*/ 20 h 150"/>
                    <a:gd name="T2" fmla="*/ 178 w 202"/>
                    <a:gd name="T3" fmla="*/ 34 h 150"/>
                    <a:gd name="T4" fmla="*/ 147 w 202"/>
                    <a:gd name="T5" fmla="*/ 41 h 150"/>
                    <a:gd name="T6" fmla="*/ 124 w 202"/>
                    <a:gd name="T7" fmla="*/ 34 h 150"/>
                    <a:gd name="T8" fmla="*/ 100 w 202"/>
                    <a:gd name="T9" fmla="*/ 20 h 150"/>
                    <a:gd name="T10" fmla="*/ 70 w 202"/>
                    <a:gd name="T11" fmla="*/ 7 h 150"/>
                    <a:gd name="T12" fmla="*/ 47 w 202"/>
                    <a:gd name="T13" fmla="*/ 0 h 150"/>
                    <a:gd name="T14" fmla="*/ 23 w 202"/>
                    <a:gd name="T15" fmla="*/ 7 h 150"/>
                    <a:gd name="T16" fmla="*/ 0 w 202"/>
                    <a:gd name="T17" fmla="*/ 20 h 150"/>
                    <a:gd name="T18" fmla="*/ 0 w 202"/>
                    <a:gd name="T19" fmla="*/ 128 h 150"/>
                    <a:gd name="T20" fmla="*/ 23 w 202"/>
                    <a:gd name="T21" fmla="*/ 115 h 150"/>
                    <a:gd name="T22" fmla="*/ 47 w 202"/>
                    <a:gd name="T23" fmla="*/ 108 h 150"/>
                    <a:gd name="T24" fmla="*/ 70 w 202"/>
                    <a:gd name="T25" fmla="*/ 115 h 150"/>
                    <a:gd name="T26" fmla="*/ 100 w 202"/>
                    <a:gd name="T27" fmla="*/ 128 h 150"/>
                    <a:gd name="T28" fmla="*/ 124 w 202"/>
                    <a:gd name="T29" fmla="*/ 142 h 150"/>
                    <a:gd name="T30" fmla="*/ 147 w 202"/>
                    <a:gd name="T31" fmla="*/ 149 h 150"/>
                    <a:gd name="T32" fmla="*/ 178 w 202"/>
                    <a:gd name="T33" fmla="*/ 142 h 150"/>
                    <a:gd name="T34" fmla="*/ 201 w 202"/>
                    <a:gd name="T35" fmla="*/ 128 h 150"/>
                    <a:gd name="T36" fmla="*/ 201 w 202"/>
                    <a:gd name="T37" fmla="*/ 2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2" h="150">
                      <a:moveTo>
                        <a:pt x="201" y="20"/>
                      </a:moveTo>
                      <a:lnTo>
                        <a:pt x="178" y="34"/>
                      </a:lnTo>
                      <a:lnTo>
                        <a:pt x="147" y="41"/>
                      </a:lnTo>
                      <a:lnTo>
                        <a:pt x="124" y="34"/>
                      </a:lnTo>
                      <a:lnTo>
                        <a:pt x="100" y="20"/>
                      </a:lnTo>
                      <a:lnTo>
                        <a:pt x="70" y="7"/>
                      </a:lnTo>
                      <a:lnTo>
                        <a:pt x="47" y="0"/>
                      </a:lnTo>
                      <a:lnTo>
                        <a:pt x="23" y="7"/>
                      </a:lnTo>
                      <a:lnTo>
                        <a:pt x="0" y="20"/>
                      </a:lnTo>
                      <a:lnTo>
                        <a:pt x="0" y="128"/>
                      </a:lnTo>
                      <a:lnTo>
                        <a:pt x="23" y="115"/>
                      </a:lnTo>
                      <a:lnTo>
                        <a:pt x="47" y="108"/>
                      </a:lnTo>
                      <a:lnTo>
                        <a:pt x="70" y="115"/>
                      </a:lnTo>
                      <a:lnTo>
                        <a:pt x="100" y="128"/>
                      </a:lnTo>
                      <a:lnTo>
                        <a:pt x="124" y="142"/>
                      </a:lnTo>
                      <a:lnTo>
                        <a:pt x="147" y="149"/>
                      </a:lnTo>
                      <a:lnTo>
                        <a:pt x="178" y="142"/>
                      </a:lnTo>
                      <a:lnTo>
                        <a:pt x="201" y="128"/>
                      </a:lnTo>
                      <a:lnTo>
                        <a:pt x="201" y="20"/>
                      </a:lnTo>
                    </a:path>
                  </a:pathLst>
                </a:custGeom>
                <a:solidFill>
                  <a:srgbClr val="333399"/>
                </a:solidFill>
                <a:ln w="12700" cap="rnd" cmpd="sng">
                  <a:solidFill>
                    <a:srgbClr val="3333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3" name="Freeform 49"/>
                <p:cNvSpPr>
                  <a:spLocks/>
                </p:cNvSpPr>
                <p:nvPr/>
              </p:nvSpPr>
              <p:spPr bwMode="auto">
                <a:xfrm>
                  <a:off x="4659" y="4029"/>
                  <a:ext cx="201" cy="150"/>
                </a:xfrm>
                <a:custGeom>
                  <a:avLst/>
                  <a:gdLst>
                    <a:gd name="T0" fmla="*/ 200 w 201"/>
                    <a:gd name="T1" fmla="*/ 20 h 150"/>
                    <a:gd name="T2" fmla="*/ 176 w 201"/>
                    <a:gd name="T3" fmla="*/ 34 h 150"/>
                    <a:gd name="T4" fmla="*/ 144 w 201"/>
                    <a:gd name="T5" fmla="*/ 41 h 150"/>
                    <a:gd name="T6" fmla="*/ 120 w 201"/>
                    <a:gd name="T7" fmla="*/ 34 h 150"/>
                    <a:gd name="T8" fmla="*/ 96 w 201"/>
                    <a:gd name="T9" fmla="*/ 20 h 150"/>
                    <a:gd name="T10" fmla="*/ 72 w 201"/>
                    <a:gd name="T11" fmla="*/ 7 h 150"/>
                    <a:gd name="T12" fmla="*/ 48 w 201"/>
                    <a:gd name="T13" fmla="*/ 0 h 150"/>
                    <a:gd name="T14" fmla="*/ 24 w 201"/>
                    <a:gd name="T15" fmla="*/ 7 h 150"/>
                    <a:gd name="T16" fmla="*/ 0 w 201"/>
                    <a:gd name="T17" fmla="*/ 20 h 150"/>
                    <a:gd name="T18" fmla="*/ 0 w 201"/>
                    <a:gd name="T19" fmla="*/ 128 h 150"/>
                    <a:gd name="T20" fmla="*/ 24 w 201"/>
                    <a:gd name="T21" fmla="*/ 115 h 150"/>
                    <a:gd name="T22" fmla="*/ 48 w 201"/>
                    <a:gd name="T23" fmla="*/ 108 h 150"/>
                    <a:gd name="T24" fmla="*/ 72 w 201"/>
                    <a:gd name="T25" fmla="*/ 115 h 150"/>
                    <a:gd name="T26" fmla="*/ 96 w 201"/>
                    <a:gd name="T27" fmla="*/ 128 h 150"/>
                    <a:gd name="T28" fmla="*/ 120 w 201"/>
                    <a:gd name="T29" fmla="*/ 142 h 150"/>
                    <a:gd name="T30" fmla="*/ 144 w 201"/>
                    <a:gd name="T31" fmla="*/ 149 h 150"/>
                    <a:gd name="T32" fmla="*/ 176 w 201"/>
                    <a:gd name="T33" fmla="*/ 142 h 150"/>
                    <a:gd name="T34" fmla="*/ 200 w 201"/>
                    <a:gd name="T35" fmla="*/ 128 h 150"/>
                    <a:gd name="T36" fmla="*/ 200 w 201"/>
                    <a:gd name="T37" fmla="*/ 2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150">
                      <a:moveTo>
                        <a:pt x="200" y="20"/>
                      </a:moveTo>
                      <a:lnTo>
                        <a:pt x="176" y="34"/>
                      </a:lnTo>
                      <a:lnTo>
                        <a:pt x="144" y="41"/>
                      </a:lnTo>
                      <a:lnTo>
                        <a:pt x="120" y="34"/>
                      </a:lnTo>
                      <a:lnTo>
                        <a:pt x="96" y="20"/>
                      </a:lnTo>
                      <a:lnTo>
                        <a:pt x="72" y="7"/>
                      </a:lnTo>
                      <a:lnTo>
                        <a:pt x="48" y="0"/>
                      </a:lnTo>
                      <a:lnTo>
                        <a:pt x="24" y="7"/>
                      </a:lnTo>
                      <a:lnTo>
                        <a:pt x="0" y="20"/>
                      </a:lnTo>
                      <a:lnTo>
                        <a:pt x="0" y="128"/>
                      </a:lnTo>
                      <a:lnTo>
                        <a:pt x="24" y="115"/>
                      </a:lnTo>
                      <a:lnTo>
                        <a:pt x="48" y="108"/>
                      </a:lnTo>
                      <a:lnTo>
                        <a:pt x="72" y="115"/>
                      </a:lnTo>
                      <a:lnTo>
                        <a:pt x="96" y="128"/>
                      </a:lnTo>
                      <a:lnTo>
                        <a:pt x="120" y="142"/>
                      </a:lnTo>
                      <a:lnTo>
                        <a:pt x="144" y="149"/>
                      </a:lnTo>
                      <a:lnTo>
                        <a:pt x="176" y="142"/>
                      </a:lnTo>
                      <a:lnTo>
                        <a:pt x="200" y="128"/>
                      </a:lnTo>
                      <a:lnTo>
                        <a:pt x="200" y="20"/>
                      </a:lnTo>
                    </a:path>
                  </a:pathLst>
                </a:custGeom>
                <a:solidFill>
                  <a:srgbClr val="333399"/>
                </a:solidFill>
                <a:ln w="12700" cap="rnd" cmpd="sng">
                  <a:solidFill>
                    <a:srgbClr val="3333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83" name="Group 59"/>
              <p:cNvGrpSpPr>
                <a:grpSpLocks/>
              </p:cNvGrpSpPr>
              <p:nvPr/>
            </p:nvGrpSpPr>
            <p:grpSpPr bwMode="auto">
              <a:xfrm>
                <a:off x="4861" y="4029"/>
                <a:ext cx="1619" cy="150"/>
                <a:chOff x="4861" y="4029"/>
                <a:chExt cx="1619" cy="150"/>
              </a:xfrm>
            </p:grpSpPr>
            <p:sp>
              <p:nvSpPr>
                <p:cNvPr id="1075" name="Freeform 51"/>
                <p:cNvSpPr>
                  <a:spLocks/>
                </p:cNvSpPr>
                <p:nvPr/>
              </p:nvSpPr>
              <p:spPr bwMode="auto">
                <a:xfrm>
                  <a:off x="4861" y="4029"/>
                  <a:ext cx="201" cy="150"/>
                </a:xfrm>
                <a:custGeom>
                  <a:avLst/>
                  <a:gdLst>
                    <a:gd name="T0" fmla="*/ 200 w 201"/>
                    <a:gd name="T1" fmla="*/ 20 h 150"/>
                    <a:gd name="T2" fmla="*/ 175 w 201"/>
                    <a:gd name="T3" fmla="*/ 34 h 150"/>
                    <a:gd name="T4" fmla="*/ 150 w 201"/>
                    <a:gd name="T5" fmla="*/ 41 h 150"/>
                    <a:gd name="T6" fmla="*/ 125 w 201"/>
                    <a:gd name="T7" fmla="*/ 34 h 150"/>
                    <a:gd name="T8" fmla="*/ 100 w 201"/>
                    <a:gd name="T9" fmla="*/ 20 h 150"/>
                    <a:gd name="T10" fmla="*/ 75 w 201"/>
                    <a:gd name="T11" fmla="*/ 7 h 150"/>
                    <a:gd name="T12" fmla="*/ 51 w 201"/>
                    <a:gd name="T13" fmla="*/ 0 h 150"/>
                    <a:gd name="T14" fmla="*/ 25 w 201"/>
                    <a:gd name="T15" fmla="*/ 7 h 150"/>
                    <a:gd name="T16" fmla="*/ 0 w 201"/>
                    <a:gd name="T17" fmla="*/ 20 h 150"/>
                    <a:gd name="T18" fmla="*/ 0 w 201"/>
                    <a:gd name="T19" fmla="*/ 128 h 150"/>
                    <a:gd name="T20" fmla="*/ 25 w 201"/>
                    <a:gd name="T21" fmla="*/ 115 h 150"/>
                    <a:gd name="T22" fmla="*/ 51 w 201"/>
                    <a:gd name="T23" fmla="*/ 108 h 150"/>
                    <a:gd name="T24" fmla="*/ 75 w 201"/>
                    <a:gd name="T25" fmla="*/ 115 h 150"/>
                    <a:gd name="T26" fmla="*/ 100 w 201"/>
                    <a:gd name="T27" fmla="*/ 128 h 150"/>
                    <a:gd name="T28" fmla="*/ 125 w 201"/>
                    <a:gd name="T29" fmla="*/ 142 h 150"/>
                    <a:gd name="T30" fmla="*/ 150 w 201"/>
                    <a:gd name="T31" fmla="*/ 149 h 150"/>
                    <a:gd name="T32" fmla="*/ 175 w 201"/>
                    <a:gd name="T33" fmla="*/ 142 h 150"/>
                    <a:gd name="T34" fmla="*/ 200 w 201"/>
                    <a:gd name="T35" fmla="*/ 128 h 150"/>
                    <a:gd name="T36" fmla="*/ 200 w 201"/>
                    <a:gd name="T37" fmla="*/ 2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150">
                      <a:moveTo>
                        <a:pt x="200" y="20"/>
                      </a:moveTo>
                      <a:lnTo>
                        <a:pt x="175" y="34"/>
                      </a:lnTo>
                      <a:lnTo>
                        <a:pt x="150" y="41"/>
                      </a:lnTo>
                      <a:lnTo>
                        <a:pt x="125" y="34"/>
                      </a:lnTo>
                      <a:lnTo>
                        <a:pt x="100" y="20"/>
                      </a:lnTo>
                      <a:lnTo>
                        <a:pt x="75" y="7"/>
                      </a:lnTo>
                      <a:lnTo>
                        <a:pt x="51" y="0"/>
                      </a:lnTo>
                      <a:lnTo>
                        <a:pt x="25" y="7"/>
                      </a:lnTo>
                      <a:lnTo>
                        <a:pt x="0" y="20"/>
                      </a:lnTo>
                      <a:lnTo>
                        <a:pt x="0" y="128"/>
                      </a:lnTo>
                      <a:lnTo>
                        <a:pt x="25" y="115"/>
                      </a:lnTo>
                      <a:lnTo>
                        <a:pt x="51" y="108"/>
                      </a:lnTo>
                      <a:lnTo>
                        <a:pt x="75" y="115"/>
                      </a:lnTo>
                      <a:lnTo>
                        <a:pt x="100" y="128"/>
                      </a:lnTo>
                      <a:lnTo>
                        <a:pt x="125" y="142"/>
                      </a:lnTo>
                      <a:lnTo>
                        <a:pt x="150" y="149"/>
                      </a:lnTo>
                      <a:lnTo>
                        <a:pt x="175" y="142"/>
                      </a:lnTo>
                      <a:lnTo>
                        <a:pt x="200" y="128"/>
                      </a:lnTo>
                      <a:lnTo>
                        <a:pt x="200" y="20"/>
                      </a:lnTo>
                    </a:path>
                  </a:pathLst>
                </a:custGeom>
                <a:solidFill>
                  <a:srgbClr val="333399"/>
                </a:solidFill>
                <a:ln w="12700" cap="rnd" cmpd="sng">
                  <a:solidFill>
                    <a:srgbClr val="3333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 name="Freeform 52"/>
                <p:cNvSpPr>
                  <a:spLocks/>
                </p:cNvSpPr>
                <p:nvPr/>
              </p:nvSpPr>
              <p:spPr bwMode="auto">
                <a:xfrm>
                  <a:off x="5065" y="4029"/>
                  <a:ext cx="200" cy="150"/>
                </a:xfrm>
                <a:custGeom>
                  <a:avLst/>
                  <a:gdLst>
                    <a:gd name="T0" fmla="*/ 199 w 200"/>
                    <a:gd name="T1" fmla="*/ 20 h 150"/>
                    <a:gd name="T2" fmla="*/ 173 w 200"/>
                    <a:gd name="T3" fmla="*/ 34 h 150"/>
                    <a:gd name="T4" fmla="*/ 147 w 200"/>
                    <a:gd name="T5" fmla="*/ 41 h 150"/>
                    <a:gd name="T6" fmla="*/ 121 w 200"/>
                    <a:gd name="T7" fmla="*/ 34 h 150"/>
                    <a:gd name="T8" fmla="*/ 95 w 200"/>
                    <a:gd name="T9" fmla="*/ 20 h 150"/>
                    <a:gd name="T10" fmla="*/ 69 w 200"/>
                    <a:gd name="T11" fmla="*/ 7 h 150"/>
                    <a:gd name="T12" fmla="*/ 43 w 200"/>
                    <a:gd name="T13" fmla="*/ 0 h 150"/>
                    <a:gd name="T14" fmla="*/ 26 w 200"/>
                    <a:gd name="T15" fmla="*/ 7 h 150"/>
                    <a:gd name="T16" fmla="*/ 0 w 200"/>
                    <a:gd name="T17" fmla="*/ 20 h 150"/>
                    <a:gd name="T18" fmla="*/ 0 w 200"/>
                    <a:gd name="T19" fmla="*/ 128 h 150"/>
                    <a:gd name="T20" fmla="*/ 26 w 200"/>
                    <a:gd name="T21" fmla="*/ 115 h 150"/>
                    <a:gd name="T22" fmla="*/ 43 w 200"/>
                    <a:gd name="T23" fmla="*/ 108 h 150"/>
                    <a:gd name="T24" fmla="*/ 69 w 200"/>
                    <a:gd name="T25" fmla="*/ 115 h 150"/>
                    <a:gd name="T26" fmla="*/ 95 w 200"/>
                    <a:gd name="T27" fmla="*/ 128 h 150"/>
                    <a:gd name="T28" fmla="*/ 121 w 200"/>
                    <a:gd name="T29" fmla="*/ 142 h 150"/>
                    <a:gd name="T30" fmla="*/ 147 w 200"/>
                    <a:gd name="T31" fmla="*/ 149 h 150"/>
                    <a:gd name="T32" fmla="*/ 173 w 200"/>
                    <a:gd name="T33" fmla="*/ 142 h 150"/>
                    <a:gd name="T34" fmla="*/ 199 w 200"/>
                    <a:gd name="T35" fmla="*/ 128 h 150"/>
                    <a:gd name="T36" fmla="*/ 199 w 200"/>
                    <a:gd name="T37" fmla="*/ 2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150">
                      <a:moveTo>
                        <a:pt x="199" y="20"/>
                      </a:moveTo>
                      <a:lnTo>
                        <a:pt x="173" y="34"/>
                      </a:lnTo>
                      <a:lnTo>
                        <a:pt x="147" y="41"/>
                      </a:lnTo>
                      <a:lnTo>
                        <a:pt x="121" y="34"/>
                      </a:lnTo>
                      <a:lnTo>
                        <a:pt x="95" y="20"/>
                      </a:lnTo>
                      <a:lnTo>
                        <a:pt x="69" y="7"/>
                      </a:lnTo>
                      <a:lnTo>
                        <a:pt x="43" y="0"/>
                      </a:lnTo>
                      <a:lnTo>
                        <a:pt x="26" y="7"/>
                      </a:lnTo>
                      <a:lnTo>
                        <a:pt x="0" y="20"/>
                      </a:lnTo>
                      <a:lnTo>
                        <a:pt x="0" y="128"/>
                      </a:lnTo>
                      <a:lnTo>
                        <a:pt x="26" y="115"/>
                      </a:lnTo>
                      <a:lnTo>
                        <a:pt x="43" y="108"/>
                      </a:lnTo>
                      <a:lnTo>
                        <a:pt x="69" y="115"/>
                      </a:lnTo>
                      <a:lnTo>
                        <a:pt x="95" y="128"/>
                      </a:lnTo>
                      <a:lnTo>
                        <a:pt x="121" y="142"/>
                      </a:lnTo>
                      <a:lnTo>
                        <a:pt x="147" y="149"/>
                      </a:lnTo>
                      <a:lnTo>
                        <a:pt x="173" y="142"/>
                      </a:lnTo>
                      <a:lnTo>
                        <a:pt x="199" y="128"/>
                      </a:lnTo>
                      <a:lnTo>
                        <a:pt x="199" y="20"/>
                      </a:lnTo>
                    </a:path>
                  </a:pathLst>
                </a:custGeom>
                <a:solidFill>
                  <a:srgbClr val="333399"/>
                </a:solidFill>
                <a:ln w="12700" cap="rnd" cmpd="sng">
                  <a:solidFill>
                    <a:srgbClr val="3333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7" name="Freeform 53"/>
                <p:cNvSpPr>
                  <a:spLocks/>
                </p:cNvSpPr>
                <p:nvPr/>
              </p:nvSpPr>
              <p:spPr bwMode="auto">
                <a:xfrm>
                  <a:off x="5260" y="4029"/>
                  <a:ext cx="207" cy="150"/>
                </a:xfrm>
                <a:custGeom>
                  <a:avLst/>
                  <a:gdLst>
                    <a:gd name="T0" fmla="*/ 206 w 207"/>
                    <a:gd name="T1" fmla="*/ 20 h 150"/>
                    <a:gd name="T2" fmla="*/ 179 w 207"/>
                    <a:gd name="T3" fmla="*/ 34 h 150"/>
                    <a:gd name="T4" fmla="*/ 152 w 207"/>
                    <a:gd name="T5" fmla="*/ 41 h 150"/>
                    <a:gd name="T6" fmla="*/ 125 w 207"/>
                    <a:gd name="T7" fmla="*/ 34 h 150"/>
                    <a:gd name="T8" fmla="*/ 107 w 207"/>
                    <a:gd name="T9" fmla="*/ 20 h 150"/>
                    <a:gd name="T10" fmla="*/ 81 w 207"/>
                    <a:gd name="T11" fmla="*/ 7 h 150"/>
                    <a:gd name="T12" fmla="*/ 54 w 207"/>
                    <a:gd name="T13" fmla="*/ 0 h 150"/>
                    <a:gd name="T14" fmla="*/ 26 w 207"/>
                    <a:gd name="T15" fmla="*/ 7 h 150"/>
                    <a:gd name="T16" fmla="*/ 0 w 207"/>
                    <a:gd name="T17" fmla="*/ 20 h 150"/>
                    <a:gd name="T18" fmla="*/ 0 w 207"/>
                    <a:gd name="T19" fmla="*/ 128 h 150"/>
                    <a:gd name="T20" fmla="*/ 26 w 207"/>
                    <a:gd name="T21" fmla="*/ 115 h 150"/>
                    <a:gd name="T22" fmla="*/ 54 w 207"/>
                    <a:gd name="T23" fmla="*/ 108 h 150"/>
                    <a:gd name="T24" fmla="*/ 81 w 207"/>
                    <a:gd name="T25" fmla="*/ 115 h 150"/>
                    <a:gd name="T26" fmla="*/ 107 w 207"/>
                    <a:gd name="T27" fmla="*/ 128 h 150"/>
                    <a:gd name="T28" fmla="*/ 125 w 207"/>
                    <a:gd name="T29" fmla="*/ 142 h 150"/>
                    <a:gd name="T30" fmla="*/ 152 w 207"/>
                    <a:gd name="T31" fmla="*/ 149 h 150"/>
                    <a:gd name="T32" fmla="*/ 179 w 207"/>
                    <a:gd name="T33" fmla="*/ 142 h 150"/>
                    <a:gd name="T34" fmla="*/ 206 w 207"/>
                    <a:gd name="T35" fmla="*/ 128 h 150"/>
                    <a:gd name="T36" fmla="*/ 206 w 207"/>
                    <a:gd name="T37" fmla="*/ 2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7" h="150">
                      <a:moveTo>
                        <a:pt x="206" y="20"/>
                      </a:moveTo>
                      <a:lnTo>
                        <a:pt x="179" y="34"/>
                      </a:lnTo>
                      <a:lnTo>
                        <a:pt x="152" y="41"/>
                      </a:lnTo>
                      <a:lnTo>
                        <a:pt x="125" y="34"/>
                      </a:lnTo>
                      <a:lnTo>
                        <a:pt x="107" y="20"/>
                      </a:lnTo>
                      <a:lnTo>
                        <a:pt x="81" y="7"/>
                      </a:lnTo>
                      <a:lnTo>
                        <a:pt x="54" y="0"/>
                      </a:lnTo>
                      <a:lnTo>
                        <a:pt x="26" y="7"/>
                      </a:lnTo>
                      <a:lnTo>
                        <a:pt x="0" y="20"/>
                      </a:lnTo>
                      <a:lnTo>
                        <a:pt x="0" y="128"/>
                      </a:lnTo>
                      <a:lnTo>
                        <a:pt x="26" y="115"/>
                      </a:lnTo>
                      <a:lnTo>
                        <a:pt x="54" y="108"/>
                      </a:lnTo>
                      <a:lnTo>
                        <a:pt x="81" y="115"/>
                      </a:lnTo>
                      <a:lnTo>
                        <a:pt x="107" y="128"/>
                      </a:lnTo>
                      <a:lnTo>
                        <a:pt x="125" y="142"/>
                      </a:lnTo>
                      <a:lnTo>
                        <a:pt x="152" y="149"/>
                      </a:lnTo>
                      <a:lnTo>
                        <a:pt x="179" y="142"/>
                      </a:lnTo>
                      <a:lnTo>
                        <a:pt x="206" y="128"/>
                      </a:lnTo>
                      <a:lnTo>
                        <a:pt x="206" y="20"/>
                      </a:lnTo>
                    </a:path>
                  </a:pathLst>
                </a:custGeom>
                <a:solidFill>
                  <a:srgbClr val="333399"/>
                </a:solidFill>
                <a:ln w="12700" cap="rnd" cmpd="sng">
                  <a:solidFill>
                    <a:srgbClr val="3333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8" name="Freeform 54"/>
                <p:cNvSpPr>
                  <a:spLocks/>
                </p:cNvSpPr>
                <p:nvPr/>
              </p:nvSpPr>
              <p:spPr bwMode="auto">
                <a:xfrm>
                  <a:off x="5464" y="4029"/>
                  <a:ext cx="206" cy="150"/>
                </a:xfrm>
                <a:custGeom>
                  <a:avLst/>
                  <a:gdLst>
                    <a:gd name="T0" fmla="*/ 205 w 206"/>
                    <a:gd name="T1" fmla="*/ 20 h 150"/>
                    <a:gd name="T2" fmla="*/ 176 w 206"/>
                    <a:gd name="T3" fmla="*/ 34 h 150"/>
                    <a:gd name="T4" fmla="*/ 158 w 206"/>
                    <a:gd name="T5" fmla="*/ 41 h 150"/>
                    <a:gd name="T6" fmla="*/ 130 w 206"/>
                    <a:gd name="T7" fmla="*/ 34 h 150"/>
                    <a:gd name="T8" fmla="*/ 102 w 206"/>
                    <a:gd name="T9" fmla="*/ 20 h 150"/>
                    <a:gd name="T10" fmla="*/ 74 w 206"/>
                    <a:gd name="T11" fmla="*/ 7 h 150"/>
                    <a:gd name="T12" fmla="*/ 46 w 206"/>
                    <a:gd name="T13" fmla="*/ 0 h 150"/>
                    <a:gd name="T14" fmla="*/ 27 w 206"/>
                    <a:gd name="T15" fmla="*/ 7 h 150"/>
                    <a:gd name="T16" fmla="*/ 0 w 206"/>
                    <a:gd name="T17" fmla="*/ 20 h 150"/>
                    <a:gd name="T18" fmla="*/ 0 w 206"/>
                    <a:gd name="T19" fmla="*/ 128 h 150"/>
                    <a:gd name="T20" fmla="*/ 27 w 206"/>
                    <a:gd name="T21" fmla="*/ 115 h 150"/>
                    <a:gd name="T22" fmla="*/ 46 w 206"/>
                    <a:gd name="T23" fmla="*/ 108 h 150"/>
                    <a:gd name="T24" fmla="*/ 74 w 206"/>
                    <a:gd name="T25" fmla="*/ 115 h 150"/>
                    <a:gd name="T26" fmla="*/ 102 w 206"/>
                    <a:gd name="T27" fmla="*/ 128 h 150"/>
                    <a:gd name="T28" fmla="*/ 130 w 206"/>
                    <a:gd name="T29" fmla="*/ 142 h 150"/>
                    <a:gd name="T30" fmla="*/ 158 w 206"/>
                    <a:gd name="T31" fmla="*/ 149 h 150"/>
                    <a:gd name="T32" fmla="*/ 176 w 206"/>
                    <a:gd name="T33" fmla="*/ 142 h 150"/>
                    <a:gd name="T34" fmla="*/ 205 w 206"/>
                    <a:gd name="T35" fmla="*/ 128 h 150"/>
                    <a:gd name="T36" fmla="*/ 205 w 206"/>
                    <a:gd name="T37" fmla="*/ 2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6" h="150">
                      <a:moveTo>
                        <a:pt x="205" y="20"/>
                      </a:moveTo>
                      <a:lnTo>
                        <a:pt x="176" y="34"/>
                      </a:lnTo>
                      <a:lnTo>
                        <a:pt x="158" y="41"/>
                      </a:lnTo>
                      <a:lnTo>
                        <a:pt x="130" y="34"/>
                      </a:lnTo>
                      <a:lnTo>
                        <a:pt x="102" y="20"/>
                      </a:lnTo>
                      <a:lnTo>
                        <a:pt x="74" y="7"/>
                      </a:lnTo>
                      <a:lnTo>
                        <a:pt x="46" y="0"/>
                      </a:lnTo>
                      <a:lnTo>
                        <a:pt x="27" y="7"/>
                      </a:lnTo>
                      <a:lnTo>
                        <a:pt x="0" y="20"/>
                      </a:lnTo>
                      <a:lnTo>
                        <a:pt x="0" y="128"/>
                      </a:lnTo>
                      <a:lnTo>
                        <a:pt x="27" y="115"/>
                      </a:lnTo>
                      <a:lnTo>
                        <a:pt x="46" y="108"/>
                      </a:lnTo>
                      <a:lnTo>
                        <a:pt x="74" y="115"/>
                      </a:lnTo>
                      <a:lnTo>
                        <a:pt x="102" y="128"/>
                      </a:lnTo>
                      <a:lnTo>
                        <a:pt x="130" y="142"/>
                      </a:lnTo>
                      <a:lnTo>
                        <a:pt x="158" y="149"/>
                      </a:lnTo>
                      <a:lnTo>
                        <a:pt x="176" y="142"/>
                      </a:lnTo>
                      <a:lnTo>
                        <a:pt x="205" y="128"/>
                      </a:lnTo>
                      <a:lnTo>
                        <a:pt x="205" y="20"/>
                      </a:lnTo>
                    </a:path>
                  </a:pathLst>
                </a:custGeom>
                <a:solidFill>
                  <a:srgbClr val="333399"/>
                </a:solidFill>
                <a:ln w="12700" cap="rnd" cmpd="sng">
                  <a:solidFill>
                    <a:srgbClr val="3333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9" name="Freeform 55"/>
                <p:cNvSpPr>
                  <a:spLocks/>
                </p:cNvSpPr>
                <p:nvPr/>
              </p:nvSpPr>
              <p:spPr bwMode="auto">
                <a:xfrm>
                  <a:off x="5669" y="4029"/>
                  <a:ext cx="203" cy="150"/>
                </a:xfrm>
                <a:custGeom>
                  <a:avLst/>
                  <a:gdLst>
                    <a:gd name="T0" fmla="*/ 202 w 203"/>
                    <a:gd name="T1" fmla="*/ 20 h 150"/>
                    <a:gd name="T2" fmla="*/ 174 w 203"/>
                    <a:gd name="T3" fmla="*/ 34 h 150"/>
                    <a:gd name="T4" fmla="*/ 154 w 203"/>
                    <a:gd name="T5" fmla="*/ 41 h 150"/>
                    <a:gd name="T6" fmla="*/ 125 w 203"/>
                    <a:gd name="T7" fmla="*/ 34 h 150"/>
                    <a:gd name="T8" fmla="*/ 106 w 203"/>
                    <a:gd name="T9" fmla="*/ 20 h 150"/>
                    <a:gd name="T10" fmla="*/ 77 w 203"/>
                    <a:gd name="T11" fmla="*/ 7 h 150"/>
                    <a:gd name="T12" fmla="*/ 48 w 203"/>
                    <a:gd name="T13" fmla="*/ 0 h 150"/>
                    <a:gd name="T14" fmla="*/ 28 w 203"/>
                    <a:gd name="T15" fmla="*/ 7 h 150"/>
                    <a:gd name="T16" fmla="*/ 0 w 203"/>
                    <a:gd name="T17" fmla="*/ 20 h 150"/>
                    <a:gd name="T18" fmla="*/ 0 w 203"/>
                    <a:gd name="T19" fmla="*/ 128 h 150"/>
                    <a:gd name="T20" fmla="*/ 28 w 203"/>
                    <a:gd name="T21" fmla="*/ 115 h 150"/>
                    <a:gd name="T22" fmla="*/ 48 w 203"/>
                    <a:gd name="T23" fmla="*/ 108 h 150"/>
                    <a:gd name="T24" fmla="*/ 77 w 203"/>
                    <a:gd name="T25" fmla="*/ 115 h 150"/>
                    <a:gd name="T26" fmla="*/ 106 w 203"/>
                    <a:gd name="T27" fmla="*/ 128 h 150"/>
                    <a:gd name="T28" fmla="*/ 125 w 203"/>
                    <a:gd name="T29" fmla="*/ 142 h 150"/>
                    <a:gd name="T30" fmla="*/ 154 w 203"/>
                    <a:gd name="T31" fmla="*/ 149 h 150"/>
                    <a:gd name="T32" fmla="*/ 174 w 203"/>
                    <a:gd name="T33" fmla="*/ 142 h 150"/>
                    <a:gd name="T34" fmla="*/ 202 w 203"/>
                    <a:gd name="T35" fmla="*/ 128 h 150"/>
                    <a:gd name="T36" fmla="*/ 202 w 203"/>
                    <a:gd name="T37" fmla="*/ 2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3" h="150">
                      <a:moveTo>
                        <a:pt x="202" y="20"/>
                      </a:moveTo>
                      <a:lnTo>
                        <a:pt x="174" y="34"/>
                      </a:lnTo>
                      <a:lnTo>
                        <a:pt x="154" y="41"/>
                      </a:lnTo>
                      <a:lnTo>
                        <a:pt x="125" y="34"/>
                      </a:lnTo>
                      <a:lnTo>
                        <a:pt x="106" y="20"/>
                      </a:lnTo>
                      <a:lnTo>
                        <a:pt x="77" y="7"/>
                      </a:lnTo>
                      <a:lnTo>
                        <a:pt x="48" y="0"/>
                      </a:lnTo>
                      <a:lnTo>
                        <a:pt x="28" y="7"/>
                      </a:lnTo>
                      <a:lnTo>
                        <a:pt x="0" y="20"/>
                      </a:lnTo>
                      <a:lnTo>
                        <a:pt x="0" y="128"/>
                      </a:lnTo>
                      <a:lnTo>
                        <a:pt x="28" y="115"/>
                      </a:lnTo>
                      <a:lnTo>
                        <a:pt x="48" y="108"/>
                      </a:lnTo>
                      <a:lnTo>
                        <a:pt x="77" y="115"/>
                      </a:lnTo>
                      <a:lnTo>
                        <a:pt x="106" y="128"/>
                      </a:lnTo>
                      <a:lnTo>
                        <a:pt x="125" y="142"/>
                      </a:lnTo>
                      <a:lnTo>
                        <a:pt x="154" y="149"/>
                      </a:lnTo>
                      <a:lnTo>
                        <a:pt x="174" y="142"/>
                      </a:lnTo>
                      <a:lnTo>
                        <a:pt x="202" y="128"/>
                      </a:lnTo>
                      <a:lnTo>
                        <a:pt x="202" y="20"/>
                      </a:lnTo>
                    </a:path>
                  </a:pathLst>
                </a:custGeom>
                <a:solidFill>
                  <a:srgbClr val="333399"/>
                </a:solidFill>
                <a:ln w="12700" cap="rnd" cmpd="sng">
                  <a:solidFill>
                    <a:srgbClr val="3333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0" name="Freeform 56"/>
                <p:cNvSpPr>
                  <a:spLocks/>
                </p:cNvSpPr>
                <p:nvPr/>
              </p:nvSpPr>
              <p:spPr bwMode="auto">
                <a:xfrm>
                  <a:off x="5875" y="4029"/>
                  <a:ext cx="200" cy="150"/>
                </a:xfrm>
                <a:custGeom>
                  <a:avLst/>
                  <a:gdLst>
                    <a:gd name="T0" fmla="*/ 199 w 200"/>
                    <a:gd name="T1" fmla="*/ 20 h 150"/>
                    <a:gd name="T2" fmla="*/ 169 w 200"/>
                    <a:gd name="T3" fmla="*/ 34 h 150"/>
                    <a:gd name="T4" fmla="*/ 149 w 200"/>
                    <a:gd name="T5" fmla="*/ 41 h 150"/>
                    <a:gd name="T6" fmla="*/ 119 w 200"/>
                    <a:gd name="T7" fmla="*/ 34 h 150"/>
                    <a:gd name="T8" fmla="*/ 100 w 200"/>
                    <a:gd name="T9" fmla="*/ 20 h 150"/>
                    <a:gd name="T10" fmla="*/ 69 w 200"/>
                    <a:gd name="T11" fmla="*/ 7 h 150"/>
                    <a:gd name="T12" fmla="*/ 49 w 200"/>
                    <a:gd name="T13" fmla="*/ 0 h 150"/>
                    <a:gd name="T14" fmla="*/ 20 w 200"/>
                    <a:gd name="T15" fmla="*/ 7 h 150"/>
                    <a:gd name="T16" fmla="*/ 0 w 200"/>
                    <a:gd name="T17" fmla="*/ 20 h 150"/>
                    <a:gd name="T18" fmla="*/ 0 w 200"/>
                    <a:gd name="T19" fmla="*/ 128 h 150"/>
                    <a:gd name="T20" fmla="*/ 20 w 200"/>
                    <a:gd name="T21" fmla="*/ 115 h 150"/>
                    <a:gd name="T22" fmla="*/ 49 w 200"/>
                    <a:gd name="T23" fmla="*/ 108 h 150"/>
                    <a:gd name="T24" fmla="*/ 69 w 200"/>
                    <a:gd name="T25" fmla="*/ 115 h 150"/>
                    <a:gd name="T26" fmla="*/ 100 w 200"/>
                    <a:gd name="T27" fmla="*/ 128 h 150"/>
                    <a:gd name="T28" fmla="*/ 119 w 200"/>
                    <a:gd name="T29" fmla="*/ 142 h 150"/>
                    <a:gd name="T30" fmla="*/ 149 w 200"/>
                    <a:gd name="T31" fmla="*/ 149 h 150"/>
                    <a:gd name="T32" fmla="*/ 169 w 200"/>
                    <a:gd name="T33" fmla="*/ 142 h 150"/>
                    <a:gd name="T34" fmla="*/ 199 w 200"/>
                    <a:gd name="T35" fmla="*/ 128 h 150"/>
                    <a:gd name="T36" fmla="*/ 199 w 200"/>
                    <a:gd name="T37" fmla="*/ 2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150">
                      <a:moveTo>
                        <a:pt x="199" y="20"/>
                      </a:moveTo>
                      <a:lnTo>
                        <a:pt x="169" y="34"/>
                      </a:lnTo>
                      <a:lnTo>
                        <a:pt x="149" y="41"/>
                      </a:lnTo>
                      <a:lnTo>
                        <a:pt x="119" y="34"/>
                      </a:lnTo>
                      <a:lnTo>
                        <a:pt x="100" y="20"/>
                      </a:lnTo>
                      <a:lnTo>
                        <a:pt x="69" y="7"/>
                      </a:lnTo>
                      <a:lnTo>
                        <a:pt x="49" y="0"/>
                      </a:lnTo>
                      <a:lnTo>
                        <a:pt x="20" y="7"/>
                      </a:lnTo>
                      <a:lnTo>
                        <a:pt x="0" y="20"/>
                      </a:lnTo>
                      <a:lnTo>
                        <a:pt x="0" y="128"/>
                      </a:lnTo>
                      <a:lnTo>
                        <a:pt x="20" y="115"/>
                      </a:lnTo>
                      <a:lnTo>
                        <a:pt x="49" y="108"/>
                      </a:lnTo>
                      <a:lnTo>
                        <a:pt x="69" y="115"/>
                      </a:lnTo>
                      <a:lnTo>
                        <a:pt x="100" y="128"/>
                      </a:lnTo>
                      <a:lnTo>
                        <a:pt x="119" y="142"/>
                      </a:lnTo>
                      <a:lnTo>
                        <a:pt x="149" y="149"/>
                      </a:lnTo>
                      <a:lnTo>
                        <a:pt x="169" y="142"/>
                      </a:lnTo>
                      <a:lnTo>
                        <a:pt x="199" y="128"/>
                      </a:lnTo>
                      <a:lnTo>
                        <a:pt x="199" y="20"/>
                      </a:lnTo>
                    </a:path>
                  </a:pathLst>
                </a:custGeom>
                <a:solidFill>
                  <a:srgbClr val="333399"/>
                </a:solidFill>
                <a:ln w="12700" cap="rnd" cmpd="sng">
                  <a:solidFill>
                    <a:srgbClr val="3333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1" name="Freeform 57"/>
                <p:cNvSpPr>
                  <a:spLocks/>
                </p:cNvSpPr>
                <p:nvPr/>
              </p:nvSpPr>
              <p:spPr bwMode="auto">
                <a:xfrm>
                  <a:off x="6071" y="4029"/>
                  <a:ext cx="206" cy="150"/>
                </a:xfrm>
                <a:custGeom>
                  <a:avLst/>
                  <a:gdLst>
                    <a:gd name="T0" fmla="*/ 205 w 206"/>
                    <a:gd name="T1" fmla="*/ 20 h 150"/>
                    <a:gd name="T2" fmla="*/ 174 w 206"/>
                    <a:gd name="T3" fmla="*/ 34 h 150"/>
                    <a:gd name="T4" fmla="*/ 153 w 206"/>
                    <a:gd name="T5" fmla="*/ 41 h 150"/>
                    <a:gd name="T6" fmla="*/ 123 w 206"/>
                    <a:gd name="T7" fmla="*/ 34 h 150"/>
                    <a:gd name="T8" fmla="*/ 102 w 206"/>
                    <a:gd name="T9" fmla="*/ 20 h 150"/>
                    <a:gd name="T10" fmla="*/ 82 w 206"/>
                    <a:gd name="T11" fmla="*/ 7 h 150"/>
                    <a:gd name="T12" fmla="*/ 51 w 206"/>
                    <a:gd name="T13" fmla="*/ 0 h 150"/>
                    <a:gd name="T14" fmla="*/ 30 w 206"/>
                    <a:gd name="T15" fmla="*/ 7 h 150"/>
                    <a:gd name="T16" fmla="*/ 0 w 206"/>
                    <a:gd name="T17" fmla="*/ 20 h 150"/>
                    <a:gd name="T18" fmla="*/ 0 w 206"/>
                    <a:gd name="T19" fmla="*/ 128 h 150"/>
                    <a:gd name="T20" fmla="*/ 30 w 206"/>
                    <a:gd name="T21" fmla="*/ 115 h 150"/>
                    <a:gd name="T22" fmla="*/ 51 w 206"/>
                    <a:gd name="T23" fmla="*/ 108 h 150"/>
                    <a:gd name="T24" fmla="*/ 82 w 206"/>
                    <a:gd name="T25" fmla="*/ 115 h 150"/>
                    <a:gd name="T26" fmla="*/ 102 w 206"/>
                    <a:gd name="T27" fmla="*/ 128 h 150"/>
                    <a:gd name="T28" fmla="*/ 123 w 206"/>
                    <a:gd name="T29" fmla="*/ 142 h 150"/>
                    <a:gd name="T30" fmla="*/ 153 w 206"/>
                    <a:gd name="T31" fmla="*/ 149 h 150"/>
                    <a:gd name="T32" fmla="*/ 174 w 206"/>
                    <a:gd name="T33" fmla="*/ 142 h 150"/>
                    <a:gd name="T34" fmla="*/ 205 w 206"/>
                    <a:gd name="T35" fmla="*/ 128 h 150"/>
                    <a:gd name="T36" fmla="*/ 205 w 206"/>
                    <a:gd name="T37" fmla="*/ 2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6" h="150">
                      <a:moveTo>
                        <a:pt x="205" y="20"/>
                      </a:moveTo>
                      <a:lnTo>
                        <a:pt x="174" y="34"/>
                      </a:lnTo>
                      <a:lnTo>
                        <a:pt x="153" y="41"/>
                      </a:lnTo>
                      <a:lnTo>
                        <a:pt x="123" y="34"/>
                      </a:lnTo>
                      <a:lnTo>
                        <a:pt x="102" y="20"/>
                      </a:lnTo>
                      <a:lnTo>
                        <a:pt x="82" y="7"/>
                      </a:lnTo>
                      <a:lnTo>
                        <a:pt x="51" y="0"/>
                      </a:lnTo>
                      <a:lnTo>
                        <a:pt x="30" y="7"/>
                      </a:lnTo>
                      <a:lnTo>
                        <a:pt x="0" y="20"/>
                      </a:lnTo>
                      <a:lnTo>
                        <a:pt x="0" y="128"/>
                      </a:lnTo>
                      <a:lnTo>
                        <a:pt x="30" y="115"/>
                      </a:lnTo>
                      <a:lnTo>
                        <a:pt x="51" y="108"/>
                      </a:lnTo>
                      <a:lnTo>
                        <a:pt x="82" y="115"/>
                      </a:lnTo>
                      <a:lnTo>
                        <a:pt x="102" y="128"/>
                      </a:lnTo>
                      <a:lnTo>
                        <a:pt x="123" y="142"/>
                      </a:lnTo>
                      <a:lnTo>
                        <a:pt x="153" y="149"/>
                      </a:lnTo>
                      <a:lnTo>
                        <a:pt x="174" y="142"/>
                      </a:lnTo>
                      <a:lnTo>
                        <a:pt x="205" y="128"/>
                      </a:lnTo>
                      <a:lnTo>
                        <a:pt x="205" y="20"/>
                      </a:lnTo>
                    </a:path>
                  </a:pathLst>
                </a:custGeom>
                <a:solidFill>
                  <a:srgbClr val="333399"/>
                </a:solidFill>
                <a:ln w="12700" cap="rnd" cmpd="sng">
                  <a:solidFill>
                    <a:srgbClr val="3333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2" name="Freeform 58"/>
                <p:cNvSpPr>
                  <a:spLocks/>
                </p:cNvSpPr>
                <p:nvPr/>
              </p:nvSpPr>
              <p:spPr bwMode="auto">
                <a:xfrm>
                  <a:off x="6277" y="4029"/>
                  <a:ext cx="203" cy="150"/>
                </a:xfrm>
                <a:custGeom>
                  <a:avLst/>
                  <a:gdLst>
                    <a:gd name="T0" fmla="*/ 202 w 203"/>
                    <a:gd name="T1" fmla="*/ 20 h 150"/>
                    <a:gd name="T2" fmla="*/ 181 w 203"/>
                    <a:gd name="T3" fmla="*/ 34 h 150"/>
                    <a:gd name="T4" fmla="*/ 149 w 203"/>
                    <a:gd name="T5" fmla="*/ 41 h 150"/>
                    <a:gd name="T6" fmla="*/ 128 w 203"/>
                    <a:gd name="T7" fmla="*/ 34 h 150"/>
                    <a:gd name="T8" fmla="*/ 106 w 203"/>
                    <a:gd name="T9" fmla="*/ 20 h 150"/>
                    <a:gd name="T10" fmla="*/ 74 w 203"/>
                    <a:gd name="T11" fmla="*/ 7 h 150"/>
                    <a:gd name="T12" fmla="*/ 53 w 203"/>
                    <a:gd name="T13" fmla="*/ 0 h 150"/>
                    <a:gd name="T14" fmla="*/ 21 w 203"/>
                    <a:gd name="T15" fmla="*/ 7 h 150"/>
                    <a:gd name="T16" fmla="*/ 0 w 203"/>
                    <a:gd name="T17" fmla="*/ 20 h 150"/>
                    <a:gd name="T18" fmla="*/ 0 w 203"/>
                    <a:gd name="T19" fmla="*/ 128 h 150"/>
                    <a:gd name="T20" fmla="*/ 21 w 203"/>
                    <a:gd name="T21" fmla="*/ 115 h 150"/>
                    <a:gd name="T22" fmla="*/ 53 w 203"/>
                    <a:gd name="T23" fmla="*/ 108 h 150"/>
                    <a:gd name="T24" fmla="*/ 74 w 203"/>
                    <a:gd name="T25" fmla="*/ 115 h 150"/>
                    <a:gd name="T26" fmla="*/ 106 w 203"/>
                    <a:gd name="T27" fmla="*/ 128 h 150"/>
                    <a:gd name="T28" fmla="*/ 128 w 203"/>
                    <a:gd name="T29" fmla="*/ 142 h 150"/>
                    <a:gd name="T30" fmla="*/ 149 w 203"/>
                    <a:gd name="T31" fmla="*/ 149 h 150"/>
                    <a:gd name="T32" fmla="*/ 181 w 203"/>
                    <a:gd name="T33" fmla="*/ 142 h 150"/>
                    <a:gd name="T34" fmla="*/ 202 w 203"/>
                    <a:gd name="T35" fmla="*/ 128 h 150"/>
                    <a:gd name="T36" fmla="*/ 202 w 203"/>
                    <a:gd name="T37" fmla="*/ 2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3" h="150">
                      <a:moveTo>
                        <a:pt x="202" y="20"/>
                      </a:moveTo>
                      <a:lnTo>
                        <a:pt x="181" y="34"/>
                      </a:lnTo>
                      <a:lnTo>
                        <a:pt x="149" y="41"/>
                      </a:lnTo>
                      <a:lnTo>
                        <a:pt x="128" y="34"/>
                      </a:lnTo>
                      <a:lnTo>
                        <a:pt x="106" y="20"/>
                      </a:lnTo>
                      <a:lnTo>
                        <a:pt x="74" y="7"/>
                      </a:lnTo>
                      <a:lnTo>
                        <a:pt x="53" y="0"/>
                      </a:lnTo>
                      <a:lnTo>
                        <a:pt x="21" y="7"/>
                      </a:lnTo>
                      <a:lnTo>
                        <a:pt x="0" y="20"/>
                      </a:lnTo>
                      <a:lnTo>
                        <a:pt x="0" y="128"/>
                      </a:lnTo>
                      <a:lnTo>
                        <a:pt x="21" y="115"/>
                      </a:lnTo>
                      <a:lnTo>
                        <a:pt x="53" y="108"/>
                      </a:lnTo>
                      <a:lnTo>
                        <a:pt x="74" y="115"/>
                      </a:lnTo>
                      <a:lnTo>
                        <a:pt x="106" y="128"/>
                      </a:lnTo>
                      <a:lnTo>
                        <a:pt x="128" y="142"/>
                      </a:lnTo>
                      <a:lnTo>
                        <a:pt x="149" y="149"/>
                      </a:lnTo>
                      <a:lnTo>
                        <a:pt x="181" y="142"/>
                      </a:lnTo>
                      <a:lnTo>
                        <a:pt x="202" y="128"/>
                      </a:lnTo>
                      <a:lnTo>
                        <a:pt x="202" y="20"/>
                      </a:lnTo>
                    </a:path>
                  </a:pathLst>
                </a:custGeom>
                <a:solidFill>
                  <a:srgbClr val="333399"/>
                </a:solidFill>
                <a:ln w="12700" cap="rnd" cmpd="sng">
                  <a:solidFill>
                    <a:srgbClr val="3333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SzPct val="10000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100000"/>
        <a:buChar char="–"/>
        <a:defRPr sz="2800">
          <a:solidFill>
            <a:schemeClr val="tx1"/>
          </a:solidFill>
          <a:latin typeface="+mn-lt"/>
        </a:defRPr>
      </a:lvl2pPr>
      <a:lvl3pPr marL="1143000" indent="-228600" algn="l" rtl="0" eaLnBrk="1" fontAlgn="base" hangingPunct="1">
        <a:spcBef>
          <a:spcPct val="20000"/>
        </a:spcBef>
        <a:spcAft>
          <a:spcPct val="0"/>
        </a:spcAft>
        <a:buSzPct val="100000"/>
        <a:buChar char="•"/>
        <a:defRPr sz="2400">
          <a:solidFill>
            <a:schemeClr val="tx1"/>
          </a:solidFill>
          <a:latin typeface="+mn-lt"/>
        </a:defRPr>
      </a:lvl3pPr>
      <a:lvl4pPr marL="1600200" indent="-228600" algn="l" rtl="0" eaLnBrk="1" fontAlgn="base" hangingPunct="1">
        <a:spcBef>
          <a:spcPct val="20000"/>
        </a:spcBef>
        <a:spcAft>
          <a:spcPct val="0"/>
        </a:spcAft>
        <a:buSzPct val="100000"/>
        <a:buChar char="–"/>
        <a:defRPr sz="2000">
          <a:solidFill>
            <a:schemeClr val="tx1"/>
          </a:solidFill>
          <a:latin typeface="+mn-lt"/>
        </a:defRPr>
      </a:lvl4pPr>
      <a:lvl5pPr marL="2057400" indent="-228600" algn="l" rtl="0" eaLnBrk="1" fontAlgn="base" hangingPunct="1">
        <a:spcBef>
          <a:spcPct val="20000"/>
        </a:spcBef>
        <a:spcAft>
          <a:spcPct val="0"/>
        </a:spcAft>
        <a:buSzPct val="100000"/>
        <a:buChar char="»"/>
        <a:defRPr sz="2000">
          <a:solidFill>
            <a:schemeClr val="tx1"/>
          </a:solidFill>
          <a:latin typeface="+mn-lt"/>
        </a:defRPr>
      </a:lvl5pPr>
      <a:lvl6pPr marL="2514600" indent="-228600" algn="l" rtl="0" eaLnBrk="1" fontAlgn="base" hangingPunct="1">
        <a:spcBef>
          <a:spcPct val="20000"/>
        </a:spcBef>
        <a:spcAft>
          <a:spcPct val="0"/>
        </a:spcAft>
        <a:buSzPct val="100000"/>
        <a:buChar char="»"/>
        <a:defRPr sz="2000">
          <a:solidFill>
            <a:schemeClr val="tx1"/>
          </a:solidFill>
          <a:latin typeface="+mn-lt"/>
        </a:defRPr>
      </a:lvl6pPr>
      <a:lvl7pPr marL="2971800" indent="-228600" algn="l" rtl="0" eaLnBrk="1" fontAlgn="base" hangingPunct="1">
        <a:spcBef>
          <a:spcPct val="20000"/>
        </a:spcBef>
        <a:spcAft>
          <a:spcPct val="0"/>
        </a:spcAft>
        <a:buSzPct val="100000"/>
        <a:buChar char="»"/>
        <a:defRPr sz="2000">
          <a:solidFill>
            <a:schemeClr val="tx1"/>
          </a:solidFill>
          <a:latin typeface="+mn-lt"/>
        </a:defRPr>
      </a:lvl7pPr>
      <a:lvl8pPr marL="3429000" indent="-228600" algn="l" rtl="0" eaLnBrk="1" fontAlgn="base" hangingPunct="1">
        <a:spcBef>
          <a:spcPct val="20000"/>
        </a:spcBef>
        <a:spcAft>
          <a:spcPct val="0"/>
        </a:spcAft>
        <a:buSzPct val="100000"/>
        <a:buChar char="»"/>
        <a:defRPr sz="2000">
          <a:solidFill>
            <a:schemeClr val="tx1"/>
          </a:solidFill>
          <a:latin typeface="+mn-lt"/>
        </a:defRPr>
      </a:lvl8pPr>
      <a:lvl9pPr marL="3886200" indent="-228600" algn="l" rtl="0" eaLnBrk="1" fontAlgn="base" hangingPunct="1">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10287000" cy="6858000"/>
          </a:xfrm>
          <a:prstGeom prst="rect">
            <a:avLst/>
          </a:prstGeom>
          <a:gradFill rotWithShape="0">
            <a:gsLst>
              <a:gs pos="0">
                <a:srgbClr val="339933"/>
              </a:gs>
              <a:gs pos="100000">
                <a:srgbClr val="339933">
                  <a:gamma/>
                  <a:tint val="20000"/>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 name="Rectangle 3"/>
          <p:cNvSpPr>
            <a:spLocks noGrp="1" noChangeArrowheads="1"/>
          </p:cNvSpPr>
          <p:nvPr>
            <p:ph type="title"/>
          </p:nvPr>
        </p:nvSpPr>
        <p:spPr bwMode="auto">
          <a:xfrm>
            <a:off x="773113" y="608013"/>
            <a:ext cx="87407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773113" y="1976438"/>
            <a:ext cx="8740775" cy="411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Oval 5"/>
          <p:cNvSpPr>
            <a:spLocks noChangeArrowheads="1"/>
          </p:cNvSpPr>
          <p:nvPr/>
        </p:nvSpPr>
        <p:spPr bwMode="auto">
          <a:xfrm>
            <a:off x="6934200" y="6405563"/>
            <a:ext cx="381000" cy="227012"/>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 name="Oval 6"/>
          <p:cNvSpPr>
            <a:spLocks noChangeArrowheads="1"/>
          </p:cNvSpPr>
          <p:nvPr/>
        </p:nvSpPr>
        <p:spPr bwMode="auto">
          <a:xfrm>
            <a:off x="6858000" y="6323013"/>
            <a:ext cx="381000" cy="225425"/>
          </a:xfrm>
          <a:prstGeom prst="ellipse">
            <a:avLst/>
          </a:prstGeom>
          <a:gradFill rotWithShape="0">
            <a:gsLst>
              <a:gs pos="0">
                <a:srgbClr val="339933"/>
              </a:gs>
              <a:gs pos="100000">
                <a:srgbClr val="339933">
                  <a:gamma/>
                  <a:shade val="89804"/>
                  <a:invGamma/>
                </a:srgbClr>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1" name="Oval 7"/>
          <p:cNvSpPr>
            <a:spLocks noChangeArrowheads="1"/>
          </p:cNvSpPr>
          <p:nvPr/>
        </p:nvSpPr>
        <p:spPr bwMode="auto">
          <a:xfrm>
            <a:off x="7543800" y="6405563"/>
            <a:ext cx="381000" cy="227012"/>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 name="Oval 8"/>
          <p:cNvSpPr>
            <a:spLocks noChangeArrowheads="1"/>
          </p:cNvSpPr>
          <p:nvPr/>
        </p:nvSpPr>
        <p:spPr bwMode="auto">
          <a:xfrm>
            <a:off x="7467600" y="6323013"/>
            <a:ext cx="381000" cy="225425"/>
          </a:xfrm>
          <a:prstGeom prst="ellipse">
            <a:avLst/>
          </a:prstGeom>
          <a:gradFill rotWithShape="0">
            <a:gsLst>
              <a:gs pos="0">
                <a:srgbClr val="339933"/>
              </a:gs>
              <a:gs pos="100000">
                <a:srgbClr val="339933">
                  <a:gamma/>
                  <a:shade val="89804"/>
                  <a:invGamma/>
                </a:srgbClr>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Oval 9"/>
          <p:cNvSpPr>
            <a:spLocks noChangeArrowheads="1"/>
          </p:cNvSpPr>
          <p:nvPr/>
        </p:nvSpPr>
        <p:spPr bwMode="auto">
          <a:xfrm>
            <a:off x="8153400" y="6405563"/>
            <a:ext cx="381000" cy="227012"/>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 name="Oval 10"/>
          <p:cNvSpPr>
            <a:spLocks noChangeArrowheads="1"/>
          </p:cNvSpPr>
          <p:nvPr/>
        </p:nvSpPr>
        <p:spPr bwMode="auto">
          <a:xfrm>
            <a:off x="8077200" y="6323013"/>
            <a:ext cx="381000" cy="225425"/>
          </a:xfrm>
          <a:prstGeom prst="ellipse">
            <a:avLst/>
          </a:prstGeom>
          <a:gradFill rotWithShape="0">
            <a:gsLst>
              <a:gs pos="0">
                <a:srgbClr val="339933"/>
              </a:gs>
              <a:gs pos="100000">
                <a:srgbClr val="339933">
                  <a:gamma/>
                  <a:shade val="89804"/>
                  <a:invGamma/>
                </a:srgbClr>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 name="Oval 11"/>
          <p:cNvSpPr>
            <a:spLocks noChangeArrowheads="1"/>
          </p:cNvSpPr>
          <p:nvPr/>
        </p:nvSpPr>
        <p:spPr bwMode="auto">
          <a:xfrm>
            <a:off x="8763000" y="6405563"/>
            <a:ext cx="381000" cy="227012"/>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 name="Oval 12"/>
          <p:cNvSpPr>
            <a:spLocks noChangeArrowheads="1"/>
          </p:cNvSpPr>
          <p:nvPr/>
        </p:nvSpPr>
        <p:spPr bwMode="auto">
          <a:xfrm>
            <a:off x="8686800" y="6323013"/>
            <a:ext cx="381000" cy="225425"/>
          </a:xfrm>
          <a:prstGeom prst="ellipse">
            <a:avLst/>
          </a:prstGeom>
          <a:gradFill rotWithShape="0">
            <a:gsLst>
              <a:gs pos="0">
                <a:srgbClr val="339933"/>
              </a:gs>
              <a:gs pos="100000">
                <a:srgbClr val="339933">
                  <a:gamma/>
                  <a:shade val="89804"/>
                  <a:invGamma/>
                </a:srgbClr>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 name="Oval 13"/>
          <p:cNvSpPr>
            <a:spLocks noChangeArrowheads="1"/>
          </p:cNvSpPr>
          <p:nvPr/>
        </p:nvSpPr>
        <p:spPr bwMode="auto">
          <a:xfrm>
            <a:off x="9371013" y="6405563"/>
            <a:ext cx="382587" cy="227012"/>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 name="Oval 14"/>
          <p:cNvSpPr>
            <a:spLocks noChangeArrowheads="1"/>
          </p:cNvSpPr>
          <p:nvPr/>
        </p:nvSpPr>
        <p:spPr bwMode="auto">
          <a:xfrm>
            <a:off x="9296400" y="6323013"/>
            <a:ext cx="381000" cy="225425"/>
          </a:xfrm>
          <a:prstGeom prst="ellipse">
            <a:avLst/>
          </a:prstGeom>
          <a:gradFill rotWithShape="0">
            <a:gsLst>
              <a:gs pos="0">
                <a:srgbClr val="339933"/>
              </a:gs>
              <a:gs pos="100000">
                <a:srgbClr val="339933">
                  <a:gamma/>
                  <a:shade val="89804"/>
                  <a:invGamma/>
                </a:srgbClr>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2813"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defTabSz="912813"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defTabSz="912813"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defTabSz="912813"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defTabSz="912813"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defTabSz="912813"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defTabSz="912813"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defTabSz="912813"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defTabSz="912813"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4488" indent="-344488" algn="l" defTabSz="912813" rtl="0" eaLnBrk="1" fontAlgn="base" hangingPunct="1">
        <a:spcBef>
          <a:spcPct val="20000"/>
        </a:spcBef>
        <a:spcAft>
          <a:spcPct val="0"/>
        </a:spcAft>
        <a:buSzPct val="100000"/>
        <a:buChar char="•"/>
        <a:defRPr sz="3100">
          <a:solidFill>
            <a:schemeClr val="tx1"/>
          </a:solidFill>
          <a:latin typeface="+mn-lt"/>
          <a:ea typeface="+mn-ea"/>
          <a:cs typeface="+mn-cs"/>
        </a:defRPr>
      </a:lvl1pPr>
      <a:lvl2pPr marL="744538" indent="-285750" algn="l" defTabSz="912813" rtl="0" eaLnBrk="1" fontAlgn="base" hangingPunct="1">
        <a:spcBef>
          <a:spcPct val="20000"/>
        </a:spcBef>
        <a:spcAft>
          <a:spcPct val="0"/>
        </a:spcAft>
        <a:buSzPct val="100000"/>
        <a:buChar char="–"/>
        <a:defRPr sz="2700">
          <a:solidFill>
            <a:schemeClr val="tx1"/>
          </a:solidFill>
          <a:latin typeface="+mn-lt"/>
        </a:defRPr>
      </a:lvl2pPr>
      <a:lvl3pPr marL="1144588" indent="-231775" algn="l" defTabSz="912813" rtl="0" eaLnBrk="1" fontAlgn="base" hangingPunct="1">
        <a:spcBef>
          <a:spcPct val="20000"/>
        </a:spcBef>
        <a:spcAft>
          <a:spcPct val="0"/>
        </a:spcAft>
        <a:buSzPct val="100000"/>
        <a:buChar char="•"/>
        <a:defRPr sz="2500">
          <a:solidFill>
            <a:schemeClr val="tx1"/>
          </a:solidFill>
          <a:latin typeface="+mn-lt"/>
        </a:defRPr>
      </a:lvl3pPr>
      <a:lvl4pPr marL="1600200" indent="-227013" algn="l" defTabSz="912813" rtl="0" eaLnBrk="1" fontAlgn="base" hangingPunct="1">
        <a:spcBef>
          <a:spcPct val="20000"/>
        </a:spcBef>
        <a:spcAft>
          <a:spcPct val="0"/>
        </a:spcAft>
        <a:buSzPct val="100000"/>
        <a:buChar char="–"/>
        <a:defRPr sz="2100">
          <a:solidFill>
            <a:schemeClr val="tx1"/>
          </a:solidFill>
          <a:latin typeface="+mn-lt"/>
        </a:defRPr>
      </a:lvl4pPr>
      <a:lvl5pPr marL="2057400" indent="-228600" algn="l" defTabSz="912813" rtl="0" eaLnBrk="1" fontAlgn="base" hangingPunct="1">
        <a:spcBef>
          <a:spcPct val="20000"/>
        </a:spcBef>
        <a:spcAft>
          <a:spcPct val="0"/>
        </a:spcAft>
        <a:buSzPct val="100000"/>
        <a:buChar char="»"/>
        <a:defRPr sz="2100">
          <a:solidFill>
            <a:schemeClr val="tx1"/>
          </a:solidFill>
          <a:latin typeface="+mn-lt"/>
        </a:defRPr>
      </a:lvl5pPr>
      <a:lvl6pPr marL="2514600" indent="-228600" algn="l" defTabSz="912813" rtl="0" eaLnBrk="1" fontAlgn="base" hangingPunct="1">
        <a:spcBef>
          <a:spcPct val="20000"/>
        </a:spcBef>
        <a:spcAft>
          <a:spcPct val="0"/>
        </a:spcAft>
        <a:buSzPct val="100000"/>
        <a:buChar char="»"/>
        <a:defRPr sz="2100">
          <a:solidFill>
            <a:schemeClr val="tx1"/>
          </a:solidFill>
          <a:latin typeface="+mn-lt"/>
        </a:defRPr>
      </a:lvl6pPr>
      <a:lvl7pPr marL="2971800" indent="-228600" algn="l" defTabSz="912813" rtl="0" eaLnBrk="1" fontAlgn="base" hangingPunct="1">
        <a:spcBef>
          <a:spcPct val="20000"/>
        </a:spcBef>
        <a:spcAft>
          <a:spcPct val="0"/>
        </a:spcAft>
        <a:buSzPct val="100000"/>
        <a:buChar char="»"/>
        <a:defRPr sz="2100">
          <a:solidFill>
            <a:schemeClr val="tx1"/>
          </a:solidFill>
          <a:latin typeface="+mn-lt"/>
        </a:defRPr>
      </a:lvl7pPr>
      <a:lvl8pPr marL="3429000" indent="-228600" algn="l" defTabSz="912813" rtl="0" eaLnBrk="1" fontAlgn="base" hangingPunct="1">
        <a:spcBef>
          <a:spcPct val="20000"/>
        </a:spcBef>
        <a:spcAft>
          <a:spcPct val="0"/>
        </a:spcAft>
        <a:buSzPct val="100000"/>
        <a:buChar char="»"/>
        <a:defRPr sz="2100">
          <a:solidFill>
            <a:schemeClr val="tx1"/>
          </a:solidFill>
          <a:latin typeface="+mn-lt"/>
        </a:defRPr>
      </a:lvl8pPr>
      <a:lvl9pPr marL="3886200" indent="-228600" algn="l" defTabSz="912813" rtl="0" eaLnBrk="1" fontAlgn="base" hangingPunct="1">
        <a:spcBef>
          <a:spcPct val="20000"/>
        </a:spcBef>
        <a:spcAft>
          <a:spcPct val="0"/>
        </a:spcAft>
        <a:buSzPct val="100000"/>
        <a:buChar char="»"/>
        <a:defRPr sz="2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42901" y="329191"/>
            <a:ext cx="9598562"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70923" y="434162"/>
            <a:ext cx="9345160"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65788" y="4985590"/>
            <a:ext cx="9206865"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65788" y="530352"/>
            <a:ext cx="9206865"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4248369" y="6111882"/>
            <a:ext cx="257175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eaLnBrk="1" latinLnBrk="0" hangingPunct="1"/>
            <a:fld id="{C699CB88-5E1A-4FAC-892A-60949ACB1F6F}" type="datetimeFigureOut">
              <a:rPr lang="en-US" smtClean="0"/>
              <a:pPr eaLnBrk="1" latinLnBrk="0" hangingPunct="1"/>
              <a:t>7/12/2015</a:t>
            </a:fld>
            <a:endParaRPr lang="en-US"/>
          </a:p>
        </p:txBody>
      </p:sp>
      <p:sp>
        <p:nvSpPr>
          <p:cNvPr id="18" name="Footer Placeholder 17"/>
          <p:cNvSpPr>
            <a:spLocks noGrp="1"/>
          </p:cNvSpPr>
          <p:nvPr>
            <p:ph type="ftr" sz="quarter" idx="3"/>
          </p:nvPr>
        </p:nvSpPr>
        <p:spPr>
          <a:xfrm>
            <a:off x="6820119" y="6111882"/>
            <a:ext cx="257175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kumimoji="0" lang="en-US"/>
          </a:p>
        </p:txBody>
      </p:sp>
      <p:sp>
        <p:nvSpPr>
          <p:cNvPr id="5" name="Slide Number Placeholder 4"/>
          <p:cNvSpPr>
            <a:spLocks noGrp="1"/>
          </p:cNvSpPr>
          <p:nvPr>
            <p:ph type="sldNum" sz="quarter" idx="4"/>
          </p:nvPr>
        </p:nvSpPr>
        <p:spPr>
          <a:xfrm>
            <a:off x="9391869" y="6111882"/>
            <a:ext cx="51435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1974DF9-AD47-4691-BA21-BBFCE3637A9A}" type="slidenum">
              <a:rPr kumimoji="0" lang="en-US" smtClean="0"/>
              <a:pPr eaLnBrk="1" latinLnBrk="0" hangingPunct="1"/>
              <a:t>‹#›</a:t>
            </a:fld>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7234" y="365129"/>
            <a:ext cx="8872538"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45002" y="1825625"/>
            <a:ext cx="8634769"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07231" y="6356357"/>
            <a:ext cx="2314575"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0778975-1E69-4FFC-ADDC-9DD258CFAD49}" type="datetimeFigureOut">
              <a:rPr lang="en-US" smtClean="0"/>
              <a:t>7/12/2015</a:t>
            </a:fld>
            <a:endParaRPr lang="en-US"/>
          </a:p>
        </p:txBody>
      </p:sp>
      <p:sp>
        <p:nvSpPr>
          <p:cNvPr id="5" name="Footer Placeholder 4"/>
          <p:cNvSpPr>
            <a:spLocks noGrp="1"/>
          </p:cNvSpPr>
          <p:nvPr>
            <p:ph type="ftr" sz="quarter" idx="3"/>
          </p:nvPr>
        </p:nvSpPr>
        <p:spPr>
          <a:xfrm>
            <a:off x="3407572" y="6356357"/>
            <a:ext cx="3471863"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7265195" y="6356357"/>
            <a:ext cx="2314575"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5165BD0-0DE8-4E98-881B-67A5310DA2E3}" type="slidenum">
              <a:rPr lang="en-US" smtClean="0"/>
              <a:t>‹#›</a:t>
            </a:fld>
            <a:endParaRPr lang="en-US"/>
          </a:p>
        </p:txBody>
      </p:sp>
    </p:spTree>
    <p:extLst>
      <p:ext uri="{BB962C8B-B14F-4D97-AF65-F5344CB8AC3E}">
        <p14:creationId xmlns:p14="http://schemas.microsoft.com/office/powerpoint/2010/main" val="340752005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42901" y="329194"/>
            <a:ext cx="9598562"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70923" y="434162"/>
            <a:ext cx="9345160"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65788" y="4985590"/>
            <a:ext cx="9206865"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65788" y="530352"/>
            <a:ext cx="9206865"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4248369" y="6111885"/>
            <a:ext cx="257175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F0778975-1E69-4FFC-ADDC-9DD258CFAD49}" type="datetimeFigureOut">
              <a:rPr lang="en-US" smtClean="0"/>
              <a:t>7/12/2015</a:t>
            </a:fld>
            <a:endParaRPr lang="en-US"/>
          </a:p>
        </p:txBody>
      </p:sp>
      <p:sp>
        <p:nvSpPr>
          <p:cNvPr id="18" name="Footer Placeholder 17"/>
          <p:cNvSpPr>
            <a:spLocks noGrp="1"/>
          </p:cNvSpPr>
          <p:nvPr>
            <p:ph type="ftr" sz="quarter" idx="3"/>
          </p:nvPr>
        </p:nvSpPr>
        <p:spPr>
          <a:xfrm>
            <a:off x="6820119" y="6111885"/>
            <a:ext cx="257175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9391869" y="6111885"/>
            <a:ext cx="51435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5165BD0-0DE8-4E98-881B-67A5310DA2E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
            <a:ext cx="10287000" cy="6856413"/>
          </a:xfrm>
          <a:prstGeom prst="rect">
            <a:avLst/>
          </a:prstGeom>
          <a:gradFill rotWithShape="0">
            <a:gsLst>
              <a:gs pos="0">
                <a:srgbClr val="6600CC"/>
              </a:gs>
              <a:gs pos="100000">
                <a:srgbClr val="6600CC">
                  <a:gamma/>
                  <a:shade val="0"/>
                  <a:invGamma/>
                </a:srgbClr>
              </a:gs>
            </a:gsLst>
            <a:path path="shape">
              <a:fillToRect l="50000" t="50000" r="50000" b="50000"/>
            </a:path>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 name="Freeform 3"/>
          <p:cNvSpPr>
            <a:spLocks/>
          </p:cNvSpPr>
          <p:nvPr/>
        </p:nvSpPr>
        <p:spPr bwMode="auto">
          <a:xfrm>
            <a:off x="2030416" y="1735138"/>
            <a:ext cx="6227762" cy="87312"/>
          </a:xfrm>
          <a:custGeom>
            <a:avLst/>
            <a:gdLst>
              <a:gd name="T0" fmla="*/ 3922 w 3923"/>
              <a:gd name="T1" fmla="*/ 0 h 55"/>
              <a:gd name="T2" fmla="*/ 0 w 3923"/>
              <a:gd name="T3" fmla="*/ 0 h 55"/>
              <a:gd name="T4" fmla="*/ 0 w 3923"/>
              <a:gd name="T5" fmla="*/ 54 h 55"/>
              <a:gd name="T6" fmla="*/ 3922 w 3923"/>
              <a:gd name="T7" fmla="*/ 54 h 55"/>
              <a:gd name="T8" fmla="*/ 3922 w 3923"/>
              <a:gd name="T9" fmla="*/ 0 h 55"/>
            </a:gdLst>
            <a:ahLst/>
            <a:cxnLst>
              <a:cxn ang="0">
                <a:pos x="T0" y="T1"/>
              </a:cxn>
              <a:cxn ang="0">
                <a:pos x="T2" y="T3"/>
              </a:cxn>
              <a:cxn ang="0">
                <a:pos x="T4" y="T5"/>
              </a:cxn>
              <a:cxn ang="0">
                <a:pos x="T6" y="T7"/>
              </a:cxn>
              <a:cxn ang="0">
                <a:pos x="T8" y="T9"/>
              </a:cxn>
            </a:cxnLst>
            <a:rect l="0" t="0" r="r" b="b"/>
            <a:pathLst>
              <a:path w="3923" h="55">
                <a:moveTo>
                  <a:pt x="3922" y="0"/>
                </a:moveTo>
                <a:lnTo>
                  <a:pt x="0" y="0"/>
                </a:lnTo>
                <a:lnTo>
                  <a:pt x="0" y="54"/>
                </a:lnTo>
                <a:lnTo>
                  <a:pt x="3922" y="54"/>
                </a:lnTo>
                <a:lnTo>
                  <a:pt x="3922" y="0"/>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 name="Freeform 4"/>
          <p:cNvSpPr>
            <a:spLocks/>
          </p:cNvSpPr>
          <p:nvPr/>
        </p:nvSpPr>
        <p:spPr bwMode="auto">
          <a:xfrm>
            <a:off x="0" y="0"/>
            <a:ext cx="9779000" cy="6604000"/>
          </a:xfrm>
          <a:custGeom>
            <a:avLst/>
            <a:gdLst>
              <a:gd name="T0" fmla="*/ 6159 w 6160"/>
              <a:gd name="T1" fmla="*/ 0 h 4160"/>
              <a:gd name="T2" fmla="*/ 4479 w 6160"/>
              <a:gd name="T3" fmla="*/ 0 h 4160"/>
              <a:gd name="T4" fmla="*/ 0 w 6160"/>
              <a:gd name="T5" fmla="*/ 0 h 4160"/>
              <a:gd name="T6" fmla="*/ 0 w 6160"/>
              <a:gd name="T7" fmla="*/ 4159 h 4160"/>
              <a:gd name="T8" fmla="*/ 1920 w 6160"/>
              <a:gd name="T9" fmla="*/ 4159 h 4160"/>
              <a:gd name="T10" fmla="*/ 1920 w 6160"/>
              <a:gd name="T11" fmla="*/ 3999 h 4160"/>
              <a:gd name="T12" fmla="*/ 4399 w 6160"/>
              <a:gd name="T13" fmla="*/ 3999 h 4160"/>
              <a:gd name="T14" fmla="*/ 4399 w 6160"/>
              <a:gd name="T15" fmla="*/ 3839 h 4160"/>
              <a:gd name="T16" fmla="*/ 320 w 6160"/>
              <a:gd name="T17" fmla="*/ 3839 h 4160"/>
              <a:gd name="T18" fmla="*/ 320 w 6160"/>
              <a:gd name="T19" fmla="*/ 320 h 4160"/>
              <a:gd name="T20" fmla="*/ 6159 w 6160"/>
              <a:gd name="T21" fmla="*/ 320 h 4160"/>
              <a:gd name="T22" fmla="*/ 6159 w 6160"/>
              <a:gd name="T23" fmla="*/ 0 h 4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60" h="4160">
                <a:moveTo>
                  <a:pt x="6159" y="0"/>
                </a:moveTo>
                <a:lnTo>
                  <a:pt x="4479" y="0"/>
                </a:lnTo>
                <a:lnTo>
                  <a:pt x="0" y="0"/>
                </a:lnTo>
                <a:lnTo>
                  <a:pt x="0" y="4159"/>
                </a:lnTo>
                <a:lnTo>
                  <a:pt x="1920" y="4159"/>
                </a:lnTo>
                <a:lnTo>
                  <a:pt x="1920" y="3999"/>
                </a:lnTo>
                <a:lnTo>
                  <a:pt x="4399" y="3999"/>
                </a:lnTo>
                <a:lnTo>
                  <a:pt x="4399" y="3839"/>
                </a:lnTo>
                <a:lnTo>
                  <a:pt x="320" y="3839"/>
                </a:lnTo>
                <a:lnTo>
                  <a:pt x="320" y="320"/>
                </a:lnTo>
                <a:lnTo>
                  <a:pt x="6159" y="320"/>
                </a:lnTo>
                <a:lnTo>
                  <a:pt x="6159" y="0"/>
                </a:lnTo>
              </a:path>
            </a:pathLst>
          </a:custGeom>
          <a:solidFill>
            <a:srgbClr val="4000D5"/>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9" name="Rectangle 5"/>
          <p:cNvSpPr>
            <a:spLocks noChangeArrowheads="1"/>
          </p:cNvSpPr>
          <p:nvPr/>
        </p:nvSpPr>
        <p:spPr bwMode="auto">
          <a:xfrm>
            <a:off x="3046416" y="6348413"/>
            <a:ext cx="3940175" cy="254000"/>
          </a:xfrm>
          <a:prstGeom prst="rect">
            <a:avLst/>
          </a:prstGeom>
          <a:solidFill>
            <a:srgbClr val="7719BC"/>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 name="Freeform 6"/>
          <p:cNvSpPr>
            <a:spLocks/>
          </p:cNvSpPr>
          <p:nvPr/>
        </p:nvSpPr>
        <p:spPr bwMode="auto">
          <a:xfrm>
            <a:off x="3046416" y="509588"/>
            <a:ext cx="7242175" cy="6348412"/>
          </a:xfrm>
          <a:custGeom>
            <a:avLst/>
            <a:gdLst>
              <a:gd name="T0" fmla="*/ 4561 w 4562"/>
              <a:gd name="T1" fmla="*/ 0 h 3999"/>
              <a:gd name="T2" fmla="*/ 4240 w 4562"/>
              <a:gd name="T3" fmla="*/ 0 h 3999"/>
              <a:gd name="T4" fmla="*/ 4240 w 4562"/>
              <a:gd name="T5" fmla="*/ 3678 h 3999"/>
              <a:gd name="T6" fmla="*/ 2480 w 4562"/>
              <a:gd name="T7" fmla="*/ 3678 h 3999"/>
              <a:gd name="T8" fmla="*/ 2480 w 4562"/>
              <a:gd name="T9" fmla="*/ 3838 h 3999"/>
              <a:gd name="T10" fmla="*/ 0 w 4562"/>
              <a:gd name="T11" fmla="*/ 3838 h 3999"/>
              <a:gd name="T12" fmla="*/ 0 w 4562"/>
              <a:gd name="T13" fmla="*/ 3998 h 3999"/>
              <a:gd name="T14" fmla="*/ 4561 w 4562"/>
              <a:gd name="T15" fmla="*/ 3998 h 3999"/>
              <a:gd name="T16" fmla="*/ 4561 w 4562"/>
              <a:gd name="T17" fmla="*/ 0 h 3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62" h="3999">
                <a:moveTo>
                  <a:pt x="4561" y="0"/>
                </a:moveTo>
                <a:lnTo>
                  <a:pt x="4240" y="0"/>
                </a:lnTo>
                <a:lnTo>
                  <a:pt x="4240" y="3678"/>
                </a:lnTo>
                <a:lnTo>
                  <a:pt x="2480" y="3678"/>
                </a:lnTo>
                <a:lnTo>
                  <a:pt x="2480" y="3838"/>
                </a:lnTo>
                <a:lnTo>
                  <a:pt x="0" y="3838"/>
                </a:lnTo>
                <a:lnTo>
                  <a:pt x="0" y="3998"/>
                </a:lnTo>
                <a:lnTo>
                  <a:pt x="4561" y="3998"/>
                </a:lnTo>
                <a:lnTo>
                  <a:pt x="4561" y="0"/>
                </a:lnTo>
              </a:path>
            </a:pathLst>
          </a:custGeom>
          <a:solidFill>
            <a:srgbClr val="C900D5"/>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1" name="Rectangle 7"/>
          <p:cNvSpPr>
            <a:spLocks noChangeArrowheads="1"/>
          </p:cNvSpPr>
          <p:nvPr/>
        </p:nvSpPr>
        <p:spPr bwMode="auto">
          <a:xfrm>
            <a:off x="9777416" y="0"/>
            <a:ext cx="509587" cy="509588"/>
          </a:xfrm>
          <a:prstGeom prst="rect">
            <a:avLst/>
          </a:prstGeom>
          <a:solidFill>
            <a:srgbClr val="7719BC"/>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 name="Rectangle 8"/>
          <p:cNvSpPr>
            <a:spLocks noGrp="1" noChangeArrowheads="1"/>
          </p:cNvSpPr>
          <p:nvPr>
            <p:ph type="title"/>
          </p:nvPr>
        </p:nvSpPr>
        <p:spPr bwMode="auto">
          <a:xfrm>
            <a:off x="771525" y="608013"/>
            <a:ext cx="87439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1913" tIns="31750" rIns="61913" bIns="31750" numCol="1" anchor="ctr" anchorCtr="0" compatLnSpc="1">
            <a:prstTxWarp prst="textNoShape">
              <a:avLst/>
            </a:prstTxWarp>
          </a:bodyPr>
          <a:lstStyle/>
          <a:p>
            <a:pPr lvl="0"/>
            <a:r>
              <a:rPr lang="en-US" altLang="en-US" smtClean="0"/>
              <a:t>Click to edit Master title style</a:t>
            </a:r>
          </a:p>
        </p:txBody>
      </p:sp>
      <p:sp>
        <p:nvSpPr>
          <p:cNvPr id="1033" name="Rectangle 9"/>
          <p:cNvSpPr>
            <a:spLocks noGrp="1" noChangeArrowheads="1"/>
          </p:cNvSpPr>
          <p:nvPr>
            <p:ph type="body" idx="1"/>
          </p:nvPr>
        </p:nvSpPr>
        <p:spPr bwMode="auto">
          <a:xfrm>
            <a:off x="771525" y="1981200"/>
            <a:ext cx="87439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1913" tIns="31750" rIns="61913" bIns="317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dk2" tx1="lt1" bg2="dk1"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407988" rtl="0" eaLnBrk="1" fontAlgn="base" hangingPunct="1">
        <a:spcBef>
          <a:spcPct val="0"/>
        </a:spcBef>
        <a:spcAft>
          <a:spcPct val="0"/>
        </a:spcAft>
        <a:defRPr sz="2900" b="1">
          <a:solidFill>
            <a:schemeClr val="tx2"/>
          </a:solidFill>
          <a:latin typeface="+mj-lt"/>
          <a:ea typeface="+mj-ea"/>
          <a:cs typeface="+mj-cs"/>
        </a:defRPr>
      </a:lvl1pPr>
      <a:lvl2pPr algn="ctr" defTabSz="407988" rtl="0" eaLnBrk="1" fontAlgn="base" hangingPunct="1">
        <a:spcBef>
          <a:spcPct val="0"/>
        </a:spcBef>
        <a:spcAft>
          <a:spcPct val="0"/>
        </a:spcAft>
        <a:defRPr sz="2900" b="1">
          <a:solidFill>
            <a:schemeClr val="tx2"/>
          </a:solidFill>
          <a:latin typeface="Arial" pitchFamily="34" charset="0"/>
        </a:defRPr>
      </a:lvl2pPr>
      <a:lvl3pPr algn="ctr" defTabSz="407988" rtl="0" eaLnBrk="1" fontAlgn="base" hangingPunct="1">
        <a:spcBef>
          <a:spcPct val="0"/>
        </a:spcBef>
        <a:spcAft>
          <a:spcPct val="0"/>
        </a:spcAft>
        <a:defRPr sz="2900" b="1">
          <a:solidFill>
            <a:schemeClr val="tx2"/>
          </a:solidFill>
          <a:latin typeface="Arial" pitchFamily="34" charset="0"/>
        </a:defRPr>
      </a:lvl3pPr>
      <a:lvl4pPr algn="ctr" defTabSz="407988" rtl="0" eaLnBrk="1" fontAlgn="base" hangingPunct="1">
        <a:spcBef>
          <a:spcPct val="0"/>
        </a:spcBef>
        <a:spcAft>
          <a:spcPct val="0"/>
        </a:spcAft>
        <a:defRPr sz="2900" b="1">
          <a:solidFill>
            <a:schemeClr val="tx2"/>
          </a:solidFill>
          <a:latin typeface="Arial" pitchFamily="34" charset="0"/>
        </a:defRPr>
      </a:lvl4pPr>
      <a:lvl5pPr algn="ctr" defTabSz="407988" rtl="0" eaLnBrk="1" fontAlgn="base" hangingPunct="1">
        <a:spcBef>
          <a:spcPct val="0"/>
        </a:spcBef>
        <a:spcAft>
          <a:spcPct val="0"/>
        </a:spcAft>
        <a:defRPr sz="2900" b="1">
          <a:solidFill>
            <a:schemeClr val="tx2"/>
          </a:solidFill>
          <a:latin typeface="Arial" pitchFamily="34" charset="0"/>
        </a:defRPr>
      </a:lvl5pPr>
      <a:lvl6pPr marL="457200" algn="ctr" defTabSz="407988" rtl="0" eaLnBrk="1" fontAlgn="base" hangingPunct="1">
        <a:spcBef>
          <a:spcPct val="0"/>
        </a:spcBef>
        <a:spcAft>
          <a:spcPct val="0"/>
        </a:spcAft>
        <a:defRPr sz="2900" b="1">
          <a:solidFill>
            <a:schemeClr val="tx2"/>
          </a:solidFill>
          <a:latin typeface="Arial" pitchFamily="34" charset="0"/>
        </a:defRPr>
      </a:lvl6pPr>
      <a:lvl7pPr marL="914400" algn="ctr" defTabSz="407988" rtl="0" eaLnBrk="1" fontAlgn="base" hangingPunct="1">
        <a:spcBef>
          <a:spcPct val="0"/>
        </a:spcBef>
        <a:spcAft>
          <a:spcPct val="0"/>
        </a:spcAft>
        <a:defRPr sz="2900" b="1">
          <a:solidFill>
            <a:schemeClr val="tx2"/>
          </a:solidFill>
          <a:latin typeface="Arial" pitchFamily="34" charset="0"/>
        </a:defRPr>
      </a:lvl7pPr>
      <a:lvl8pPr marL="1371600" algn="ctr" defTabSz="407988" rtl="0" eaLnBrk="1" fontAlgn="base" hangingPunct="1">
        <a:spcBef>
          <a:spcPct val="0"/>
        </a:spcBef>
        <a:spcAft>
          <a:spcPct val="0"/>
        </a:spcAft>
        <a:defRPr sz="2900" b="1">
          <a:solidFill>
            <a:schemeClr val="tx2"/>
          </a:solidFill>
          <a:latin typeface="Arial" pitchFamily="34" charset="0"/>
        </a:defRPr>
      </a:lvl8pPr>
      <a:lvl9pPr marL="1828800" algn="ctr" defTabSz="407988" rtl="0" eaLnBrk="1" fontAlgn="base" hangingPunct="1">
        <a:spcBef>
          <a:spcPct val="0"/>
        </a:spcBef>
        <a:spcAft>
          <a:spcPct val="0"/>
        </a:spcAft>
        <a:defRPr sz="2900" b="1">
          <a:solidFill>
            <a:schemeClr val="tx2"/>
          </a:solidFill>
          <a:latin typeface="Arial" pitchFamily="34" charset="0"/>
        </a:defRPr>
      </a:lvl9pPr>
    </p:titleStyle>
    <p:bodyStyle>
      <a:lvl1pPr marL="228600" indent="-228600" algn="l" defTabSz="407988" rtl="0" eaLnBrk="1" fontAlgn="base" hangingPunct="1">
        <a:spcBef>
          <a:spcPct val="20000"/>
        </a:spcBef>
        <a:spcAft>
          <a:spcPct val="0"/>
        </a:spcAft>
        <a:buSzPct val="100000"/>
        <a:buChar char="•"/>
        <a:defRPr sz="2100">
          <a:solidFill>
            <a:schemeClr val="tx1"/>
          </a:solidFill>
          <a:latin typeface="+mn-lt"/>
          <a:ea typeface="+mn-ea"/>
          <a:cs typeface="+mn-cs"/>
        </a:defRPr>
      </a:lvl1pPr>
      <a:lvl2pPr marL="495300" indent="-38100" algn="l" defTabSz="407988" rtl="0" eaLnBrk="1" fontAlgn="base" hangingPunct="1">
        <a:spcBef>
          <a:spcPct val="20000"/>
        </a:spcBef>
        <a:spcAft>
          <a:spcPct val="0"/>
        </a:spcAft>
        <a:buSzPct val="100000"/>
        <a:buChar char="–"/>
        <a:defRPr>
          <a:solidFill>
            <a:schemeClr val="tx1"/>
          </a:solidFill>
          <a:latin typeface="+mn-lt"/>
        </a:defRPr>
      </a:lvl2pPr>
      <a:lvl3pPr marL="762000" indent="-152400" algn="l" defTabSz="407988" rtl="0" eaLnBrk="1" fontAlgn="base" hangingPunct="1">
        <a:spcBef>
          <a:spcPct val="20000"/>
        </a:spcBef>
        <a:spcAft>
          <a:spcPct val="0"/>
        </a:spcAft>
        <a:buSzPct val="100000"/>
        <a:buChar char="•"/>
        <a:defRPr sz="1700">
          <a:solidFill>
            <a:schemeClr val="tx1"/>
          </a:solidFill>
          <a:latin typeface="+mn-lt"/>
        </a:defRPr>
      </a:lvl3pPr>
      <a:lvl4pPr marL="1066800" indent="-152400" algn="l" defTabSz="407988" rtl="0" eaLnBrk="1" fontAlgn="base" hangingPunct="1">
        <a:spcBef>
          <a:spcPct val="20000"/>
        </a:spcBef>
        <a:spcAft>
          <a:spcPct val="0"/>
        </a:spcAft>
        <a:buSzPct val="100000"/>
        <a:buChar char="–"/>
        <a:defRPr sz="1400">
          <a:solidFill>
            <a:schemeClr val="tx1"/>
          </a:solidFill>
          <a:latin typeface="+mn-lt"/>
        </a:defRPr>
      </a:lvl4pPr>
      <a:lvl5pPr marL="1371600" indent="-152400" algn="l" defTabSz="407988" rtl="0" eaLnBrk="1" fontAlgn="base" hangingPunct="1">
        <a:spcBef>
          <a:spcPct val="20000"/>
        </a:spcBef>
        <a:spcAft>
          <a:spcPct val="0"/>
        </a:spcAft>
        <a:buSzPct val="100000"/>
        <a:buChar char="•"/>
        <a:defRPr sz="1400">
          <a:solidFill>
            <a:schemeClr val="tx1"/>
          </a:solidFill>
          <a:latin typeface="+mn-lt"/>
        </a:defRPr>
      </a:lvl5pPr>
      <a:lvl6pPr marL="1828800" indent="-152400" algn="l" defTabSz="407988" rtl="0" eaLnBrk="1" fontAlgn="base" hangingPunct="1">
        <a:spcBef>
          <a:spcPct val="20000"/>
        </a:spcBef>
        <a:spcAft>
          <a:spcPct val="0"/>
        </a:spcAft>
        <a:buSzPct val="100000"/>
        <a:buChar char="•"/>
        <a:defRPr sz="1400">
          <a:solidFill>
            <a:schemeClr val="tx1"/>
          </a:solidFill>
          <a:latin typeface="+mn-lt"/>
        </a:defRPr>
      </a:lvl6pPr>
      <a:lvl7pPr marL="2286000" indent="-152400" algn="l" defTabSz="407988" rtl="0" eaLnBrk="1" fontAlgn="base" hangingPunct="1">
        <a:spcBef>
          <a:spcPct val="20000"/>
        </a:spcBef>
        <a:spcAft>
          <a:spcPct val="0"/>
        </a:spcAft>
        <a:buSzPct val="100000"/>
        <a:buChar char="•"/>
        <a:defRPr sz="1400">
          <a:solidFill>
            <a:schemeClr val="tx1"/>
          </a:solidFill>
          <a:latin typeface="+mn-lt"/>
        </a:defRPr>
      </a:lvl7pPr>
      <a:lvl8pPr marL="2743200" indent="-152400" algn="l" defTabSz="407988" rtl="0" eaLnBrk="1" fontAlgn="base" hangingPunct="1">
        <a:spcBef>
          <a:spcPct val="20000"/>
        </a:spcBef>
        <a:spcAft>
          <a:spcPct val="0"/>
        </a:spcAft>
        <a:buSzPct val="100000"/>
        <a:buChar char="•"/>
        <a:defRPr sz="1400">
          <a:solidFill>
            <a:schemeClr val="tx1"/>
          </a:solidFill>
          <a:latin typeface="+mn-lt"/>
        </a:defRPr>
      </a:lvl8pPr>
      <a:lvl9pPr marL="3200400" indent="-152400" algn="l" defTabSz="407988" rtl="0" eaLnBrk="1" fontAlgn="base" hangingPunct="1">
        <a:spcBef>
          <a:spcPct val="20000"/>
        </a:spcBef>
        <a:spcAft>
          <a:spcPct val="0"/>
        </a:spcAft>
        <a:buSzPct val="10000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9804"/>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38250" y="609600"/>
            <a:ext cx="87439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38250" y="1981200"/>
            <a:ext cx="87439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Freeform 4"/>
          <p:cNvSpPr>
            <a:spLocks/>
          </p:cNvSpPr>
          <p:nvPr/>
        </p:nvSpPr>
        <p:spPr bwMode="auto">
          <a:xfrm>
            <a:off x="685800" y="-228600"/>
            <a:ext cx="382588" cy="3127375"/>
          </a:xfrm>
          <a:custGeom>
            <a:avLst/>
            <a:gdLst>
              <a:gd name="T0" fmla="*/ 32 w 241"/>
              <a:gd name="T1" fmla="*/ 25 h 1970"/>
              <a:gd name="T2" fmla="*/ 44 w 241"/>
              <a:gd name="T3" fmla="*/ 79 h 1970"/>
              <a:gd name="T4" fmla="*/ 50 w 241"/>
              <a:gd name="T5" fmla="*/ 161 h 1970"/>
              <a:gd name="T6" fmla="*/ 46 w 241"/>
              <a:gd name="T7" fmla="*/ 265 h 1970"/>
              <a:gd name="T8" fmla="*/ 33 w 241"/>
              <a:gd name="T9" fmla="*/ 372 h 1970"/>
              <a:gd name="T10" fmla="*/ 17 w 241"/>
              <a:gd name="T11" fmla="*/ 476 h 1970"/>
              <a:gd name="T12" fmla="*/ 4 w 241"/>
              <a:gd name="T13" fmla="*/ 583 h 1970"/>
              <a:gd name="T14" fmla="*/ 0 w 241"/>
              <a:gd name="T15" fmla="*/ 687 h 1970"/>
              <a:gd name="T16" fmla="*/ 6 w 241"/>
              <a:gd name="T17" fmla="*/ 769 h 1970"/>
              <a:gd name="T18" fmla="*/ 18 w 241"/>
              <a:gd name="T19" fmla="*/ 822 h 1970"/>
              <a:gd name="T20" fmla="*/ 32 w 241"/>
              <a:gd name="T21" fmla="*/ 873 h 1970"/>
              <a:gd name="T22" fmla="*/ 44 w 241"/>
              <a:gd name="T23" fmla="*/ 926 h 1970"/>
              <a:gd name="T24" fmla="*/ 50 w 241"/>
              <a:gd name="T25" fmla="*/ 1005 h 1970"/>
              <a:gd name="T26" fmla="*/ 46 w 241"/>
              <a:gd name="T27" fmla="*/ 1112 h 1970"/>
              <a:gd name="T28" fmla="*/ 33 w 241"/>
              <a:gd name="T29" fmla="*/ 1216 h 1970"/>
              <a:gd name="T30" fmla="*/ 17 w 241"/>
              <a:gd name="T31" fmla="*/ 1323 h 1970"/>
              <a:gd name="T32" fmla="*/ 4 w 241"/>
              <a:gd name="T33" fmla="*/ 1427 h 1970"/>
              <a:gd name="T34" fmla="*/ 0 w 241"/>
              <a:gd name="T35" fmla="*/ 1534 h 1970"/>
              <a:gd name="T36" fmla="*/ 6 w 241"/>
              <a:gd name="T37" fmla="*/ 1613 h 1970"/>
              <a:gd name="T38" fmla="*/ 18 w 241"/>
              <a:gd name="T39" fmla="*/ 1667 h 1970"/>
              <a:gd name="T40" fmla="*/ 215 w 241"/>
              <a:gd name="T41" fmla="*/ 1969 h 1970"/>
              <a:gd name="T42" fmla="*/ 202 w 241"/>
              <a:gd name="T43" fmla="*/ 1915 h 1970"/>
              <a:gd name="T44" fmla="*/ 193 w 241"/>
              <a:gd name="T45" fmla="*/ 1862 h 1970"/>
              <a:gd name="T46" fmla="*/ 190 w 241"/>
              <a:gd name="T47" fmla="*/ 1758 h 1970"/>
              <a:gd name="T48" fmla="*/ 199 w 241"/>
              <a:gd name="T49" fmla="*/ 1651 h 1970"/>
              <a:gd name="T50" fmla="*/ 215 w 241"/>
              <a:gd name="T51" fmla="*/ 1547 h 1970"/>
              <a:gd name="T52" fmla="*/ 230 w 241"/>
              <a:gd name="T53" fmla="*/ 1440 h 1970"/>
              <a:gd name="T54" fmla="*/ 239 w 241"/>
              <a:gd name="T55" fmla="*/ 1333 h 1970"/>
              <a:gd name="T56" fmla="*/ 237 w 241"/>
              <a:gd name="T57" fmla="*/ 1229 h 1970"/>
              <a:gd name="T58" fmla="*/ 229 w 241"/>
              <a:gd name="T59" fmla="*/ 1175 h 1970"/>
              <a:gd name="T60" fmla="*/ 215 w 241"/>
              <a:gd name="T61" fmla="*/ 1122 h 1970"/>
              <a:gd name="T62" fmla="*/ 202 w 241"/>
              <a:gd name="T63" fmla="*/ 1068 h 1970"/>
              <a:gd name="T64" fmla="*/ 193 w 241"/>
              <a:gd name="T65" fmla="*/ 1018 h 1970"/>
              <a:gd name="T66" fmla="*/ 190 w 241"/>
              <a:gd name="T67" fmla="*/ 910 h 1970"/>
              <a:gd name="T68" fmla="*/ 199 w 241"/>
              <a:gd name="T69" fmla="*/ 807 h 1970"/>
              <a:gd name="T70" fmla="*/ 215 w 241"/>
              <a:gd name="T71" fmla="*/ 699 h 1970"/>
              <a:gd name="T72" fmla="*/ 230 w 241"/>
              <a:gd name="T73" fmla="*/ 592 h 1970"/>
              <a:gd name="T74" fmla="*/ 239 w 241"/>
              <a:gd name="T75" fmla="*/ 488 h 1970"/>
              <a:gd name="T76" fmla="*/ 237 w 241"/>
              <a:gd name="T77" fmla="*/ 381 h 1970"/>
              <a:gd name="T78" fmla="*/ 229 w 241"/>
              <a:gd name="T79" fmla="*/ 331 h 1970"/>
              <a:gd name="T80" fmla="*/ 215 w 241"/>
              <a:gd name="T81" fmla="*/ 277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1" h="1970">
                <a:moveTo>
                  <a:pt x="25" y="0"/>
                </a:moveTo>
                <a:lnTo>
                  <a:pt x="32" y="25"/>
                </a:lnTo>
                <a:lnTo>
                  <a:pt x="39" y="54"/>
                </a:lnTo>
                <a:lnTo>
                  <a:pt x="44" y="79"/>
                </a:lnTo>
                <a:lnTo>
                  <a:pt x="46" y="107"/>
                </a:lnTo>
                <a:lnTo>
                  <a:pt x="50" y="161"/>
                </a:lnTo>
                <a:lnTo>
                  <a:pt x="50" y="211"/>
                </a:lnTo>
                <a:lnTo>
                  <a:pt x="46" y="265"/>
                </a:lnTo>
                <a:lnTo>
                  <a:pt x="40" y="318"/>
                </a:lnTo>
                <a:lnTo>
                  <a:pt x="33" y="372"/>
                </a:lnTo>
                <a:lnTo>
                  <a:pt x="25" y="425"/>
                </a:lnTo>
                <a:lnTo>
                  <a:pt x="17" y="476"/>
                </a:lnTo>
                <a:lnTo>
                  <a:pt x="10" y="529"/>
                </a:lnTo>
                <a:lnTo>
                  <a:pt x="4" y="583"/>
                </a:lnTo>
                <a:lnTo>
                  <a:pt x="0" y="636"/>
                </a:lnTo>
                <a:lnTo>
                  <a:pt x="0" y="687"/>
                </a:lnTo>
                <a:lnTo>
                  <a:pt x="4" y="740"/>
                </a:lnTo>
                <a:lnTo>
                  <a:pt x="6" y="769"/>
                </a:lnTo>
                <a:lnTo>
                  <a:pt x="11" y="794"/>
                </a:lnTo>
                <a:lnTo>
                  <a:pt x="18" y="822"/>
                </a:lnTo>
                <a:lnTo>
                  <a:pt x="25" y="847"/>
                </a:lnTo>
                <a:lnTo>
                  <a:pt x="32" y="873"/>
                </a:lnTo>
                <a:lnTo>
                  <a:pt x="39" y="901"/>
                </a:lnTo>
                <a:lnTo>
                  <a:pt x="44" y="926"/>
                </a:lnTo>
                <a:lnTo>
                  <a:pt x="46" y="951"/>
                </a:lnTo>
                <a:lnTo>
                  <a:pt x="50" y="1005"/>
                </a:lnTo>
                <a:lnTo>
                  <a:pt x="50" y="1059"/>
                </a:lnTo>
                <a:lnTo>
                  <a:pt x="46" y="1112"/>
                </a:lnTo>
                <a:lnTo>
                  <a:pt x="40" y="1162"/>
                </a:lnTo>
                <a:lnTo>
                  <a:pt x="33" y="1216"/>
                </a:lnTo>
                <a:lnTo>
                  <a:pt x="25" y="1270"/>
                </a:lnTo>
                <a:lnTo>
                  <a:pt x="17" y="1323"/>
                </a:lnTo>
                <a:lnTo>
                  <a:pt x="10" y="1377"/>
                </a:lnTo>
                <a:lnTo>
                  <a:pt x="4" y="1427"/>
                </a:lnTo>
                <a:lnTo>
                  <a:pt x="0" y="1481"/>
                </a:lnTo>
                <a:lnTo>
                  <a:pt x="0" y="1534"/>
                </a:lnTo>
                <a:lnTo>
                  <a:pt x="4" y="1588"/>
                </a:lnTo>
                <a:lnTo>
                  <a:pt x="6" y="1613"/>
                </a:lnTo>
                <a:lnTo>
                  <a:pt x="11" y="1638"/>
                </a:lnTo>
                <a:lnTo>
                  <a:pt x="18" y="1667"/>
                </a:lnTo>
                <a:lnTo>
                  <a:pt x="25" y="1692"/>
                </a:lnTo>
                <a:lnTo>
                  <a:pt x="215" y="1969"/>
                </a:lnTo>
                <a:lnTo>
                  <a:pt x="207" y="1944"/>
                </a:lnTo>
                <a:lnTo>
                  <a:pt x="202" y="1915"/>
                </a:lnTo>
                <a:lnTo>
                  <a:pt x="197" y="1890"/>
                </a:lnTo>
                <a:lnTo>
                  <a:pt x="193" y="1862"/>
                </a:lnTo>
                <a:lnTo>
                  <a:pt x="190" y="1808"/>
                </a:lnTo>
                <a:lnTo>
                  <a:pt x="190" y="1758"/>
                </a:lnTo>
                <a:lnTo>
                  <a:pt x="193" y="1704"/>
                </a:lnTo>
                <a:lnTo>
                  <a:pt x="199" y="1651"/>
                </a:lnTo>
                <a:lnTo>
                  <a:pt x="207" y="1597"/>
                </a:lnTo>
                <a:lnTo>
                  <a:pt x="215" y="1547"/>
                </a:lnTo>
                <a:lnTo>
                  <a:pt x="223" y="1493"/>
                </a:lnTo>
                <a:lnTo>
                  <a:pt x="230" y="1440"/>
                </a:lnTo>
                <a:lnTo>
                  <a:pt x="236" y="1386"/>
                </a:lnTo>
                <a:lnTo>
                  <a:pt x="239" y="1333"/>
                </a:lnTo>
                <a:lnTo>
                  <a:pt x="240" y="1282"/>
                </a:lnTo>
                <a:lnTo>
                  <a:pt x="237" y="1229"/>
                </a:lnTo>
                <a:lnTo>
                  <a:pt x="233" y="1200"/>
                </a:lnTo>
                <a:lnTo>
                  <a:pt x="229" y="1175"/>
                </a:lnTo>
                <a:lnTo>
                  <a:pt x="222" y="1147"/>
                </a:lnTo>
                <a:lnTo>
                  <a:pt x="215" y="1122"/>
                </a:lnTo>
                <a:lnTo>
                  <a:pt x="207" y="1096"/>
                </a:lnTo>
                <a:lnTo>
                  <a:pt x="202" y="1068"/>
                </a:lnTo>
                <a:lnTo>
                  <a:pt x="197" y="1043"/>
                </a:lnTo>
                <a:lnTo>
                  <a:pt x="193" y="1018"/>
                </a:lnTo>
                <a:lnTo>
                  <a:pt x="190" y="964"/>
                </a:lnTo>
                <a:lnTo>
                  <a:pt x="190" y="910"/>
                </a:lnTo>
                <a:lnTo>
                  <a:pt x="193" y="857"/>
                </a:lnTo>
                <a:lnTo>
                  <a:pt x="199" y="807"/>
                </a:lnTo>
                <a:lnTo>
                  <a:pt x="207" y="753"/>
                </a:lnTo>
                <a:lnTo>
                  <a:pt x="215" y="699"/>
                </a:lnTo>
                <a:lnTo>
                  <a:pt x="223" y="646"/>
                </a:lnTo>
                <a:lnTo>
                  <a:pt x="230" y="592"/>
                </a:lnTo>
                <a:lnTo>
                  <a:pt x="236" y="542"/>
                </a:lnTo>
                <a:lnTo>
                  <a:pt x="239" y="488"/>
                </a:lnTo>
                <a:lnTo>
                  <a:pt x="240" y="435"/>
                </a:lnTo>
                <a:lnTo>
                  <a:pt x="237" y="381"/>
                </a:lnTo>
                <a:lnTo>
                  <a:pt x="233" y="356"/>
                </a:lnTo>
                <a:lnTo>
                  <a:pt x="229" y="331"/>
                </a:lnTo>
                <a:lnTo>
                  <a:pt x="222" y="302"/>
                </a:lnTo>
                <a:lnTo>
                  <a:pt x="215" y="277"/>
                </a:lnTo>
                <a:lnTo>
                  <a:pt x="25" y="0"/>
                </a:lnTo>
              </a:path>
            </a:pathLst>
          </a:custGeom>
          <a:gradFill rotWithShape="0">
            <a:gsLst>
              <a:gs pos="0">
                <a:srgbClr val="808080"/>
              </a:gs>
              <a:gs pos="100000">
                <a:srgbClr val="808080">
                  <a:gamma/>
                  <a:shade val="49804"/>
                  <a:invGamma/>
                </a:srgbClr>
              </a:gs>
            </a:gsLst>
            <a:lin ang="5400000" scaled="1"/>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9" name="Freeform 5"/>
          <p:cNvSpPr>
            <a:spLocks/>
          </p:cNvSpPr>
          <p:nvPr/>
        </p:nvSpPr>
        <p:spPr bwMode="auto">
          <a:xfrm>
            <a:off x="228603" y="73025"/>
            <a:ext cx="384175" cy="4502150"/>
          </a:xfrm>
          <a:custGeom>
            <a:avLst/>
            <a:gdLst>
              <a:gd name="T0" fmla="*/ 33 w 242"/>
              <a:gd name="T1" fmla="*/ 37 h 2836"/>
              <a:gd name="T2" fmla="*/ 44 w 242"/>
              <a:gd name="T3" fmla="*/ 115 h 2836"/>
              <a:gd name="T4" fmla="*/ 49 w 242"/>
              <a:gd name="T5" fmla="*/ 189 h 2836"/>
              <a:gd name="T6" fmla="*/ 51 w 242"/>
              <a:gd name="T7" fmla="*/ 267 h 2836"/>
              <a:gd name="T8" fmla="*/ 49 w 242"/>
              <a:gd name="T9" fmla="*/ 341 h 2836"/>
              <a:gd name="T10" fmla="*/ 41 w 242"/>
              <a:gd name="T11" fmla="*/ 456 h 2836"/>
              <a:gd name="T12" fmla="*/ 25 w 242"/>
              <a:gd name="T13" fmla="*/ 609 h 2836"/>
              <a:gd name="T14" fmla="*/ 9 w 242"/>
              <a:gd name="T15" fmla="*/ 761 h 2836"/>
              <a:gd name="T16" fmla="*/ 2 w 242"/>
              <a:gd name="T17" fmla="*/ 876 h 2836"/>
              <a:gd name="T18" fmla="*/ 0 w 242"/>
              <a:gd name="T19" fmla="*/ 954 h 2836"/>
              <a:gd name="T20" fmla="*/ 2 w 242"/>
              <a:gd name="T21" fmla="*/ 1028 h 2836"/>
              <a:gd name="T22" fmla="*/ 7 w 242"/>
              <a:gd name="T23" fmla="*/ 1106 h 2836"/>
              <a:gd name="T24" fmla="*/ 18 w 242"/>
              <a:gd name="T25" fmla="*/ 1180 h 2836"/>
              <a:gd name="T26" fmla="*/ 33 w 242"/>
              <a:gd name="T27" fmla="*/ 1254 h 2836"/>
              <a:gd name="T28" fmla="*/ 44 w 242"/>
              <a:gd name="T29" fmla="*/ 1332 h 2836"/>
              <a:gd name="T30" fmla="*/ 49 w 242"/>
              <a:gd name="T31" fmla="*/ 1411 h 2836"/>
              <a:gd name="T32" fmla="*/ 51 w 242"/>
              <a:gd name="T33" fmla="*/ 1484 h 2836"/>
              <a:gd name="T34" fmla="*/ 49 w 242"/>
              <a:gd name="T35" fmla="*/ 1563 h 2836"/>
              <a:gd name="T36" fmla="*/ 41 w 242"/>
              <a:gd name="T37" fmla="*/ 1678 h 2836"/>
              <a:gd name="T38" fmla="*/ 25 w 242"/>
              <a:gd name="T39" fmla="*/ 1830 h 2836"/>
              <a:gd name="T40" fmla="*/ 9 w 242"/>
              <a:gd name="T41" fmla="*/ 1982 h 2836"/>
              <a:gd name="T42" fmla="*/ 2 w 242"/>
              <a:gd name="T43" fmla="*/ 2097 h 2836"/>
              <a:gd name="T44" fmla="*/ 0 w 242"/>
              <a:gd name="T45" fmla="*/ 2171 h 2836"/>
              <a:gd name="T46" fmla="*/ 2 w 242"/>
              <a:gd name="T47" fmla="*/ 2250 h 2836"/>
              <a:gd name="T48" fmla="*/ 7 w 242"/>
              <a:gd name="T49" fmla="*/ 2323 h 2836"/>
              <a:gd name="T50" fmla="*/ 18 w 242"/>
              <a:gd name="T51" fmla="*/ 2402 h 2836"/>
              <a:gd name="T52" fmla="*/ 215 w 242"/>
              <a:gd name="T53" fmla="*/ 2835 h 2836"/>
              <a:gd name="T54" fmla="*/ 201 w 242"/>
              <a:gd name="T55" fmla="*/ 2761 h 2836"/>
              <a:gd name="T56" fmla="*/ 194 w 242"/>
              <a:gd name="T57" fmla="*/ 2683 h 2836"/>
              <a:gd name="T58" fmla="*/ 190 w 242"/>
              <a:gd name="T59" fmla="*/ 2609 h 2836"/>
              <a:gd name="T60" fmla="*/ 190 w 242"/>
              <a:gd name="T61" fmla="*/ 2531 h 2836"/>
              <a:gd name="T62" fmla="*/ 194 w 242"/>
              <a:gd name="T63" fmla="*/ 2457 h 2836"/>
              <a:gd name="T64" fmla="*/ 207 w 242"/>
              <a:gd name="T65" fmla="*/ 2305 h 2836"/>
              <a:gd name="T66" fmla="*/ 223 w 242"/>
              <a:gd name="T67" fmla="*/ 2153 h 2836"/>
              <a:gd name="T68" fmla="*/ 237 w 242"/>
              <a:gd name="T69" fmla="*/ 2001 h 2836"/>
              <a:gd name="T70" fmla="*/ 240 w 242"/>
              <a:gd name="T71" fmla="*/ 1922 h 2836"/>
              <a:gd name="T72" fmla="*/ 240 w 242"/>
              <a:gd name="T73" fmla="*/ 1849 h 2836"/>
              <a:gd name="T74" fmla="*/ 237 w 242"/>
              <a:gd name="T75" fmla="*/ 1770 h 2836"/>
              <a:gd name="T76" fmla="*/ 229 w 242"/>
              <a:gd name="T77" fmla="*/ 1696 h 2836"/>
              <a:gd name="T78" fmla="*/ 215 w 242"/>
              <a:gd name="T79" fmla="*/ 1618 h 2836"/>
              <a:gd name="T80" fmla="*/ 201 w 242"/>
              <a:gd name="T81" fmla="*/ 1544 h 2836"/>
              <a:gd name="T82" fmla="*/ 194 w 242"/>
              <a:gd name="T83" fmla="*/ 1466 h 2836"/>
              <a:gd name="T84" fmla="*/ 190 w 242"/>
              <a:gd name="T85" fmla="*/ 1392 h 2836"/>
              <a:gd name="T86" fmla="*/ 190 w 242"/>
              <a:gd name="T87" fmla="*/ 1314 h 2836"/>
              <a:gd name="T88" fmla="*/ 194 w 242"/>
              <a:gd name="T89" fmla="*/ 1240 h 2836"/>
              <a:gd name="T90" fmla="*/ 207 w 242"/>
              <a:gd name="T91" fmla="*/ 1088 h 2836"/>
              <a:gd name="T92" fmla="*/ 223 w 242"/>
              <a:gd name="T93" fmla="*/ 936 h 2836"/>
              <a:gd name="T94" fmla="*/ 237 w 242"/>
              <a:gd name="T95" fmla="*/ 784 h 2836"/>
              <a:gd name="T96" fmla="*/ 240 w 242"/>
              <a:gd name="T97" fmla="*/ 705 h 2836"/>
              <a:gd name="T98" fmla="*/ 240 w 242"/>
              <a:gd name="T99" fmla="*/ 632 h 2836"/>
              <a:gd name="T100" fmla="*/ 237 w 242"/>
              <a:gd name="T101" fmla="*/ 553 h 2836"/>
              <a:gd name="T102" fmla="*/ 229 w 242"/>
              <a:gd name="T103" fmla="*/ 479 h 2836"/>
              <a:gd name="T104" fmla="*/ 215 w 242"/>
              <a:gd name="T105" fmla="*/ 401 h 2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2" h="2836">
                <a:moveTo>
                  <a:pt x="25" y="0"/>
                </a:moveTo>
                <a:lnTo>
                  <a:pt x="33" y="37"/>
                </a:lnTo>
                <a:lnTo>
                  <a:pt x="39" y="78"/>
                </a:lnTo>
                <a:lnTo>
                  <a:pt x="44" y="115"/>
                </a:lnTo>
                <a:lnTo>
                  <a:pt x="47" y="152"/>
                </a:lnTo>
                <a:lnTo>
                  <a:pt x="49" y="189"/>
                </a:lnTo>
                <a:lnTo>
                  <a:pt x="50" y="231"/>
                </a:lnTo>
                <a:lnTo>
                  <a:pt x="51" y="267"/>
                </a:lnTo>
                <a:lnTo>
                  <a:pt x="50" y="304"/>
                </a:lnTo>
                <a:lnTo>
                  <a:pt x="49" y="341"/>
                </a:lnTo>
                <a:lnTo>
                  <a:pt x="47" y="383"/>
                </a:lnTo>
                <a:lnTo>
                  <a:pt x="41" y="456"/>
                </a:lnTo>
                <a:lnTo>
                  <a:pt x="33" y="535"/>
                </a:lnTo>
                <a:lnTo>
                  <a:pt x="25" y="609"/>
                </a:lnTo>
                <a:lnTo>
                  <a:pt x="17" y="687"/>
                </a:lnTo>
                <a:lnTo>
                  <a:pt x="9" y="761"/>
                </a:lnTo>
                <a:lnTo>
                  <a:pt x="4" y="839"/>
                </a:lnTo>
                <a:lnTo>
                  <a:pt x="2" y="876"/>
                </a:lnTo>
                <a:lnTo>
                  <a:pt x="0" y="913"/>
                </a:lnTo>
                <a:lnTo>
                  <a:pt x="0" y="954"/>
                </a:lnTo>
                <a:lnTo>
                  <a:pt x="0" y="991"/>
                </a:lnTo>
                <a:lnTo>
                  <a:pt x="2" y="1028"/>
                </a:lnTo>
                <a:lnTo>
                  <a:pt x="4" y="1065"/>
                </a:lnTo>
                <a:lnTo>
                  <a:pt x="7" y="1106"/>
                </a:lnTo>
                <a:lnTo>
                  <a:pt x="12" y="1143"/>
                </a:lnTo>
                <a:lnTo>
                  <a:pt x="18" y="1180"/>
                </a:lnTo>
                <a:lnTo>
                  <a:pt x="25" y="1217"/>
                </a:lnTo>
                <a:lnTo>
                  <a:pt x="33" y="1254"/>
                </a:lnTo>
                <a:lnTo>
                  <a:pt x="39" y="1295"/>
                </a:lnTo>
                <a:lnTo>
                  <a:pt x="44" y="1332"/>
                </a:lnTo>
                <a:lnTo>
                  <a:pt x="47" y="1369"/>
                </a:lnTo>
                <a:lnTo>
                  <a:pt x="49" y="1411"/>
                </a:lnTo>
                <a:lnTo>
                  <a:pt x="50" y="1448"/>
                </a:lnTo>
                <a:lnTo>
                  <a:pt x="51" y="1484"/>
                </a:lnTo>
                <a:lnTo>
                  <a:pt x="50" y="1526"/>
                </a:lnTo>
                <a:lnTo>
                  <a:pt x="49" y="1563"/>
                </a:lnTo>
                <a:lnTo>
                  <a:pt x="47" y="1600"/>
                </a:lnTo>
                <a:lnTo>
                  <a:pt x="41" y="1678"/>
                </a:lnTo>
                <a:lnTo>
                  <a:pt x="33" y="1752"/>
                </a:lnTo>
                <a:lnTo>
                  <a:pt x="25" y="1830"/>
                </a:lnTo>
                <a:lnTo>
                  <a:pt x="17" y="1904"/>
                </a:lnTo>
                <a:lnTo>
                  <a:pt x="9" y="1982"/>
                </a:lnTo>
                <a:lnTo>
                  <a:pt x="4" y="2061"/>
                </a:lnTo>
                <a:lnTo>
                  <a:pt x="2" y="2097"/>
                </a:lnTo>
                <a:lnTo>
                  <a:pt x="0" y="2134"/>
                </a:lnTo>
                <a:lnTo>
                  <a:pt x="0" y="2171"/>
                </a:lnTo>
                <a:lnTo>
                  <a:pt x="0" y="2213"/>
                </a:lnTo>
                <a:lnTo>
                  <a:pt x="2" y="2250"/>
                </a:lnTo>
                <a:lnTo>
                  <a:pt x="4" y="2286"/>
                </a:lnTo>
                <a:lnTo>
                  <a:pt x="7" y="2323"/>
                </a:lnTo>
                <a:lnTo>
                  <a:pt x="12" y="2365"/>
                </a:lnTo>
                <a:lnTo>
                  <a:pt x="18" y="2402"/>
                </a:lnTo>
                <a:lnTo>
                  <a:pt x="25" y="2439"/>
                </a:lnTo>
                <a:lnTo>
                  <a:pt x="215" y="2835"/>
                </a:lnTo>
                <a:lnTo>
                  <a:pt x="208" y="2798"/>
                </a:lnTo>
                <a:lnTo>
                  <a:pt x="201" y="2761"/>
                </a:lnTo>
                <a:lnTo>
                  <a:pt x="197" y="2720"/>
                </a:lnTo>
                <a:lnTo>
                  <a:pt x="194" y="2683"/>
                </a:lnTo>
                <a:lnTo>
                  <a:pt x="191" y="2646"/>
                </a:lnTo>
                <a:lnTo>
                  <a:pt x="190" y="2609"/>
                </a:lnTo>
                <a:lnTo>
                  <a:pt x="190" y="2568"/>
                </a:lnTo>
                <a:lnTo>
                  <a:pt x="190" y="2531"/>
                </a:lnTo>
                <a:lnTo>
                  <a:pt x="191" y="2494"/>
                </a:lnTo>
                <a:lnTo>
                  <a:pt x="194" y="2457"/>
                </a:lnTo>
                <a:lnTo>
                  <a:pt x="199" y="2379"/>
                </a:lnTo>
                <a:lnTo>
                  <a:pt x="207" y="2305"/>
                </a:lnTo>
                <a:lnTo>
                  <a:pt x="215" y="2227"/>
                </a:lnTo>
                <a:lnTo>
                  <a:pt x="223" y="2153"/>
                </a:lnTo>
                <a:lnTo>
                  <a:pt x="231" y="2074"/>
                </a:lnTo>
                <a:lnTo>
                  <a:pt x="237" y="2001"/>
                </a:lnTo>
                <a:lnTo>
                  <a:pt x="239" y="1959"/>
                </a:lnTo>
                <a:lnTo>
                  <a:pt x="240" y="1922"/>
                </a:lnTo>
                <a:lnTo>
                  <a:pt x="241" y="1885"/>
                </a:lnTo>
                <a:lnTo>
                  <a:pt x="240" y="1849"/>
                </a:lnTo>
                <a:lnTo>
                  <a:pt x="239" y="1807"/>
                </a:lnTo>
                <a:lnTo>
                  <a:pt x="237" y="1770"/>
                </a:lnTo>
                <a:lnTo>
                  <a:pt x="234" y="1733"/>
                </a:lnTo>
                <a:lnTo>
                  <a:pt x="229" y="1696"/>
                </a:lnTo>
                <a:lnTo>
                  <a:pt x="223" y="1655"/>
                </a:lnTo>
                <a:lnTo>
                  <a:pt x="215" y="1618"/>
                </a:lnTo>
                <a:lnTo>
                  <a:pt x="208" y="1581"/>
                </a:lnTo>
                <a:lnTo>
                  <a:pt x="201" y="1544"/>
                </a:lnTo>
                <a:lnTo>
                  <a:pt x="197" y="1503"/>
                </a:lnTo>
                <a:lnTo>
                  <a:pt x="194" y="1466"/>
                </a:lnTo>
                <a:lnTo>
                  <a:pt x="191" y="1429"/>
                </a:lnTo>
                <a:lnTo>
                  <a:pt x="190" y="1392"/>
                </a:lnTo>
                <a:lnTo>
                  <a:pt x="190" y="1351"/>
                </a:lnTo>
                <a:lnTo>
                  <a:pt x="190" y="1314"/>
                </a:lnTo>
                <a:lnTo>
                  <a:pt x="191" y="1277"/>
                </a:lnTo>
                <a:lnTo>
                  <a:pt x="194" y="1240"/>
                </a:lnTo>
                <a:lnTo>
                  <a:pt x="199" y="1162"/>
                </a:lnTo>
                <a:lnTo>
                  <a:pt x="207" y="1088"/>
                </a:lnTo>
                <a:lnTo>
                  <a:pt x="215" y="1010"/>
                </a:lnTo>
                <a:lnTo>
                  <a:pt x="223" y="936"/>
                </a:lnTo>
                <a:lnTo>
                  <a:pt x="231" y="857"/>
                </a:lnTo>
                <a:lnTo>
                  <a:pt x="237" y="784"/>
                </a:lnTo>
                <a:lnTo>
                  <a:pt x="239" y="742"/>
                </a:lnTo>
                <a:lnTo>
                  <a:pt x="240" y="705"/>
                </a:lnTo>
                <a:lnTo>
                  <a:pt x="241" y="668"/>
                </a:lnTo>
                <a:lnTo>
                  <a:pt x="240" y="632"/>
                </a:lnTo>
                <a:lnTo>
                  <a:pt x="239" y="590"/>
                </a:lnTo>
                <a:lnTo>
                  <a:pt x="237" y="553"/>
                </a:lnTo>
                <a:lnTo>
                  <a:pt x="234" y="516"/>
                </a:lnTo>
                <a:lnTo>
                  <a:pt x="229" y="479"/>
                </a:lnTo>
                <a:lnTo>
                  <a:pt x="223" y="438"/>
                </a:lnTo>
                <a:lnTo>
                  <a:pt x="215" y="401"/>
                </a:lnTo>
                <a:lnTo>
                  <a:pt x="25" y="0"/>
                </a:lnTo>
              </a:path>
            </a:pathLst>
          </a:custGeom>
          <a:gradFill rotWithShape="0">
            <a:gsLst>
              <a:gs pos="0">
                <a:srgbClr val="808080"/>
              </a:gs>
              <a:gs pos="100000">
                <a:srgbClr val="808080">
                  <a:gamma/>
                  <a:shade val="49804"/>
                  <a:invGamma/>
                </a:srgbClr>
              </a:gs>
            </a:gsLst>
            <a:lin ang="5400000" scaled="1"/>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0" name="Freeform 6"/>
          <p:cNvSpPr>
            <a:spLocks/>
          </p:cNvSpPr>
          <p:nvPr/>
        </p:nvSpPr>
        <p:spPr bwMode="auto">
          <a:xfrm>
            <a:off x="685800" y="-381000"/>
            <a:ext cx="382588" cy="3127375"/>
          </a:xfrm>
          <a:custGeom>
            <a:avLst/>
            <a:gdLst>
              <a:gd name="T0" fmla="*/ 32 w 241"/>
              <a:gd name="T1" fmla="*/ 25 h 1970"/>
              <a:gd name="T2" fmla="*/ 44 w 241"/>
              <a:gd name="T3" fmla="*/ 79 h 1970"/>
              <a:gd name="T4" fmla="*/ 50 w 241"/>
              <a:gd name="T5" fmla="*/ 161 h 1970"/>
              <a:gd name="T6" fmla="*/ 46 w 241"/>
              <a:gd name="T7" fmla="*/ 265 h 1970"/>
              <a:gd name="T8" fmla="*/ 33 w 241"/>
              <a:gd name="T9" fmla="*/ 372 h 1970"/>
              <a:gd name="T10" fmla="*/ 17 w 241"/>
              <a:gd name="T11" fmla="*/ 476 h 1970"/>
              <a:gd name="T12" fmla="*/ 4 w 241"/>
              <a:gd name="T13" fmla="*/ 583 h 1970"/>
              <a:gd name="T14" fmla="*/ 0 w 241"/>
              <a:gd name="T15" fmla="*/ 687 h 1970"/>
              <a:gd name="T16" fmla="*/ 6 w 241"/>
              <a:gd name="T17" fmla="*/ 769 h 1970"/>
              <a:gd name="T18" fmla="*/ 18 w 241"/>
              <a:gd name="T19" fmla="*/ 822 h 1970"/>
              <a:gd name="T20" fmla="*/ 32 w 241"/>
              <a:gd name="T21" fmla="*/ 873 h 1970"/>
              <a:gd name="T22" fmla="*/ 44 w 241"/>
              <a:gd name="T23" fmla="*/ 926 h 1970"/>
              <a:gd name="T24" fmla="*/ 50 w 241"/>
              <a:gd name="T25" fmla="*/ 1005 h 1970"/>
              <a:gd name="T26" fmla="*/ 46 w 241"/>
              <a:gd name="T27" fmla="*/ 1112 h 1970"/>
              <a:gd name="T28" fmla="*/ 33 w 241"/>
              <a:gd name="T29" fmla="*/ 1216 h 1970"/>
              <a:gd name="T30" fmla="*/ 17 w 241"/>
              <a:gd name="T31" fmla="*/ 1323 h 1970"/>
              <a:gd name="T32" fmla="*/ 4 w 241"/>
              <a:gd name="T33" fmla="*/ 1427 h 1970"/>
              <a:gd name="T34" fmla="*/ 0 w 241"/>
              <a:gd name="T35" fmla="*/ 1534 h 1970"/>
              <a:gd name="T36" fmla="*/ 6 w 241"/>
              <a:gd name="T37" fmla="*/ 1613 h 1970"/>
              <a:gd name="T38" fmla="*/ 18 w 241"/>
              <a:gd name="T39" fmla="*/ 1667 h 1970"/>
              <a:gd name="T40" fmla="*/ 215 w 241"/>
              <a:gd name="T41" fmla="*/ 1969 h 1970"/>
              <a:gd name="T42" fmla="*/ 202 w 241"/>
              <a:gd name="T43" fmla="*/ 1915 h 1970"/>
              <a:gd name="T44" fmla="*/ 193 w 241"/>
              <a:gd name="T45" fmla="*/ 1862 h 1970"/>
              <a:gd name="T46" fmla="*/ 190 w 241"/>
              <a:gd name="T47" fmla="*/ 1758 h 1970"/>
              <a:gd name="T48" fmla="*/ 199 w 241"/>
              <a:gd name="T49" fmla="*/ 1651 h 1970"/>
              <a:gd name="T50" fmla="*/ 215 w 241"/>
              <a:gd name="T51" fmla="*/ 1547 h 1970"/>
              <a:gd name="T52" fmla="*/ 230 w 241"/>
              <a:gd name="T53" fmla="*/ 1440 h 1970"/>
              <a:gd name="T54" fmla="*/ 239 w 241"/>
              <a:gd name="T55" fmla="*/ 1333 h 1970"/>
              <a:gd name="T56" fmla="*/ 237 w 241"/>
              <a:gd name="T57" fmla="*/ 1229 h 1970"/>
              <a:gd name="T58" fmla="*/ 229 w 241"/>
              <a:gd name="T59" fmla="*/ 1175 h 1970"/>
              <a:gd name="T60" fmla="*/ 215 w 241"/>
              <a:gd name="T61" fmla="*/ 1122 h 1970"/>
              <a:gd name="T62" fmla="*/ 202 w 241"/>
              <a:gd name="T63" fmla="*/ 1068 h 1970"/>
              <a:gd name="T64" fmla="*/ 193 w 241"/>
              <a:gd name="T65" fmla="*/ 1018 h 1970"/>
              <a:gd name="T66" fmla="*/ 190 w 241"/>
              <a:gd name="T67" fmla="*/ 910 h 1970"/>
              <a:gd name="T68" fmla="*/ 199 w 241"/>
              <a:gd name="T69" fmla="*/ 807 h 1970"/>
              <a:gd name="T70" fmla="*/ 215 w 241"/>
              <a:gd name="T71" fmla="*/ 699 h 1970"/>
              <a:gd name="T72" fmla="*/ 230 w 241"/>
              <a:gd name="T73" fmla="*/ 592 h 1970"/>
              <a:gd name="T74" fmla="*/ 239 w 241"/>
              <a:gd name="T75" fmla="*/ 488 h 1970"/>
              <a:gd name="T76" fmla="*/ 237 w 241"/>
              <a:gd name="T77" fmla="*/ 381 h 1970"/>
              <a:gd name="T78" fmla="*/ 229 w 241"/>
              <a:gd name="T79" fmla="*/ 331 h 1970"/>
              <a:gd name="T80" fmla="*/ 215 w 241"/>
              <a:gd name="T81" fmla="*/ 277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1" h="1970">
                <a:moveTo>
                  <a:pt x="25" y="0"/>
                </a:moveTo>
                <a:lnTo>
                  <a:pt x="32" y="25"/>
                </a:lnTo>
                <a:lnTo>
                  <a:pt x="39" y="54"/>
                </a:lnTo>
                <a:lnTo>
                  <a:pt x="44" y="79"/>
                </a:lnTo>
                <a:lnTo>
                  <a:pt x="46" y="107"/>
                </a:lnTo>
                <a:lnTo>
                  <a:pt x="50" y="161"/>
                </a:lnTo>
                <a:lnTo>
                  <a:pt x="50" y="211"/>
                </a:lnTo>
                <a:lnTo>
                  <a:pt x="46" y="265"/>
                </a:lnTo>
                <a:lnTo>
                  <a:pt x="40" y="318"/>
                </a:lnTo>
                <a:lnTo>
                  <a:pt x="33" y="372"/>
                </a:lnTo>
                <a:lnTo>
                  <a:pt x="25" y="425"/>
                </a:lnTo>
                <a:lnTo>
                  <a:pt x="17" y="476"/>
                </a:lnTo>
                <a:lnTo>
                  <a:pt x="10" y="529"/>
                </a:lnTo>
                <a:lnTo>
                  <a:pt x="4" y="583"/>
                </a:lnTo>
                <a:lnTo>
                  <a:pt x="0" y="636"/>
                </a:lnTo>
                <a:lnTo>
                  <a:pt x="0" y="687"/>
                </a:lnTo>
                <a:lnTo>
                  <a:pt x="4" y="740"/>
                </a:lnTo>
                <a:lnTo>
                  <a:pt x="6" y="769"/>
                </a:lnTo>
                <a:lnTo>
                  <a:pt x="11" y="794"/>
                </a:lnTo>
                <a:lnTo>
                  <a:pt x="18" y="822"/>
                </a:lnTo>
                <a:lnTo>
                  <a:pt x="25" y="847"/>
                </a:lnTo>
                <a:lnTo>
                  <a:pt x="32" y="873"/>
                </a:lnTo>
                <a:lnTo>
                  <a:pt x="39" y="901"/>
                </a:lnTo>
                <a:lnTo>
                  <a:pt x="44" y="926"/>
                </a:lnTo>
                <a:lnTo>
                  <a:pt x="46" y="951"/>
                </a:lnTo>
                <a:lnTo>
                  <a:pt x="50" y="1005"/>
                </a:lnTo>
                <a:lnTo>
                  <a:pt x="50" y="1059"/>
                </a:lnTo>
                <a:lnTo>
                  <a:pt x="46" y="1112"/>
                </a:lnTo>
                <a:lnTo>
                  <a:pt x="40" y="1162"/>
                </a:lnTo>
                <a:lnTo>
                  <a:pt x="33" y="1216"/>
                </a:lnTo>
                <a:lnTo>
                  <a:pt x="25" y="1270"/>
                </a:lnTo>
                <a:lnTo>
                  <a:pt x="17" y="1323"/>
                </a:lnTo>
                <a:lnTo>
                  <a:pt x="10" y="1377"/>
                </a:lnTo>
                <a:lnTo>
                  <a:pt x="4" y="1427"/>
                </a:lnTo>
                <a:lnTo>
                  <a:pt x="0" y="1481"/>
                </a:lnTo>
                <a:lnTo>
                  <a:pt x="0" y="1534"/>
                </a:lnTo>
                <a:lnTo>
                  <a:pt x="4" y="1588"/>
                </a:lnTo>
                <a:lnTo>
                  <a:pt x="6" y="1613"/>
                </a:lnTo>
                <a:lnTo>
                  <a:pt x="11" y="1638"/>
                </a:lnTo>
                <a:lnTo>
                  <a:pt x="18" y="1667"/>
                </a:lnTo>
                <a:lnTo>
                  <a:pt x="25" y="1692"/>
                </a:lnTo>
                <a:lnTo>
                  <a:pt x="215" y="1969"/>
                </a:lnTo>
                <a:lnTo>
                  <a:pt x="207" y="1944"/>
                </a:lnTo>
                <a:lnTo>
                  <a:pt x="202" y="1915"/>
                </a:lnTo>
                <a:lnTo>
                  <a:pt x="197" y="1890"/>
                </a:lnTo>
                <a:lnTo>
                  <a:pt x="193" y="1862"/>
                </a:lnTo>
                <a:lnTo>
                  <a:pt x="190" y="1808"/>
                </a:lnTo>
                <a:lnTo>
                  <a:pt x="190" y="1758"/>
                </a:lnTo>
                <a:lnTo>
                  <a:pt x="193" y="1704"/>
                </a:lnTo>
                <a:lnTo>
                  <a:pt x="199" y="1651"/>
                </a:lnTo>
                <a:lnTo>
                  <a:pt x="207" y="1597"/>
                </a:lnTo>
                <a:lnTo>
                  <a:pt x="215" y="1547"/>
                </a:lnTo>
                <a:lnTo>
                  <a:pt x="223" y="1493"/>
                </a:lnTo>
                <a:lnTo>
                  <a:pt x="230" y="1440"/>
                </a:lnTo>
                <a:lnTo>
                  <a:pt x="236" y="1386"/>
                </a:lnTo>
                <a:lnTo>
                  <a:pt x="239" y="1333"/>
                </a:lnTo>
                <a:lnTo>
                  <a:pt x="240" y="1282"/>
                </a:lnTo>
                <a:lnTo>
                  <a:pt x="237" y="1229"/>
                </a:lnTo>
                <a:lnTo>
                  <a:pt x="233" y="1200"/>
                </a:lnTo>
                <a:lnTo>
                  <a:pt x="229" y="1175"/>
                </a:lnTo>
                <a:lnTo>
                  <a:pt x="222" y="1147"/>
                </a:lnTo>
                <a:lnTo>
                  <a:pt x="215" y="1122"/>
                </a:lnTo>
                <a:lnTo>
                  <a:pt x="207" y="1096"/>
                </a:lnTo>
                <a:lnTo>
                  <a:pt x="202" y="1068"/>
                </a:lnTo>
                <a:lnTo>
                  <a:pt x="197" y="1043"/>
                </a:lnTo>
                <a:lnTo>
                  <a:pt x="193" y="1018"/>
                </a:lnTo>
                <a:lnTo>
                  <a:pt x="190" y="964"/>
                </a:lnTo>
                <a:lnTo>
                  <a:pt x="190" y="910"/>
                </a:lnTo>
                <a:lnTo>
                  <a:pt x="193" y="857"/>
                </a:lnTo>
                <a:lnTo>
                  <a:pt x="199" y="807"/>
                </a:lnTo>
                <a:lnTo>
                  <a:pt x="207" y="753"/>
                </a:lnTo>
                <a:lnTo>
                  <a:pt x="215" y="699"/>
                </a:lnTo>
                <a:lnTo>
                  <a:pt x="223" y="646"/>
                </a:lnTo>
                <a:lnTo>
                  <a:pt x="230" y="592"/>
                </a:lnTo>
                <a:lnTo>
                  <a:pt x="236" y="542"/>
                </a:lnTo>
                <a:lnTo>
                  <a:pt x="239" y="488"/>
                </a:lnTo>
                <a:lnTo>
                  <a:pt x="240" y="435"/>
                </a:lnTo>
                <a:lnTo>
                  <a:pt x="237" y="381"/>
                </a:lnTo>
                <a:lnTo>
                  <a:pt x="233" y="356"/>
                </a:lnTo>
                <a:lnTo>
                  <a:pt x="229" y="331"/>
                </a:lnTo>
                <a:lnTo>
                  <a:pt x="222" y="302"/>
                </a:lnTo>
                <a:lnTo>
                  <a:pt x="215" y="277"/>
                </a:lnTo>
                <a:lnTo>
                  <a:pt x="25" y="0"/>
                </a:lnTo>
              </a:path>
            </a:pathLst>
          </a:custGeom>
          <a:gradFill rotWithShape="0">
            <a:gsLst>
              <a:gs pos="0">
                <a:srgbClr val="FF9900">
                  <a:gamma/>
                  <a:tint val="0"/>
                  <a:invGamma/>
                </a:srgbClr>
              </a:gs>
              <a:gs pos="100000">
                <a:srgbClr val="FF9900"/>
              </a:gs>
            </a:gsLst>
            <a:lin ang="5400000" scaled="1"/>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1" name="Freeform 7"/>
          <p:cNvSpPr>
            <a:spLocks/>
          </p:cNvSpPr>
          <p:nvPr/>
        </p:nvSpPr>
        <p:spPr bwMode="auto">
          <a:xfrm>
            <a:off x="228603" y="-76200"/>
            <a:ext cx="384175" cy="4498975"/>
          </a:xfrm>
          <a:custGeom>
            <a:avLst/>
            <a:gdLst>
              <a:gd name="T0" fmla="*/ 33 w 242"/>
              <a:gd name="T1" fmla="*/ 36 h 2834"/>
              <a:gd name="T2" fmla="*/ 44 w 242"/>
              <a:gd name="T3" fmla="*/ 113 h 2834"/>
              <a:gd name="T4" fmla="*/ 49 w 242"/>
              <a:gd name="T5" fmla="*/ 190 h 2834"/>
              <a:gd name="T6" fmla="*/ 51 w 242"/>
              <a:gd name="T7" fmla="*/ 267 h 2834"/>
              <a:gd name="T8" fmla="*/ 49 w 242"/>
              <a:gd name="T9" fmla="*/ 344 h 2834"/>
              <a:gd name="T10" fmla="*/ 41 w 242"/>
              <a:gd name="T11" fmla="*/ 458 h 2834"/>
              <a:gd name="T12" fmla="*/ 25 w 242"/>
              <a:gd name="T13" fmla="*/ 607 h 2834"/>
              <a:gd name="T14" fmla="*/ 9 w 242"/>
              <a:gd name="T15" fmla="*/ 762 h 2834"/>
              <a:gd name="T16" fmla="*/ 2 w 242"/>
              <a:gd name="T17" fmla="*/ 875 h 2834"/>
              <a:gd name="T18" fmla="*/ 0 w 242"/>
              <a:gd name="T19" fmla="*/ 952 h 2834"/>
              <a:gd name="T20" fmla="*/ 2 w 242"/>
              <a:gd name="T21" fmla="*/ 1024 h 2834"/>
              <a:gd name="T22" fmla="*/ 7 w 242"/>
              <a:gd name="T23" fmla="*/ 1101 h 2834"/>
              <a:gd name="T24" fmla="*/ 18 w 242"/>
              <a:gd name="T25" fmla="*/ 1179 h 2834"/>
              <a:gd name="T26" fmla="*/ 33 w 242"/>
              <a:gd name="T27" fmla="*/ 1251 h 2834"/>
              <a:gd name="T28" fmla="*/ 44 w 242"/>
              <a:gd name="T29" fmla="*/ 1328 h 2834"/>
              <a:gd name="T30" fmla="*/ 49 w 242"/>
              <a:gd name="T31" fmla="*/ 1405 h 2834"/>
              <a:gd name="T32" fmla="*/ 51 w 242"/>
              <a:gd name="T33" fmla="*/ 1482 h 2834"/>
              <a:gd name="T34" fmla="*/ 49 w 242"/>
              <a:gd name="T35" fmla="*/ 1559 h 2834"/>
              <a:gd name="T36" fmla="*/ 41 w 242"/>
              <a:gd name="T37" fmla="*/ 1673 h 2834"/>
              <a:gd name="T38" fmla="*/ 25 w 242"/>
              <a:gd name="T39" fmla="*/ 1827 h 2834"/>
              <a:gd name="T40" fmla="*/ 9 w 242"/>
              <a:gd name="T41" fmla="*/ 1981 h 2834"/>
              <a:gd name="T42" fmla="*/ 2 w 242"/>
              <a:gd name="T43" fmla="*/ 2094 h 2834"/>
              <a:gd name="T44" fmla="*/ 0 w 242"/>
              <a:gd name="T45" fmla="*/ 2167 h 2834"/>
              <a:gd name="T46" fmla="*/ 2 w 242"/>
              <a:gd name="T47" fmla="*/ 2244 h 2834"/>
              <a:gd name="T48" fmla="*/ 7 w 242"/>
              <a:gd name="T49" fmla="*/ 2321 h 2834"/>
              <a:gd name="T50" fmla="*/ 18 w 242"/>
              <a:gd name="T51" fmla="*/ 2398 h 2834"/>
              <a:gd name="T52" fmla="*/ 215 w 242"/>
              <a:gd name="T53" fmla="*/ 2833 h 2834"/>
              <a:gd name="T54" fmla="*/ 201 w 242"/>
              <a:gd name="T55" fmla="*/ 2756 h 2834"/>
              <a:gd name="T56" fmla="*/ 194 w 242"/>
              <a:gd name="T57" fmla="*/ 2679 h 2834"/>
              <a:gd name="T58" fmla="*/ 190 w 242"/>
              <a:gd name="T59" fmla="*/ 2602 h 2834"/>
              <a:gd name="T60" fmla="*/ 190 w 242"/>
              <a:gd name="T61" fmla="*/ 2529 h 2834"/>
              <a:gd name="T62" fmla="*/ 194 w 242"/>
              <a:gd name="T63" fmla="*/ 2452 h 2834"/>
              <a:gd name="T64" fmla="*/ 207 w 242"/>
              <a:gd name="T65" fmla="*/ 2298 h 2834"/>
              <a:gd name="T66" fmla="*/ 223 w 242"/>
              <a:gd name="T67" fmla="*/ 2149 h 2834"/>
              <a:gd name="T68" fmla="*/ 237 w 242"/>
              <a:gd name="T69" fmla="*/ 1994 h 2834"/>
              <a:gd name="T70" fmla="*/ 240 w 242"/>
              <a:gd name="T71" fmla="*/ 1917 h 2834"/>
              <a:gd name="T72" fmla="*/ 240 w 242"/>
              <a:gd name="T73" fmla="*/ 1845 h 2834"/>
              <a:gd name="T74" fmla="*/ 237 w 242"/>
              <a:gd name="T75" fmla="*/ 1768 h 2834"/>
              <a:gd name="T76" fmla="*/ 229 w 242"/>
              <a:gd name="T77" fmla="*/ 1691 h 2834"/>
              <a:gd name="T78" fmla="*/ 215 w 242"/>
              <a:gd name="T79" fmla="*/ 1614 h 2834"/>
              <a:gd name="T80" fmla="*/ 201 w 242"/>
              <a:gd name="T81" fmla="*/ 1537 h 2834"/>
              <a:gd name="T82" fmla="*/ 194 w 242"/>
              <a:gd name="T83" fmla="*/ 1464 h 2834"/>
              <a:gd name="T84" fmla="*/ 190 w 242"/>
              <a:gd name="T85" fmla="*/ 1387 h 2834"/>
              <a:gd name="T86" fmla="*/ 190 w 242"/>
              <a:gd name="T87" fmla="*/ 1310 h 2834"/>
              <a:gd name="T88" fmla="*/ 194 w 242"/>
              <a:gd name="T89" fmla="*/ 1233 h 2834"/>
              <a:gd name="T90" fmla="*/ 207 w 242"/>
              <a:gd name="T91" fmla="*/ 1083 h 2834"/>
              <a:gd name="T92" fmla="*/ 223 w 242"/>
              <a:gd name="T93" fmla="*/ 929 h 2834"/>
              <a:gd name="T94" fmla="*/ 237 w 242"/>
              <a:gd name="T95" fmla="*/ 780 h 2834"/>
              <a:gd name="T96" fmla="*/ 240 w 242"/>
              <a:gd name="T97" fmla="*/ 703 h 2834"/>
              <a:gd name="T98" fmla="*/ 240 w 242"/>
              <a:gd name="T99" fmla="*/ 626 h 2834"/>
              <a:gd name="T100" fmla="*/ 237 w 242"/>
              <a:gd name="T101" fmla="*/ 548 h 2834"/>
              <a:gd name="T102" fmla="*/ 229 w 242"/>
              <a:gd name="T103" fmla="*/ 476 h 2834"/>
              <a:gd name="T104" fmla="*/ 215 w 242"/>
              <a:gd name="T105" fmla="*/ 399 h 2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2" h="2834">
                <a:moveTo>
                  <a:pt x="25" y="0"/>
                </a:moveTo>
                <a:lnTo>
                  <a:pt x="33" y="36"/>
                </a:lnTo>
                <a:lnTo>
                  <a:pt x="39" y="77"/>
                </a:lnTo>
                <a:lnTo>
                  <a:pt x="44" y="113"/>
                </a:lnTo>
                <a:lnTo>
                  <a:pt x="47" y="154"/>
                </a:lnTo>
                <a:lnTo>
                  <a:pt x="49" y="190"/>
                </a:lnTo>
                <a:lnTo>
                  <a:pt x="50" y="231"/>
                </a:lnTo>
                <a:lnTo>
                  <a:pt x="51" y="267"/>
                </a:lnTo>
                <a:lnTo>
                  <a:pt x="50" y="304"/>
                </a:lnTo>
                <a:lnTo>
                  <a:pt x="49" y="344"/>
                </a:lnTo>
                <a:lnTo>
                  <a:pt x="47" y="381"/>
                </a:lnTo>
                <a:lnTo>
                  <a:pt x="41" y="458"/>
                </a:lnTo>
                <a:lnTo>
                  <a:pt x="33" y="535"/>
                </a:lnTo>
                <a:lnTo>
                  <a:pt x="25" y="607"/>
                </a:lnTo>
                <a:lnTo>
                  <a:pt x="17" y="684"/>
                </a:lnTo>
                <a:lnTo>
                  <a:pt x="9" y="762"/>
                </a:lnTo>
                <a:lnTo>
                  <a:pt x="4" y="839"/>
                </a:lnTo>
                <a:lnTo>
                  <a:pt x="2" y="875"/>
                </a:lnTo>
                <a:lnTo>
                  <a:pt x="0" y="911"/>
                </a:lnTo>
                <a:lnTo>
                  <a:pt x="0" y="952"/>
                </a:lnTo>
                <a:lnTo>
                  <a:pt x="0" y="988"/>
                </a:lnTo>
                <a:lnTo>
                  <a:pt x="2" y="1024"/>
                </a:lnTo>
                <a:lnTo>
                  <a:pt x="4" y="1065"/>
                </a:lnTo>
                <a:lnTo>
                  <a:pt x="7" y="1101"/>
                </a:lnTo>
                <a:lnTo>
                  <a:pt x="12" y="1138"/>
                </a:lnTo>
                <a:lnTo>
                  <a:pt x="18" y="1179"/>
                </a:lnTo>
                <a:lnTo>
                  <a:pt x="25" y="1215"/>
                </a:lnTo>
                <a:lnTo>
                  <a:pt x="33" y="1251"/>
                </a:lnTo>
                <a:lnTo>
                  <a:pt x="39" y="1292"/>
                </a:lnTo>
                <a:lnTo>
                  <a:pt x="44" y="1328"/>
                </a:lnTo>
                <a:lnTo>
                  <a:pt x="47" y="1369"/>
                </a:lnTo>
                <a:lnTo>
                  <a:pt x="49" y="1405"/>
                </a:lnTo>
                <a:lnTo>
                  <a:pt x="50" y="1446"/>
                </a:lnTo>
                <a:lnTo>
                  <a:pt x="51" y="1482"/>
                </a:lnTo>
                <a:lnTo>
                  <a:pt x="50" y="1523"/>
                </a:lnTo>
                <a:lnTo>
                  <a:pt x="49" y="1559"/>
                </a:lnTo>
                <a:lnTo>
                  <a:pt x="47" y="1596"/>
                </a:lnTo>
                <a:lnTo>
                  <a:pt x="41" y="1673"/>
                </a:lnTo>
                <a:lnTo>
                  <a:pt x="33" y="1750"/>
                </a:lnTo>
                <a:lnTo>
                  <a:pt x="25" y="1827"/>
                </a:lnTo>
                <a:lnTo>
                  <a:pt x="17" y="1904"/>
                </a:lnTo>
                <a:lnTo>
                  <a:pt x="9" y="1981"/>
                </a:lnTo>
                <a:lnTo>
                  <a:pt x="4" y="2053"/>
                </a:lnTo>
                <a:lnTo>
                  <a:pt x="2" y="2094"/>
                </a:lnTo>
                <a:lnTo>
                  <a:pt x="0" y="2130"/>
                </a:lnTo>
                <a:lnTo>
                  <a:pt x="0" y="2167"/>
                </a:lnTo>
                <a:lnTo>
                  <a:pt x="0" y="2207"/>
                </a:lnTo>
                <a:lnTo>
                  <a:pt x="2" y="2244"/>
                </a:lnTo>
                <a:lnTo>
                  <a:pt x="4" y="2285"/>
                </a:lnTo>
                <a:lnTo>
                  <a:pt x="7" y="2321"/>
                </a:lnTo>
                <a:lnTo>
                  <a:pt x="12" y="2357"/>
                </a:lnTo>
                <a:lnTo>
                  <a:pt x="18" y="2398"/>
                </a:lnTo>
                <a:lnTo>
                  <a:pt x="25" y="2434"/>
                </a:lnTo>
                <a:lnTo>
                  <a:pt x="215" y="2833"/>
                </a:lnTo>
                <a:lnTo>
                  <a:pt x="208" y="2797"/>
                </a:lnTo>
                <a:lnTo>
                  <a:pt x="201" y="2756"/>
                </a:lnTo>
                <a:lnTo>
                  <a:pt x="197" y="2720"/>
                </a:lnTo>
                <a:lnTo>
                  <a:pt x="194" y="2679"/>
                </a:lnTo>
                <a:lnTo>
                  <a:pt x="191" y="2643"/>
                </a:lnTo>
                <a:lnTo>
                  <a:pt x="190" y="2602"/>
                </a:lnTo>
                <a:lnTo>
                  <a:pt x="190" y="2566"/>
                </a:lnTo>
                <a:lnTo>
                  <a:pt x="190" y="2529"/>
                </a:lnTo>
                <a:lnTo>
                  <a:pt x="191" y="2489"/>
                </a:lnTo>
                <a:lnTo>
                  <a:pt x="194" y="2452"/>
                </a:lnTo>
                <a:lnTo>
                  <a:pt x="199" y="2375"/>
                </a:lnTo>
                <a:lnTo>
                  <a:pt x="207" y="2298"/>
                </a:lnTo>
                <a:lnTo>
                  <a:pt x="215" y="2226"/>
                </a:lnTo>
                <a:lnTo>
                  <a:pt x="223" y="2149"/>
                </a:lnTo>
                <a:lnTo>
                  <a:pt x="231" y="2071"/>
                </a:lnTo>
                <a:lnTo>
                  <a:pt x="237" y="1994"/>
                </a:lnTo>
                <a:lnTo>
                  <a:pt x="239" y="1958"/>
                </a:lnTo>
                <a:lnTo>
                  <a:pt x="240" y="1917"/>
                </a:lnTo>
                <a:lnTo>
                  <a:pt x="241" y="1881"/>
                </a:lnTo>
                <a:lnTo>
                  <a:pt x="240" y="1845"/>
                </a:lnTo>
                <a:lnTo>
                  <a:pt x="239" y="1804"/>
                </a:lnTo>
                <a:lnTo>
                  <a:pt x="237" y="1768"/>
                </a:lnTo>
                <a:lnTo>
                  <a:pt x="234" y="1727"/>
                </a:lnTo>
                <a:lnTo>
                  <a:pt x="229" y="1691"/>
                </a:lnTo>
                <a:lnTo>
                  <a:pt x="223" y="1650"/>
                </a:lnTo>
                <a:lnTo>
                  <a:pt x="215" y="1614"/>
                </a:lnTo>
                <a:lnTo>
                  <a:pt x="208" y="1577"/>
                </a:lnTo>
                <a:lnTo>
                  <a:pt x="201" y="1537"/>
                </a:lnTo>
                <a:lnTo>
                  <a:pt x="197" y="1500"/>
                </a:lnTo>
                <a:lnTo>
                  <a:pt x="194" y="1464"/>
                </a:lnTo>
                <a:lnTo>
                  <a:pt x="191" y="1423"/>
                </a:lnTo>
                <a:lnTo>
                  <a:pt x="190" y="1387"/>
                </a:lnTo>
                <a:lnTo>
                  <a:pt x="190" y="1351"/>
                </a:lnTo>
                <a:lnTo>
                  <a:pt x="190" y="1310"/>
                </a:lnTo>
                <a:lnTo>
                  <a:pt x="191" y="1274"/>
                </a:lnTo>
                <a:lnTo>
                  <a:pt x="194" y="1233"/>
                </a:lnTo>
                <a:lnTo>
                  <a:pt x="199" y="1160"/>
                </a:lnTo>
                <a:lnTo>
                  <a:pt x="207" y="1083"/>
                </a:lnTo>
                <a:lnTo>
                  <a:pt x="215" y="1006"/>
                </a:lnTo>
                <a:lnTo>
                  <a:pt x="223" y="929"/>
                </a:lnTo>
                <a:lnTo>
                  <a:pt x="231" y="852"/>
                </a:lnTo>
                <a:lnTo>
                  <a:pt x="237" y="780"/>
                </a:lnTo>
                <a:lnTo>
                  <a:pt x="239" y="739"/>
                </a:lnTo>
                <a:lnTo>
                  <a:pt x="240" y="703"/>
                </a:lnTo>
                <a:lnTo>
                  <a:pt x="241" y="666"/>
                </a:lnTo>
                <a:lnTo>
                  <a:pt x="240" y="626"/>
                </a:lnTo>
                <a:lnTo>
                  <a:pt x="239" y="589"/>
                </a:lnTo>
                <a:lnTo>
                  <a:pt x="237" y="548"/>
                </a:lnTo>
                <a:lnTo>
                  <a:pt x="234" y="512"/>
                </a:lnTo>
                <a:lnTo>
                  <a:pt x="229" y="476"/>
                </a:lnTo>
                <a:lnTo>
                  <a:pt x="223" y="435"/>
                </a:lnTo>
                <a:lnTo>
                  <a:pt x="215" y="399"/>
                </a:lnTo>
                <a:lnTo>
                  <a:pt x="25" y="0"/>
                </a:lnTo>
              </a:path>
            </a:pathLst>
          </a:custGeom>
          <a:gradFill rotWithShape="0">
            <a:gsLst>
              <a:gs pos="0">
                <a:srgbClr val="FF9900">
                  <a:gamma/>
                  <a:tint val="0"/>
                  <a:invGamma/>
                </a:srgbClr>
              </a:gs>
              <a:gs pos="100000">
                <a:srgbClr val="FF9900"/>
              </a:gs>
            </a:gsLst>
            <a:lin ang="5400000" scaled="1"/>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dk2" tx1="lt1" bg2="dk1"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rtl="0" eaLnBrk="1" fontAlgn="base" hangingPunct="1">
        <a:spcBef>
          <a:spcPct val="0"/>
        </a:spcBef>
        <a:spcAft>
          <a:spcPct val="0"/>
        </a:spcAft>
        <a:defRPr sz="4400" b="1">
          <a:solidFill>
            <a:schemeClr val="tx2"/>
          </a:solidFill>
          <a:latin typeface="+mj-lt"/>
          <a:ea typeface="+mj-ea"/>
          <a:cs typeface="+mj-cs"/>
        </a:defRPr>
      </a:lvl1pPr>
      <a:lvl2pPr algn="ctr" rtl="0" eaLnBrk="1" fontAlgn="base" hangingPunct="1">
        <a:spcBef>
          <a:spcPct val="0"/>
        </a:spcBef>
        <a:spcAft>
          <a:spcPct val="0"/>
        </a:spcAft>
        <a:defRPr sz="4400" b="1">
          <a:solidFill>
            <a:schemeClr val="tx2"/>
          </a:solidFill>
          <a:latin typeface="Times New Roman" pitchFamily="18" charset="0"/>
        </a:defRPr>
      </a:lvl2pPr>
      <a:lvl3pPr algn="ctr" rtl="0" eaLnBrk="1" fontAlgn="base" hangingPunct="1">
        <a:spcBef>
          <a:spcPct val="0"/>
        </a:spcBef>
        <a:spcAft>
          <a:spcPct val="0"/>
        </a:spcAft>
        <a:defRPr sz="4400" b="1">
          <a:solidFill>
            <a:schemeClr val="tx2"/>
          </a:solidFill>
          <a:latin typeface="Times New Roman" pitchFamily="18" charset="0"/>
        </a:defRPr>
      </a:lvl3pPr>
      <a:lvl4pPr algn="ctr" rtl="0" eaLnBrk="1" fontAlgn="base" hangingPunct="1">
        <a:spcBef>
          <a:spcPct val="0"/>
        </a:spcBef>
        <a:spcAft>
          <a:spcPct val="0"/>
        </a:spcAft>
        <a:defRPr sz="4400" b="1">
          <a:solidFill>
            <a:schemeClr val="tx2"/>
          </a:solidFill>
          <a:latin typeface="Times New Roman" pitchFamily="18" charset="0"/>
        </a:defRPr>
      </a:lvl4pPr>
      <a:lvl5pPr algn="ctr" rtl="0" eaLnBrk="1" fontAlgn="base" hangingPunct="1">
        <a:spcBef>
          <a:spcPct val="0"/>
        </a:spcBef>
        <a:spcAft>
          <a:spcPct val="0"/>
        </a:spcAft>
        <a:defRPr sz="4400" b="1">
          <a:solidFill>
            <a:schemeClr val="tx2"/>
          </a:solidFill>
          <a:latin typeface="Times New Roman" pitchFamily="18" charset="0"/>
        </a:defRPr>
      </a:lvl5pPr>
      <a:lvl6pPr marL="457200" algn="ctr" rtl="0" eaLnBrk="1" fontAlgn="base" hangingPunct="1">
        <a:spcBef>
          <a:spcPct val="0"/>
        </a:spcBef>
        <a:spcAft>
          <a:spcPct val="0"/>
        </a:spcAft>
        <a:defRPr sz="4400" b="1">
          <a:solidFill>
            <a:schemeClr val="tx2"/>
          </a:solidFill>
          <a:latin typeface="Times New Roman" pitchFamily="18" charset="0"/>
        </a:defRPr>
      </a:lvl6pPr>
      <a:lvl7pPr marL="914400" algn="ctr" rtl="0" eaLnBrk="1" fontAlgn="base" hangingPunct="1">
        <a:spcBef>
          <a:spcPct val="0"/>
        </a:spcBef>
        <a:spcAft>
          <a:spcPct val="0"/>
        </a:spcAft>
        <a:defRPr sz="4400" b="1">
          <a:solidFill>
            <a:schemeClr val="tx2"/>
          </a:solidFill>
          <a:latin typeface="Times New Roman" pitchFamily="18" charset="0"/>
        </a:defRPr>
      </a:lvl7pPr>
      <a:lvl8pPr marL="1371600" algn="ctr" rtl="0" eaLnBrk="1" fontAlgn="base" hangingPunct="1">
        <a:spcBef>
          <a:spcPct val="0"/>
        </a:spcBef>
        <a:spcAft>
          <a:spcPct val="0"/>
        </a:spcAft>
        <a:defRPr sz="4400" b="1">
          <a:solidFill>
            <a:schemeClr val="tx2"/>
          </a:solidFill>
          <a:latin typeface="Times New Roman" pitchFamily="18" charset="0"/>
        </a:defRPr>
      </a:lvl8pPr>
      <a:lvl9pPr marL="1828800" algn="ctr" rtl="0" eaLnBrk="1" fontAlgn="base" hangingPunct="1">
        <a:spcBef>
          <a:spcPct val="0"/>
        </a:spcBef>
        <a:spcAft>
          <a:spcPct val="0"/>
        </a:spcAft>
        <a:defRPr sz="44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SzPct val="10000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100000"/>
        <a:buChar char="–"/>
        <a:defRPr sz="2800">
          <a:solidFill>
            <a:schemeClr val="tx1"/>
          </a:solidFill>
          <a:latin typeface="+mn-lt"/>
        </a:defRPr>
      </a:lvl2pPr>
      <a:lvl3pPr marL="1143000" indent="-228600" algn="l" rtl="0" eaLnBrk="1" fontAlgn="base" hangingPunct="1">
        <a:spcBef>
          <a:spcPct val="20000"/>
        </a:spcBef>
        <a:spcAft>
          <a:spcPct val="0"/>
        </a:spcAft>
        <a:buSzPct val="100000"/>
        <a:buChar char="•"/>
        <a:defRPr sz="2400">
          <a:solidFill>
            <a:schemeClr val="tx1"/>
          </a:solidFill>
          <a:latin typeface="+mn-lt"/>
        </a:defRPr>
      </a:lvl3pPr>
      <a:lvl4pPr marL="1600200" indent="-228600" algn="l" rtl="0" eaLnBrk="1" fontAlgn="base" hangingPunct="1">
        <a:spcBef>
          <a:spcPct val="20000"/>
        </a:spcBef>
        <a:spcAft>
          <a:spcPct val="0"/>
        </a:spcAft>
        <a:buSzPct val="100000"/>
        <a:buChar char="–"/>
        <a:defRPr sz="2000">
          <a:solidFill>
            <a:schemeClr val="tx1"/>
          </a:solidFill>
          <a:latin typeface="+mn-lt"/>
        </a:defRPr>
      </a:lvl4pPr>
      <a:lvl5pPr marL="2057400" indent="-228600" algn="l" rtl="0" eaLnBrk="1" fontAlgn="base" hangingPunct="1">
        <a:spcBef>
          <a:spcPct val="20000"/>
        </a:spcBef>
        <a:spcAft>
          <a:spcPct val="0"/>
        </a:spcAft>
        <a:buSzPct val="100000"/>
        <a:buChar char="»"/>
        <a:defRPr sz="2000">
          <a:solidFill>
            <a:schemeClr val="tx1"/>
          </a:solidFill>
          <a:latin typeface="+mn-lt"/>
        </a:defRPr>
      </a:lvl5pPr>
      <a:lvl6pPr marL="2514600" indent="-228600" algn="l" rtl="0" eaLnBrk="1" fontAlgn="base" hangingPunct="1">
        <a:spcBef>
          <a:spcPct val="20000"/>
        </a:spcBef>
        <a:spcAft>
          <a:spcPct val="0"/>
        </a:spcAft>
        <a:buSzPct val="100000"/>
        <a:buChar char="»"/>
        <a:defRPr sz="2000">
          <a:solidFill>
            <a:schemeClr val="tx1"/>
          </a:solidFill>
          <a:latin typeface="+mn-lt"/>
        </a:defRPr>
      </a:lvl6pPr>
      <a:lvl7pPr marL="2971800" indent="-228600" algn="l" rtl="0" eaLnBrk="1" fontAlgn="base" hangingPunct="1">
        <a:spcBef>
          <a:spcPct val="20000"/>
        </a:spcBef>
        <a:spcAft>
          <a:spcPct val="0"/>
        </a:spcAft>
        <a:buSzPct val="100000"/>
        <a:buChar char="»"/>
        <a:defRPr sz="2000">
          <a:solidFill>
            <a:schemeClr val="tx1"/>
          </a:solidFill>
          <a:latin typeface="+mn-lt"/>
        </a:defRPr>
      </a:lvl7pPr>
      <a:lvl8pPr marL="3429000" indent="-228600" algn="l" rtl="0" eaLnBrk="1" fontAlgn="base" hangingPunct="1">
        <a:spcBef>
          <a:spcPct val="20000"/>
        </a:spcBef>
        <a:spcAft>
          <a:spcPct val="0"/>
        </a:spcAft>
        <a:buSzPct val="100000"/>
        <a:buChar char="»"/>
        <a:defRPr sz="2000">
          <a:solidFill>
            <a:schemeClr val="tx1"/>
          </a:solidFill>
          <a:latin typeface="+mn-lt"/>
        </a:defRPr>
      </a:lvl8pPr>
      <a:lvl9pPr marL="3886200" indent="-228600" algn="l" rtl="0" eaLnBrk="1" fontAlgn="base" hangingPunct="1">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10287000" cy="6858000"/>
          </a:xfrm>
          <a:prstGeom prst="rect">
            <a:avLst/>
          </a:prstGeom>
          <a:gradFill rotWithShape="0">
            <a:gsLst>
              <a:gs pos="0">
                <a:srgbClr val="5E9EFF">
                  <a:gamma/>
                  <a:tint val="30196"/>
                  <a:invGamma/>
                </a:srgbClr>
              </a:gs>
              <a:gs pos="50000">
                <a:srgbClr val="5E9EFF"/>
              </a:gs>
              <a:gs pos="100000">
                <a:srgbClr val="5E9EFF">
                  <a:gamma/>
                  <a:tint val="30196"/>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 name="Rectangle 3"/>
          <p:cNvSpPr>
            <a:spLocks noGrp="1" noChangeArrowheads="1"/>
          </p:cNvSpPr>
          <p:nvPr>
            <p:ph type="title"/>
          </p:nvPr>
        </p:nvSpPr>
        <p:spPr bwMode="auto">
          <a:xfrm>
            <a:off x="771528" y="609600"/>
            <a:ext cx="90011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771528" y="1981200"/>
            <a:ext cx="900112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9" name="Picture 5"/>
          <p:cNvPicPr>
            <a:picLocks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04800" y="0"/>
            <a:ext cx="752475"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609603" y="381000"/>
            <a:ext cx="752475"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152401" y="838200"/>
            <a:ext cx="752475"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ctr" rtl="0" eaLnBrk="1" fontAlgn="base" hangingPunct="1">
        <a:spcBef>
          <a:spcPct val="0"/>
        </a:spcBef>
        <a:spcAft>
          <a:spcPct val="0"/>
        </a:spcAft>
        <a:defRPr sz="4400" b="1">
          <a:solidFill>
            <a:schemeClr val="tx2"/>
          </a:solidFill>
          <a:latin typeface="+mj-lt"/>
          <a:ea typeface="+mj-ea"/>
          <a:cs typeface="+mj-cs"/>
        </a:defRPr>
      </a:lvl1pPr>
      <a:lvl2pPr algn="ctr" rtl="0" eaLnBrk="1" fontAlgn="base" hangingPunct="1">
        <a:spcBef>
          <a:spcPct val="0"/>
        </a:spcBef>
        <a:spcAft>
          <a:spcPct val="0"/>
        </a:spcAft>
        <a:defRPr sz="4400" b="1">
          <a:solidFill>
            <a:schemeClr val="tx2"/>
          </a:solidFill>
          <a:latin typeface="Arial" pitchFamily="34" charset="0"/>
        </a:defRPr>
      </a:lvl2pPr>
      <a:lvl3pPr algn="ctr" rtl="0" eaLnBrk="1" fontAlgn="base" hangingPunct="1">
        <a:spcBef>
          <a:spcPct val="0"/>
        </a:spcBef>
        <a:spcAft>
          <a:spcPct val="0"/>
        </a:spcAft>
        <a:defRPr sz="4400" b="1">
          <a:solidFill>
            <a:schemeClr val="tx2"/>
          </a:solidFill>
          <a:latin typeface="Arial" pitchFamily="34" charset="0"/>
        </a:defRPr>
      </a:lvl3pPr>
      <a:lvl4pPr algn="ctr" rtl="0" eaLnBrk="1" fontAlgn="base" hangingPunct="1">
        <a:spcBef>
          <a:spcPct val="0"/>
        </a:spcBef>
        <a:spcAft>
          <a:spcPct val="0"/>
        </a:spcAft>
        <a:defRPr sz="4400" b="1">
          <a:solidFill>
            <a:schemeClr val="tx2"/>
          </a:solidFill>
          <a:latin typeface="Arial" pitchFamily="34" charset="0"/>
        </a:defRPr>
      </a:lvl4pPr>
      <a:lvl5pPr algn="ctr" rtl="0" eaLnBrk="1" fontAlgn="base" hangingPunct="1">
        <a:spcBef>
          <a:spcPct val="0"/>
        </a:spcBef>
        <a:spcAft>
          <a:spcPct val="0"/>
        </a:spcAft>
        <a:defRPr sz="4400" b="1">
          <a:solidFill>
            <a:schemeClr val="tx2"/>
          </a:solidFill>
          <a:latin typeface="Arial" pitchFamily="34" charset="0"/>
        </a:defRPr>
      </a:lvl5pPr>
      <a:lvl6pPr marL="457200" algn="ctr" rtl="0" eaLnBrk="1" fontAlgn="base" hangingPunct="1">
        <a:spcBef>
          <a:spcPct val="0"/>
        </a:spcBef>
        <a:spcAft>
          <a:spcPct val="0"/>
        </a:spcAft>
        <a:defRPr sz="4400" b="1">
          <a:solidFill>
            <a:schemeClr val="tx2"/>
          </a:solidFill>
          <a:latin typeface="Arial" pitchFamily="34" charset="0"/>
        </a:defRPr>
      </a:lvl6pPr>
      <a:lvl7pPr marL="914400" algn="ctr" rtl="0" eaLnBrk="1" fontAlgn="base" hangingPunct="1">
        <a:spcBef>
          <a:spcPct val="0"/>
        </a:spcBef>
        <a:spcAft>
          <a:spcPct val="0"/>
        </a:spcAft>
        <a:defRPr sz="4400" b="1">
          <a:solidFill>
            <a:schemeClr val="tx2"/>
          </a:solidFill>
          <a:latin typeface="Arial" pitchFamily="34" charset="0"/>
        </a:defRPr>
      </a:lvl7pPr>
      <a:lvl8pPr marL="1371600" algn="ctr" rtl="0" eaLnBrk="1" fontAlgn="base" hangingPunct="1">
        <a:spcBef>
          <a:spcPct val="0"/>
        </a:spcBef>
        <a:spcAft>
          <a:spcPct val="0"/>
        </a:spcAft>
        <a:defRPr sz="4400" b="1">
          <a:solidFill>
            <a:schemeClr val="tx2"/>
          </a:solidFill>
          <a:latin typeface="Arial" pitchFamily="34" charset="0"/>
        </a:defRPr>
      </a:lvl8pPr>
      <a:lvl9pPr marL="1828800" algn="ctr" rtl="0" eaLnBrk="1" fontAlgn="base" hangingPunct="1">
        <a:spcBef>
          <a:spcPct val="0"/>
        </a:spcBef>
        <a:spcAft>
          <a:spcPct val="0"/>
        </a:spcAft>
        <a:defRPr sz="4400" b="1">
          <a:solidFill>
            <a:schemeClr val="tx2"/>
          </a:solidFill>
          <a:latin typeface="Arial" pitchFamily="34" charset="0"/>
        </a:defRPr>
      </a:lvl9pPr>
    </p:titleStyle>
    <p:bodyStyle>
      <a:lvl1pPr marL="342900" indent="-342900" algn="l" rtl="0" eaLnBrk="1" fontAlgn="base" hangingPunct="1">
        <a:spcBef>
          <a:spcPct val="20000"/>
        </a:spcBef>
        <a:spcAft>
          <a:spcPct val="0"/>
        </a:spcAft>
        <a:buSzPct val="10000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100000"/>
        <a:buChar char="–"/>
        <a:defRPr sz="2800">
          <a:solidFill>
            <a:schemeClr val="tx1"/>
          </a:solidFill>
          <a:latin typeface="+mn-lt"/>
        </a:defRPr>
      </a:lvl2pPr>
      <a:lvl3pPr marL="1143000" indent="-228600" algn="l" rtl="0" eaLnBrk="1" fontAlgn="base" hangingPunct="1">
        <a:spcBef>
          <a:spcPct val="20000"/>
        </a:spcBef>
        <a:spcAft>
          <a:spcPct val="0"/>
        </a:spcAft>
        <a:buSzPct val="100000"/>
        <a:buChar char="•"/>
        <a:defRPr sz="2400">
          <a:solidFill>
            <a:schemeClr val="tx1"/>
          </a:solidFill>
          <a:latin typeface="+mn-lt"/>
        </a:defRPr>
      </a:lvl3pPr>
      <a:lvl4pPr marL="1600200" indent="-228600" algn="l" rtl="0" eaLnBrk="1" fontAlgn="base" hangingPunct="1">
        <a:spcBef>
          <a:spcPct val="20000"/>
        </a:spcBef>
        <a:spcAft>
          <a:spcPct val="0"/>
        </a:spcAft>
        <a:buSzPct val="100000"/>
        <a:buChar char="–"/>
        <a:defRPr sz="2000">
          <a:solidFill>
            <a:schemeClr val="tx1"/>
          </a:solidFill>
          <a:latin typeface="+mn-lt"/>
        </a:defRPr>
      </a:lvl4pPr>
      <a:lvl5pPr marL="2057400" indent="-228600" algn="l" rtl="0" eaLnBrk="1" fontAlgn="base" hangingPunct="1">
        <a:spcBef>
          <a:spcPct val="20000"/>
        </a:spcBef>
        <a:spcAft>
          <a:spcPct val="0"/>
        </a:spcAft>
        <a:buSzPct val="100000"/>
        <a:buChar char="»"/>
        <a:defRPr sz="2000">
          <a:solidFill>
            <a:schemeClr val="tx1"/>
          </a:solidFill>
          <a:latin typeface="+mn-lt"/>
        </a:defRPr>
      </a:lvl5pPr>
      <a:lvl6pPr marL="2514600" indent="-228600" algn="l" rtl="0" eaLnBrk="1" fontAlgn="base" hangingPunct="1">
        <a:spcBef>
          <a:spcPct val="20000"/>
        </a:spcBef>
        <a:spcAft>
          <a:spcPct val="0"/>
        </a:spcAft>
        <a:buSzPct val="100000"/>
        <a:buChar char="»"/>
        <a:defRPr sz="2000">
          <a:solidFill>
            <a:schemeClr val="tx1"/>
          </a:solidFill>
          <a:latin typeface="+mn-lt"/>
        </a:defRPr>
      </a:lvl6pPr>
      <a:lvl7pPr marL="2971800" indent="-228600" algn="l" rtl="0" eaLnBrk="1" fontAlgn="base" hangingPunct="1">
        <a:spcBef>
          <a:spcPct val="20000"/>
        </a:spcBef>
        <a:spcAft>
          <a:spcPct val="0"/>
        </a:spcAft>
        <a:buSzPct val="100000"/>
        <a:buChar char="»"/>
        <a:defRPr sz="2000">
          <a:solidFill>
            <a:schemeClr val="tx1"/>
          </a:solidFill>
          <a:latin typeface="+mn-lt"/>
        </a:defRPr>
      </a:lvl7pPr>
      <a:lvl8pPr marL="3429000" indent="-228600" algn="l" rtl="0" eaLnBrk="1" fontAlgn="base" hangingPunct="1">
        <a:spcBef>
          <a:spcPct val="20000"/>
        </a:spcBef>
        <a:spcAft>
          <a:spcPct val="0"/>
        </a:spcAft>
        <a:buSzPct val="100000"/>
        <a:buChar char="»"/>
        <a:defRPr sz="2000">
          <a:solidFill>
            <a:schemeClr val="tx1"/>
          </a:solidFill>
          <a:latin typeface="+mn-lt"/>
        </a:defRPr>
      </a:lvl8pPr>
      <a:lvl9pPr marL="3886200" indent="-228600" algn="l" rtl="0" eaLnBrk="1" fontAlgn="base" hangingPunct="1">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10287000" cy="6858000"/>
          </a:xfrm>
          <a:prstGeom prst="rect">
            <a:avLst/>
          </a:prstGeom>
          <a:gradFill rotWithShape="0">
            <a:gsLst>
              <a:gs pos="0">
                <a:srgbClr val="156B13"/>
              </a:gs>
              <a:gs pos="50000">
                <a:srgbClr val="9CB86E"/>
              </a:gs>
              <a:gs pos="100000">
                <a:srgbClr val="DDEBC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 name="Rectangle 3"/>
          <p:cNvSpPr>
            <a:spLocks noGrp="1" noChangeArrowheads="1"/>
          </p:cNvSpPr>
          <p:nvPr>
            <p:ph type="title"/>
          </p:nvPr>
        </p:nvSpPr>
        <p:spPr bwMode="auto">
          <a:xfrm>
            <a:off x="773116" y="608013"/>
            <a:ext cx="87407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773116" y="1976438"/>
            <a:ext cx="8740775" cy="411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Oval 5"/>
          <p:cNvSpPr>
            <a:spLocks noChangeArrowheads="1"/>
          </p:cNvSpPr>
          <p:nvPr/>
        </p:nvSpPr>
        <p:spPr bwMode="auto">
          <a:xfrm>
            <a:off x="6934200" y="6405563"/>
            <a:ext cx="381000" cy="22701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 name="Oval 6"/>
          <p:cNvSpPr>
            <a:spLocks noChangeArrowheads="1"/>
          </p:cNvSpPr>
          <p:nvPr/>
        </p:nvSpPr>
        <p:spPr bwMode="auto">
          <a:xfrm>
            <a:off x="6858000" y="6323019"/>
            <a:ext cx="381000" cy="225425"/>
          </a:xfrm>
          <a:prstGeom prst="ellipse">
            <a:avLst/>
          </a:prstGeom>
          <a:gradFill rotWithShape="0">
            <a:gsLst>
              <a:gs pos="0">
                <a:srgbClr val="DDEBCF"/>
              </a:gs>
              <a:gs pos="50000">
                <a:srgbClr val="9CB86E"/>
              </a:gs>
              <a:gs pos="100000">
                <a:srgbClr val="156B13"/>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1" name="Oval 7"/>
          <p:cNvSpPr>
            <a:spLocks noChangeArrowheads="1"/>
          </p:cNvSpPr>
          <p:nvPr/>
        </p:nvSpPr>
        <p:spPr bwMode="auto">
          <a:xfrm>
            <a:off x="7543800" y="6405563"/>
            <a:ext cx="381000" cy="22701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 name="Oval 8"/>
          <p:cNvSpPr>
            <a:spLocks noChangeArrowheads="1"/>
          </p:cNvSpPr>
          <p:nvPr/>
        </p:nvSpPr>
        <p:spPr bwMode="auto">
          <a:xfrm>
            <a:off x="7467600" y="6323019"/>
            <a:ext cx="381000" cy="225425"/>
          </a:xfrm>
          <a:prstGeom prst="ellipse">
            <a:avLst/>
          </a:prstGeom>
          <a:gradFill rotWithShape="0">
            <a:gsLst>
              <a:gs pos="0">
                <a:srgbClr val="DDEBCF"/>
              </a:gs>
              <a:gs pos="50000">
                <a:srgbClr val="9CB86E"/>
              </a:gs>
              <a:gs pos="100000">
                <a:srgbClr val="156B13"/>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Oval 9"/>
          <p:cNvSpPr>
            <a:spLocks noChangeArrowheads="1"/>
          </p:cNvSpPr>
          <p:nvPr/>
        </p:nvSpPr>
        <p:spPr bwMode="auto">
          <a:xfrm>
            <a:off x="8153400" y="6405563"/>
            <a:ext cx="381000" cy="22701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 name="Oval 10"/>
          <p:cNvSpPr>
            <a:spLocks noChangeArrowheads="1"/>
          </p:cNvSpPr>
          <p:nvPr/>
        </p:nvSpPr>
        <p:spPr bwMode="auto">
          <a:xfrm>
            <a:off x="8077200" y="6323019"/>
            <a:ext cx="381000" cy="225425"/>
          </a:xfrm>
          <a:prstGeom prst="ellipse">
            <a:avLst/>
          </a:prstGeom>
          <a:gradFill rotWithShape="0">
            <a:gsLst>
              <a:gs pos="0">
                <a:srgbClr val="DDEBCF"/>
              </a:gs>
              <a:gs pos="50000">
                <a:srgbClr val="9CB86E"/>
              </a:gs>
              <a:gs pos="100000">
                <a:srgbClr val="156B13"/>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 name="Oval 11"/>
          <p:cNvSpPr>
            <a:spLocks noChangeArrowheads="1"/>
          </p:cNvSpPr>
          <p:nvPr/>
        </p:nvSpPr>
        <p:spPr bwMode="auto">
          <a:xfrm>
            <a:off x="8763000" y="6405563"/>
            <a:ext cx="381000" cy="22701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 name="Oval 12"/>
          <p:cNvSpPr>
            <a:spLocks noChangeArrowheads="1"/>
          </p:cNvSpPr>
          <p:nvPr/>
        </p:nvSpPr>
        <p:spPr bwMode="auto">
          <a:xfrm>
            <a:off x="8686800" y="6323019"/>
            <a:ext cx="381000" cy="225425"/>
          </a:xfrm>
          <a:prstGeom prst="ellipse">
            <a:avLst/>
          </a:prstGeom>
          <a:gradFill rotWithShape="0">
            <a:gsLst>
              <a:gs pos="0">
                <a:srgbClr val="DDEBCF"/>
              </a:gs>
              <a:gs pos="50000">
                <a:srgbClr val="9CB86E"/>
              </a:gs>
              <a:gs pos="100000">
                <a:srgbClr val="156B13"/>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 name="Oval 13"/>
          <p:cNvSpPr>
            <a:spLocks noChangeArrowheads="1"/>
          </p:cNvSpPr>
          <p:nvPr/>
        </p:nvSpPr>
        <p:spPr bwMode="auto">
          <a:xfrm>
            <a:off x="9371016" y="6405563"/>
            <a:ext cx="382587" cy="22701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 name="Oval 14"/>
          <p:cNvSpPr>
            <a:spLocks noChangeArrowheads="1"/>
          </p:cNvSpPr>
          <p:nvPr/>
        </p:nvSpPr>
        <p:spPr bwMode="auto">
          <a:xfrm>
            <a:off x="9296400" y="6323019"/>
            <a:ext cx="381000" cy="225425"/>
          </a:xfrm>
          <a:prstGeom prst="ellipse">
            <a:avLst/>
          </a:prstGeom>
          <a:gradFill rotWithShape="0">
            <a:gsLst>
              <a:gs pos="0">
                <a:srgbClr val="DDEBCF"/>
              </a:gs>
              <a:gs pos="50000">
                <a:srgbClr val="9CB86E"/>
              </a:gs>
              <a:gs pos="100000">
                <a:srgbClr val="156B13"/>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ctr" defTabSz="912813"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defTabSz="912813"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defTabSz="912813"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defTabSz="912813"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defTabSz="912813"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defTabSz="912813"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defTabSz="912813"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defTabSz="912813"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defTabSz="912813"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4488" indent="-344488" algn="l" defTabSz="912813" rtl="0" eaLnBrk="1" fontAlgn="base" hangingPunct="1">
        <a:spcBef>
          <a:spcPct val="20000"/>
        </a:spcBef>
        <a:spcAft>
          <a:spcPct val="0"/>
        </a:spcAft>
        <a:buChar char="•"/>
        <a:defRPr sz="3100">
          <a:solidFill>
            <a:schemeClr val="tx1"/>
          </a:solidFill>
          <a:latin typeface="+mn-lt"/>
          <a:ea typeface="+mn-ea"/>
          <a:cs typeface="+mn-cs"/>
        </a:defRPr>
      </a:lvl1pPr>
      <a:lvl2pPr marL="744538" indent="-285750" algn="l" defTabSz="912813" rtl="0" eaLnBrk="1" fontAlgn="base" hangingPunct="1">
        <a:spcBef>
          <a:spcPct val="20000"/>
        </a:spcBef>
        <a:spcAft>
          <a:spcPct val="0"/>
        </a:spcAft>
        <a:buChar char="–"/>
        <a:defRPr sz="2700">
          <a:solidFill>
            <a:schemeClr val="tx1"/>
          </a:solidFill>
          <a:latin typeface="+mn-lt"/>
        </a:defRPr>
      </a:lvl2pPr>
      <a:lvl3pPr marL="1144588" indent="-231775" algn="l" defTabSz="912813" rtl="0" eaLnBrk="1" fontAlgn="base" hangingPunct="1">
        <a:spcBef>
          <a:spcPct val="20000"/>
        </a:spcBef>
        <a:spcAft>
          <a:spcPct val="0"/>
        </a:spcAft>
        <a:buChar char="•"/>
        <a:defRPr sz="2500">
          <a:solidFill>
            <a:schemeClr val="tx1"/>
          </a:solidFill>
          <a:latin typeface="+mn-lt"/>
        </a:defRPr>
      </a:lvl3pPr>
      <a:lvl4pPr marL="1600200" indent="-227013" algn="l" defTabSz="912813" rtl="0" eaLnBrk="1" fontAlgn="base" hangingPunct="1">
        <a:spcBef>
          <a:spcPct val="20000"/>
        </a:spcBef>
        <a:spcAft>
          <a:spcPct val="0"/>
        </a:spcAft>
        <a:buChar char="–"/>
        <a:defRPr sz="2100">
          <a:solidFill>
            <a:schemeClr val="tx1"/>
          </a:solidFill>
          <a:latin typeface="+mn-lt"/>
        </a:defRPr>
      </a:lvl4pPr>
      <a:lvl5pPr marL="2057400" indent="-228600" algn="l" defTabSz="912813" rtl="0" eaLnBrk="1" fontAlgn="base" hangingPunct="1">
        <a:spcBef>
          <a:spcPct val="20000"/>
        </a:spcBef>
        <a:spcAft>
          <a:spcPct val="0"/>
        </a:spcAft>
        <a:buChar char="»"/>
        <a:defRPr sz="2100">
          <a:solidFill>
            <a:schemeClr val="tx1"/>
          </a:solidFill>
          <a:latin typeface="+mn-lt"/>
        </a:defRPr>
      </a:lvl5pPr>
      <a:lvl6pPr marL="2514600" indent="-228600" algn="l" defTabSz="912813" rtl="0" eaLnBrk="1" fontAlgn="base" hangingPunct="1">
        <a:spcBef>
          <a:spcPct val="20000"/>
        </a:spcBef>
        <a:spcAft>
          <a:spcPct val="0"/>
        </a:spcAft>
        <a:buChar char="»"/>
        <a:defRPr sz="2100">
          <a:solidFill>
            <a:schemeClr val="tx1"/>
          </a:solidFill>
          <a:latin typeface="+mn-lt"/>
        </a:defRPr>
      </a:lvl6pPr>
      <a:lvl7pPr marL="2971800" indent="-228600" algn="l" defTabSz="912813" rtl="0" eaLnBrk="1" fontAlgn="base" hangingPunct="1">
        <a:spcBef>
          <a:spcPct val="20000"/>
        </a:spcBef>
        <a:spcAft>
          <a:spcPct val="0"/>
        </a:spcAft>
        <a:buChar char="»"/>
        <a:defRPr sz="2100">
          <a:solidFill>
            <a:schemeClr val="tx1"/>
          </a:solidFill>
          <a:latin typeface="+mn-lt"/>
        </a:defRPr>
      </a:lvl7pPr>
      <a:lvl8pPr marL="3429000" indent="-228600" algn="l" defTabSz="912813" rtl="0" eaLnBrk="1" fontAlgn="base" hangingPunct="1">
        <a:spcBef>
          <a:spcPct val="20000"/>
        </a:spcBef>
        <a:spcAft>
          <a:spcPct val="0"/>
        </a:spcAft>
        <a:buChar char="»"/>
        <a:defRPr sz="2100">
          <a:solidFill>
            <a:schemeClr val="tx1"/>
          </a:solidFill>
          <a:latin typeface="+mn-lt"/>
        </a:defRPr>
      </a:lvl8pPr>
      <a:lvl9pPr marL="3886200" indent="-228600" algn="l" defTabSz="912813" rtl="0" eaLnBrk="1" fontAlgn="base" hangingPunct="1">
        <a:spcBef>
          <a:spcPct val="20000"/>
        </a:spcBef>
        <a:spcAft>
          <a:spcPct val="0"/>
        </a:spcAft>
        <a:buChar char="»"/>
        <a:defRPr sz="2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7231" y="365126"/>
            <a:ext cx="8872538"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45000" y="1825625"/>
            <a:ext cx="8634769"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07231" y="6356351"/>
            <a:ext cx="2314575"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0778975-1E69-4FFC-ADDC-9DD258CFAD49}" type="datetimeFigureOut">
              <a:rPr lang="en-US" smtClean="0"/>
              <a:t>7/12/2015</a:t>
            </a:fld>
            <a:endParaRPr lang="en-US"/>
          </a:p>
        </p:txBody>
      </p:sp>
      <p:sp>
        <p:nvSpPr>
          <p:cNvPr id="5" name="Footer Placeholder 4"/>
          <p:cNvSpPr>
            <a:spLocks noGrp="1"/>
          </p:cNvSpPr>
          <p:nvPr>
            <p:ph type="ftr" sz="quarter" idx="3"/>
          </p:nvPr>
        </p:nvSpPr>
        <p:spPr>
          <a:xfrm>
            <a:off x="3407569" y="6356351"/>
            <a:ext cx="3471863"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7265194" y="6356351"/>
            <a:ext cx="2314575"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5165BD0-0DE8-4E98-881B-67A5310DA2E3}" type="slidenum">
              <a:rPr lang="en-US" smtClean="0"/>
              <a:t>‹#›</a:t>
            </a:fld>
            <a:endParaRPr lang="en-US"/>
          </a:p>
        </p:txBody>
      </p:sp>
    </p:spTree>
    <p:extLst>
      <p:ext uri="{BB962C8B-B14F-4D97-AF65-F5344CB8AC3E}">
        <p14:creationId xmlns:p14="http://schemas.microsoft.com/office/powerpoint/2010/main" val="3407520059"/>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8" Type="http://schemas.openxmlformats.org/officeDocument/2006/relationships/image" Target="../media/image19.emf"/><Relationship Id="rId13" Type="http://schemas.openxmlformats.org/officeDocument/2006/relationships/package" Target="../embeddings/Microsoft_Word_Document4.docx"/><Relationship Id="rId3" Type="http://schemas.openxmlformats.org/officeDocument/2006/relationships/oleObject" Target="../embeddings/oleObject1.bin"/><Relationship Id="rId7" Type="http://schemas.openxmlformats.org/officeDocument/2006/relationships/package" Target="../embeddings/Microsoft_Word_Document2.docx"/><Relationship Id="rId12" Type="http://schemas.openxmlformats.org/officeDocument/2006/relationships/oleObject" Target="../embeddings/oleObject4.bin"/><Relationship Id="rId17" Type="http://schemas.openxmlformats.org/officeDocument/2006/relationships/image" Target="../media/image22.emf"/><Relationship Id="rId2" Type="http://schemas.openxmlformats.org/officeDocument/2006/relationships/slideLayout" Target="../slideLayouts/slideLayout57.xml"/><Relationship Id="rId16" Type="http://schemas.openxmlformats.org/officeDocument/2006/relationships/package" Target="../embeddings/Microsoft_Word_Document5.docx"/><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0.emf"/><Relationship Id="rId5" Type="http://schemas.openxmlformats.org/officeDocument/2006/relationships/image" Target="../media/image18.emf"/><Relationship Id="rId15" Type="http://schemas.openxmlformats.org/officeDocument/2006/relationships/oleObject" Target="../embeddings/oleObject5.bin"/><Relationship Id="rId10" Type="http://schemas.openxmlformats.org/officeDocument/2006/relationships/package" Target="../embeddings/Microsoft_Word_Document3.docx"/><Relationship Id="rId4" Type="http://schemas.openxmlformats.org/officeDocument/2006/relationships/package" Target="../embeddings/Microsoft_Word_Document1.docx"/><Relationship Id="rId9" Type="http://schemas.openxmlformats.org/officeDocument/2006/relationships/oleObject" Target="../embeddings/oleObject3.bin"/><Relationship Id="rId14" Type="http://schemas.openxmlformats.org/officeDocument/2006/relationships/image" Target="../media/image2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oleObject" Target="../embeddings/oleObject6.bin"/><Relationship Id="rId7" Type="http://schemas.openxmlformats.org/officeDocument/2006/relationships/package" Target="../embeddings/Microsoft_Word_Document7.docx"/><Relationship Id="rId2" Type="http://schemas.openxmlformats.org/officeDocument/2006/relationships/slideLayout" Target="../slideLayouts/slideLayout52.xml"/><Relationship Id="rId1" Type="http://schemas.openxmlformats.org/officeDocument/2006/relationships/vmlDrawing" Target="../drawings/vmlDrawing2.vml"/><Relationship Id="rId6" Type="http://schemas.openxmlformats.org/officeDocument/2006/relationships/oleObject" Target="../embeddings/oleObject7.bin"/><Relationship Id="rId11" Type="http://schemas.openxmlformats.org/officeDocument/2006/relationships/image" Target="../media/image25.emf"/><Relationship Id="rId5" Type="http://schemas.openxmlformats.org/officeDocument/2006/relationships/image" Target="../media/image23.emf"/><Relationship Id="rId10" Type="http://schemas.openxmlformats.org/officeDocument/2006/relationships/package" Target="../embeddings/Microsoft_Word_Document8.docx"/><Relationship Id="rId4" Type="http://schemas.openxmlformats.org/officeDocument/2006/relationships/package" Target="../embeddings/Microsoft_Word_Document6.docx"/><Relationship Id="rId9" Type="http://schemas.openxmlformats.org/officeDocument/2006/relationships/oleObject" Target="../embeddings/oleObject8.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4.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package" Target="../embeddings/Microsoft_Word_Document12.docx"/><Relationship Id="rId3" Type="http://schemas.openxmlformats.org/officeDocument/2006/relationships/oleObject" Target="../embeddings/oleObject9.bin"/><Relationship Id="rId7" Type="http://schemas.openxmlformats.org/officeDocument/2006/relationships/package" Target="../embeddings/Microsoft_Word_Document10.docx"/><Relationship Id="rId12" Type="http://schemas.openxmlformats.org/officeDocument/2006/relationships/oleObject" Target="../embeddings/oleObject12.bin"/><Relationship Id="rId2" Type="http://schemas.openxmlformats.org/officeDocument/2006/relationships/slideLayout" Target="../slideLayouts/slideLayout68.xml"/><Relationship Id="rId1" Type="http://schemas.openxmlformats.org/officeDocument/2006/relationships/vmlDrawing" Target="../drawings/vmlDrawing3.vml"/><Relationship Id="rId6" Type="http://schemas.openxmlformats.org/officeDocument/2006/relationships/oleObject" Target="../embeddings/oleObject10.bin"/><Relationship Id="rId11" Type="http://schemas.openxmlformats.org/officeDocument/2006/relationships/image" Target="../media/image28.emf"/><Relationship Id="rId5" Type="http://schemas.openxmlformats.org/officeDocument/2006/relationships/image" Target="../media/image26.emf"/><Relationship Id="rId10" Type="http://schemas.openxmlformats.org/officeDocument/2006/relationships/package" Target="../embeddings/Microsoft_Word_Document11.docx"/><Relationship Id="rId4" Type="http://schemas.openxmlformats.org/officeDocument/2006/relationships/package" Target="../embeddings/Microsoft_Word_Document9.docx"/><Relationship Id="rId9" Type="http://schemas.openxmlformats.org/officeDocument/2006/relationships/oleObject" Target="../embeddings/oleObject11.bin"/><Relationship Id="rId14" Type="http://schemas.openxmlformats.org/officeDocument/2006/relationships/image" Target="../media/image29.emf"/></Relationships>
</file>

<file path=ppt/slides/_rels/slide25.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oleObject" Target="../embeddings/oleObject13.bin"/><Relationship Id="rId7" Type="http://schemas.openxmlformats.org/officeDocument/2006/relationships/package" Target="../embeddings/Microsoft_Word_Document14.docx"/><Relationship Id="rId2" Type="http://schemas.openxmlformats.org/officeDocument/2006/relationships/slideLayout" Target="../slideLayouts/slideLayout63.xml"/><Relationship Id="rId1" Type="http://schemas.openxmlformats.org/officeDocument/2006/relationships/vmlDrawing" Target="../drawings/vmlDrawing4.vml"/><Relationship Id="rId6" Type="http://schemas.openxmlformats.org/officeDocument/2006/relationships/oleObject" Target="../embeddings/oleObject14.bin"/><Relationship Id="rId11" Type="http://schemas.openxmlformats.org/officeDocument/2006/relationships/image" Target="../media/image32.emf"/><Relationship Id="rId5" Type="http://schemas.openxmlformats.org/officeDocument/2006/relationships/image" Target="../media/image30.emf"/><Relationship Id="rId10" Type="http://schemas.openxmlformats.org/officeDocument/2006/relationships/package" Target="../embeddings/Microsoft_Word_Document15.docx"/><Relationship Id="rId4" Type="http://schemas.openxmlformats.org/officeDocument/2006/relationships/package" Target="../embeddings/Microsoft_Word_Document13.docx"/><Relationship Id="rId9" Type="http://schemas.openxmlformats.org/officeDocument/2006/relationships/oleObject" Target="../embeddings/oleObject15.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28.xml.rels><?xml version="1.0" encoding="UTF-8" standalone="yes"?>
<Relationships xmlns="http://schemas.openxmlformats.org/package/2006/relationships"><Relationship Id="rId8" Type="http://schemas.openxmlformats.org/officeDocument/2006/relationships/image" Target="../media/image34.emf"/><Relationship Id="rId13" Type="http://schemas.openxmlformats.org/officeDocument/2006/relationships/package" Target="../embeddings/Microsoft_Word_Document19.docx"/><Relationship Id="rId3" Type="http://schemas.openxmlformats.org/officeDocument/2006/relationships/oleObject" Target="../embeddings/oleObject16.bin"/><Relationship Id="rId7" Type="http://schemas.openxmlformats.org/officeDocument/2006/relationships/package" Target="../embeddings/Microsoft_Word_Document17.docx"/><Relationship Id="rId12" Type="http://schemas.openxmlformats.org/officeDocument/2006/relationships/oleObject" Target="../embeddings/oleObject19.bin"/><Relationship Id="rId2" Type="http://schemas.openxmlformats.org/officeDocument/2006/relationships/slideLayout" Target="../slideLayouts/slideLayout151.xml"/><Relationship Id="rId1" Type="http://schemas.openxmlformats.org/officeDocument/2006/relationships/vmlDrawing" Target="../drawings/vmlDrawing5.vml"/><Relationship Id="rId6" Type="http://schemas.openxmlformats.org/officeDocument/2006/relationships/oleObject" Target="../embeddings/oleObject17.bin"/><Relationship Id="rId11" Type="http://schemas.openxmlformats.org/officeDocument/2006/relationships/image" Target="../media/image35.emf"/><Relationship Id="rId5" Type="http://schemas.openxmlformats.org/officeDocument/2006/relationships/image" Target="../media/image33.emf"/><Relationship Id="rId10" Type="http://schemas.openxmlformats.org/officeDocument/2006/relationships/package" Target="../embeddings/Microsoft_Word_Document18.docx"/><Relationship Id="rId4" Type="http://schemas.openxmlformats.org/officeDocument/2006/relationships/package" Target="../embeddings/Microsoft_Word_Document16.docx"/><Relationship Id="rId9" Type="http://schemas.openxmlformats.org/officeDocument/2006/relationships/oleObject" Target="../embeddings/oleObject18.bin"/><Relationship Id="rId14" Type="http://schemas.openxmlformats.org/officeDocument/2006/relationships/image" Target="../media/image36.emf"/></Relationships>
</file>

<file path=ppt/slides/_rels/slide29.xml.rels><?xml version="1.0" encoding="UTF-8" standalone="yes"?>
<Relationships xmlns="http://schemas.openxmlformats.org/package/2006/relationships"><Relationship Id="rId8" Type="http://schemas.openxmlformats.org/officeDocument/2006/relationships/image" Target="../media/image38.emf"/><Relationship Id="rId13" Type="http://schemas.openxmlformats.org/officeDocument/2006/relationships/package" Target="../embeddings/Microsoft_Word_Document23.docx"/><Relationship Id="rId3" Type="http://schemas.openxmlformats.org/officeDocument/2006/relationships/oleObject" Target="../embeddings/oleObject20.bin"/><Relationship Id="rId7" Type="http://schemas.openxmlformats.org/officeDocument/2006/relationships/package" Target="../embeddings/Microsoft_Word_Document21.docx"/><Relationship Id="rId12" Type="http://schemas.openxmlformats.org/officeDocument/2006/relationships/oleObject" Target="../embeddings/oleObject23.bin"/><Relationship Id="rId2" Type="http://schemas.openxmlformats.org/officeDocument/2006/relationships/slideLayout" Target="../slideLayouts/slideLayout151.xml"/><Relationship Id="rId1" Type="http://schemas.openxmlformats.org/officeDocument/2006/relationships/vmlDrawing" Target="../drawings/vmlDrawing6.vml"/><Relationship Id="rId6" Type="http://schemas.openxmlformats.org/officeDocument/2006/relationships/oleObject" Target="../embeddings/oleObject21.bin"/><Relationship Id="rId11" Type="http://schemas.openxmlformats.org/officeDocument/2006/relationships/image" Target="../media/image39.emf"/><Relationship Id="rId5" Type="http://schemas.openxmlformats.org/officeDocument/2006/relationships/image" Target="../media/image37.emf"/><Relationship Id="rId10" Type="http://schemas.openxmlformats.org/officeDocument/2006/relationships/package" Target="../embeddings/Microsoft_Word_Document22.docx"/><Relationship Id="rId4" Type="http://schemas.openxmlformats.org/officeDocument/2006/relationships/package" Target="../embeddings/Microsoft_Word_Document20.docx"/><Relationship Id="rId9" Type="http://schemas.openxmlformats.org/officeDocument/2006/relationships/oleObject" Target="../embeddings/oleObject22.bin"/><Relationship Id="rId14" Type="http://schemas.openxmlformats.org/officeDocument/2006/relationships/image" Target="../media/image40.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4.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oleObject" Target="../embeddings/oleObject24.bin"/><Relationship Id="rId7" Type="http://schemas.openxmlformats.org/officeDocument/2006/relationships/package" Target="../embeddings/Microsoft_Word_Document25.docx"/><Relationship Id="rId2" Type="http://schemas.openxmlformats.org/officeDocument/2006/relationships/slideLayout" Target="../slideLayouts/slideLayout90.xml"/><Relationship Id="rId1" Type="http://schemas.openxmlformats.org/officeDocument/2006/relationships/vmlDrawing" Target="../drawings/vmlDrawing7.vml"/><Relationship Id="rId6" Type="http://schemas.openxmlformats.org/officeDocument/2006/relationships/oleObject" Target="../embeddings/oleObject25.bin"/><Relationship Id="rId11" Type="http://schemas.openxmlformats.org/officeDocument/2006/relationships/image" Target="../media/image43.emf"/><Relationship Id="rId5" Type="http://schemas.openxmlformats.org/officeDocument/2006/relationships/image" Target="../media/image41.emf"/><Relationship Id="rId10" Type="http://schemas.openxmlformats.org/officeDocument/2006/relationships/package" Target="../embeddings/Microsoft_Word_Document26.docx"/><Relationship Id="rId4" Type="http://schemas.openxmlformats.org/officeDocument/2006/relationships/package" Target="../embeddings/Microsoft_Word_Document24.docx"/><Relationship Id="rId9" Type="http://schemas.openxmlformats.org/officeDocument/2006/relationships/oleObject" Target="../embeddings/oleObject26.bin"/></Relationships>
</file>

<file path=ppt/slides/_rels/slide35.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oleObject" Target="../embeddings/oleObject27.bin"/><Relationship Id="rId7" Type="http://schemas.openxmlformats.org/officeDocument/2006/relationships/package" Target="../embeddings/Microsoft_Word_Document28.docx"/><Relationship Id="rId2" Type="http://schemas.openxmlformats.org/officeDocument/2006/relationships/slideLayout" Target="../slideLayouts/slideLayout90.xml"/><Relationship Id="rId1" Type="http://schemas.openxmlformats.org/officeDocument/2006/relationships/vmlDrawing" Target="../drawings/vmlDrawing8.vml"/><Relationship Id="rId6" Type="http://schemas.openxmlformats.org/officeDocument/2006/relationships/oleObject" Target="../embeddings/oleObject28.bin"/><Relationship Id="rId11" Type="http://schemas.openxmlformats.org/officeDocument/2006/relationships/image" Target="../media/image46.emf"/><Relationship Id="rId5" Type="http://schemas.openxmlformats.org/officeDocument/2006/relationships/image" Target="../media/image44.emf"/><Relationship Id="rId10" Type="http://schemas.openxmlformats.org/officeDocument/2006/relationships/package" Target="../embeddings/Microsoft_Word_Document29.docx"/><Relationship Id="rId4" Type="http://schemas.openxmlformats.org/officeDocument/2006/relationships/package" Target="../embeddings/Microsoft_Word_Document27.docx"/><Relationship Id="rId9" Type="http://schemas.openxmlformats.org/officeDocument/2006/relationships/oleObject" Target="../embeddings/oleObject29.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38.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oleObject" Target="../embeddings/oleObject30.bin"/><Relationship Id="rId7" Type="http://schemas.openxmlformats.org/officeDocument/2006/relationships/package" Target="../embeddings/Microsoft_Word_Document31.docx"/><Relationship Id="rId2" Type="http://schemas.openxmlformats.org/officeDocument/2006/relationships/slideLayout" Target="../slideLayouts/slideLayout129.xml"/><Relationship Id="rId1" Type="http://schemas.openxmlformats.org/officeDocument/2006/relationships/vmlDrawing" Target="../drawings/vmlDrawing9.vml"/><Relationship Id="rId6" Type="http://schemas.openxmlformats.org/officeDocument/2006/relationships/oleObject" Target="../embeddings/oleObject31.bin"/><Relationship Id="rId5" Type="http://schemas.openxmlformats.org/officeDocument/2006/relationships/image" Target="../media/image47.emf"/><Relationship Id="rId4" Type="http://schemas.openxmlformats.org/officeDocument/2006/relationships/package" Target="../embeddings/Microsoft_Word_Document30.docx"/></Relationships>
</file>

<file path=ppt/slides/_rels/slide39.xml.rels><?xml version="1.0" encoding="UTF-8" standalone="yes"?>
<Relationships xmlns="http://schemas.openxmlformats.org/package/2006/relationships"><Relationship Id="rId8" Type="http://schemas.openxmlformats.org/officeDocument/2006/relationships/package" Target="../embeddings/Microsoft_Word_Document33.docx"/><Relationship Id="rId3" Type="http://schemas.openxmlformats.org/officeDocument/2006/relationships/image" Target="../media/image52.jpeg"/><Relationship Id="rId7" Type="http://schemas.openxmlformats.org/officeDocument/2006/relationships/oleObject" Target="../embeddings/oleObject33.bin"/><Relationship Id="rId12" Type="http://schemas.openxmlformats.org/officeDocument/2006/relationships/image" Target="../media/image51.emf"/><Relationship Id="rId2" Type="http://schemas.openxmlformats.org/officeDocument/2006/relationships/slideLayout" Target="../slideLayouts/slideLayout129.xml"/><Relationship Id="rId1" Type="http://schemas.openxmlformats.org/officeDocument/2006/relationships/vmlDrawing" Target="../drawings/vmlDrawing10.vml"/><Relationship Id="rId6" Type="http://schemas.openxmlformats.org/officeDocument/2006/relationships/image" Target="../media/image49.emf"/><Relationship Id="rId11" Type="http://schemas.openxmlformats.org/officeDocument/2006/relationships/package" Target="../embeddings/Microsoft_Word_Document34.docx"/><Relationship Id="rId5" Type="http://schemas.openxmlformats.org/officeDocument/2006/relationships/package" Target="../embeddings/Microsoft_Word_Document32.docx"/><Relationship Id="rId10" Type="http://schemas.openxmlformats.org/officeDocument/2006/relationships/oleObject" Target="../embeddings/oleObject34.bin"/><Relationship Id="rId4" Type="http://schemas.openxmlformats.org/officeDocument/2006/relationships/oleObject" Target="../embeddings/oleObject32.bin"/><Relationship Id="rId9" Type="http://schemas.openxmlformats.org/officeDocument/2006/relationships/image" Target="../media/image50.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image" Target="../media/image54.emf"/><Relationship Id="rId3" Type="http://schemas.openxmlformats.org/officeDocument/2006/relationships/oleObject" Target="../embeddings/oleObject35.bin"/><Relationship Id="rId7" Type="http://schemas.openxmlformats.org/officeDocument/2006/relationships/package" Target="../embeddings/Microsoft_Word_Document36.docx"/><Relationship Id="rId2" Type="http://schemas.openxmlformats.org/officeDocument/2006/relationships/slideLayout" Target="../slideLayouts/slideLayout124.xml"/><Relationship Id="rId1" Type="http://schemas.openxmlformats.org/officeDocument/2006/relationships/vmlDrawing" Target="../drawings/vmlDrawing11.vml"/><Relationship Id="rId6" Type="http://schemas.openxmlformats.org/officeDocument/2006/relationships/oleObject" Target="../embeddings/oleObject36.bin"/><Relationship Id="rId11" Type="http://schemas.openxmlformats.org/officeDocument/2006/relationships/image" Target="../media/image55.emf"/><Relationship Id="rId5" Type="http://schemas.openxmlformats.org/officeDocument/2006/relationships/image" Target="../media/image53.emf"/><Relationship Id="rId10" Type="http://schemas.openxmlformats.org/officeDocument/2006/relationships/package" Target="../embeddings/Microsoft_Word_Document37.docx"/><Relationship Id="rId4" Type="http://schemas.openxmlformats.org/officeDocument/2006/relationships/package" Target="../embeddings/Microsoft_Word_Document35.docx"/><Relationship Id="rId9" Type="http://schemas.openxmlformats.org/officeDocument/2006/relationships/oleObject" Target="../embeddings/oleObject37.bin"/></Relationships>
</file>

<file path=ppt/slides/_rels/slide41.xml.rels><?xml version="1.0" encoding="UTF-8" standalone="yes"?>
<Relationships xmlns="http://schemas.openxmlformats.org/package/2006/relationships"><Relationship Id="rId8" Type="http://schemas.openxmlformats.org/officeDocument/2006/relationships/image" Target="../media/image57.emf"/><Relationship Id="rId3" Type="http://schemas.openxmlformats.org/officeDocument/2006/relationships/oleObject" Target="../embeddings/oleObject38.bin"/><Relationship Id="rId7" Type="http://schemas.openxmlformats.org/officeDocument/2006/relationships/package" Target="../embeddings/Microsoft_Word_Document39.docx"/><Relationship Id="rId2" Type="http://schemas.openxmlformats.org/officeDocument/2006/relationships/slideLayout" Target="../slideLayouts/slideLayout129.xml"/><Relationship Id="rId1" Type="http://schemas.openxmlformats.org/officeDocument/2006/relationships/vmlDrawing" Target="../drawings/vmlDrawing12.vml"/><Relationship Id="rId6" Type="http://schemas.openxmlformats.org/officeDocument/2006/relationships/oleObject" Target="../embeddings/oleObject39.bin"/><Relationship Id="rId5" Type="http://schemas.openxmlformats.org/officeDocument/2006/relationships/image" Target="../media/image56.emf"/><Relationship Id="rId4" Type="http://schemas.openxmlformats.org/officeDocument/2006/relationships/package" Target="../embeddings/Microsoft_Word_Document38.docx"/></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5.xml.rels><?xml version="1.0" encoding="UTF-8" standalone="yes"?>
<Relationships xmlns="http://schemas.openxmlformats.org/package/2006/relationships"><Relationship Id="rId2" Type="http://schemas.openxmlformats.org/officeDocument/2006/relationships/hyperlink" Target="http://www.homeschoolshare.com/lapbooking_resources.php"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Nutrition</a:t>
            </a:r>
            <a:endParaRPr lang="en-US" dirty="0"/>
          </a:p>
        </p:txBody>
      </p:sp>
      <p:sp>
        <p:nvSpPr>
          <p:cNvPr id="3" name="Subtitle 2"/>
          <p:cNvSpPr>
            <a:spLocks noGrp="1"/>
          </p:cNvSpPr>
          <p:nvPr>
            <p:ph type="subTitle" idx="1"/>
          </p:nvPr>
        </p:nvSpPr>
        <p:spPr/>
        <p:txBody>
          <a:bodyPr/>
          <a:lstStyle/>
          <a:p>
            <a:r>
              <a:rPr lang="en-US" dirty="0" smtClean="0"/>
              <a:t>CE Best Practice Session</a:t>
            </a:r>
          </a:p>
          <a:p>
            <a:endParaRPr lang="en-US" dirty="0"/>
          </a:p>
        </p:txBody>
      </p:sp>
    </p:spTree>
    <p:extLst>
      <p:ext uri="{BB962C8B-B14F-4D97-AF65-F5344CB8AC3E}">
        <p14:creationId xmlns:p14="http://schemas.microsoft.com/office/powerpoint/2010/main" val="1338579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 the end of each unit is a place for student summary and vocabulary</a:t>
            </a:r>
            <a:endParaRPr lang="en-US" dirty="0"/>
          </a:p>
        </p:txBody>
      </p:sp>
      <p:pic>
        <p:nvPicPr>
          <p:cNvPr id="5122" name="Picture 2" descr="C:\Users\katherine.borgmeier\Dropbox\Camera Uploads\2014-05-19 07.09.2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650332" y="984422"/>
            <a:ext cx="3822303" cy="3225068"/>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katherine.borgmeier\Dropbox\Camera Uploads\2014-05-19 07.09.3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5445757" y="958395"/>
            <a:ext cx="3812117" cy="3216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6279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Examples – DRIs and MyPlate</a:t>
            </a:r>
            <a:endParaRPr lang="en-US" dirty="0"/>
          </a:p>
        </p:txBody>
      </p:sp>
      <p:pic>
        <p:nvPicPr>
          <p:cNvPr id="6146" name="Picture 2" descr="C:\Users\katherine.borgmeier\Dropbox\Camera Uploads\2014-05-19 07.10.1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86029" y="685808"/>
            <a:ext cx="5843587" cy="389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9384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Digestion</a:t>
            </a:r>
            <a:endParaRPr lang="en-US" dirty="0"/>
          </a:p>
        </p:txBody>
      </p:sp>
      <p:pic>
        <p:nvPicPr>
          <p:cNvPr id="7170" name="Picture 2" descr="C:\Users\katherine.borgmeier\Dropbox\Camera Uploads\2014-05-19 07.10.3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3024287" y="928592"/>
            <a:ext cx="4083050" cy="3445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0973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Synthesis &amp; Functions</a:t>
            </a:r>
            <a:endParaRPr lang="en-US" dirty="0"/>
          </a:p>
        </p:txBody>
      </p:sp>
      <p:pic>
        <p:nvPicPr>
          <p:cNvPr id="8194" name="Picture 2" descr="C:\Users\katherine.borgmeier\Dropbox\Camera Uploads\2014-05-19 07.10.5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2743965" y="875543"/>
            <a:ext cx="4379383" cy="3695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436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Lactose Intolerance &amp; Mal-digestion</a:t>
            </a:r>
            <a:endParaRPr lang="en-US" dirty="0"/>
          </a:p>
        </p:txBody>
      </p:sp>
      <p:pic>
        <p:nvPicPr>
          <p:cNvPr id="9218" name="Picture 2" descr="C:\Users\katherine.borgmeier\Dropbox\Camera Uploads\2014-05-19 07.11.0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2585244" y="939009"/>
            <a:ext cx="4216400" cy="3557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7736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Heart Disease</a:t>
            </a:r>
            <a:endParaRPr lang="en-US" dirty="0"/>
          </a:p>
        </p:txBody>
      </p:sp>
      <p:pic>
        <p:nvPicPr>
          <p:cNvPr id="10242" name="Picture 2" descr="C:\Users\katherine.borgmeier\Dropbox\Camera Uploads\2014-05-19 07.11.2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1232278" y="1072779"/>
            <a:ext cx="3977878" cy="33563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15028" y="1219200"/>
            <a:ext cx="3343275" cy="3046988"/>
          </a:xfrm>
          <a:prstGeom prst="rect">
            <a:avLst/>
          </a:prstGeom>
          <a:noFill/>
        </p:spPr>
        <p:txBody>
          <a:bodyPr wrap="square" rtlCol="0">
            <a:spAutoFit/>
          </a:bodyPr>
          <a:lstStyle/>
          <a:p>
            <a:r>
              <a:rPr lang="en-US" dirty="0" smtClean="0"/>
              <a:t>This is a puzzle die cut that is shaped like a heart.  On each piece is something that can lead to a “broken heart.”  For example: risk factors, hypertension, atherosclerosis, etc. </a:t>
            </a:r>
            <a:endParaRPr lang="en-US" dirty="0"/>
          </a:p>
        </p:txBody>
      </p:sp>
    </p:spTree>
    <p:extLst>
      <p:ext uri="{BB962C8B-B14F-4D97-AF65-F5344CB8AC3E}">
        <p14:creationId xmlns:p14="http://schemas.microsoft.com/office/powerpoint/2010/main" val="25962308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5" y="608014"/>
            <a:ext cx="8743950" cy="534987"/>
          </a:xfrm>
        </p:spPr>
        <p:txBody>
          <a:bodyPr/>
          <a:lstStyle/>
          <a:p>
            <a:r>
              <a:rPr lang="en-US" dirty="0"/>
              <a:t>For module </a:t>
            </a:r>
            <a:r>
              <a:rPr lang="en-US" dirty="0" smtClean="0"/>
              <a:t>1</a:t>
            </a:r>
            <a:endParaRPr lang="en-US" dirty="0"/>
          </a:p>
        </p:txBody>
      </p:sp>
      <p:sp>
        <p:nvSpPr>
          <p:cNvPr id="3" name="Content Placeholder 2"/>
          <p:cNvSpPr>
            <a:spLocks noGrp="1"/>
          </p:cNvSpPr>
          <p:nvPr>
            <p:ph idx="1"/>
          </p:nvPr>
        </p:nvSpPr>
        <p:spPr>
          <a:xfrm>
            <a:off x="723900" y="1905000"/>
            <a:ext cx="8743950" cy="3581400"/>
          </a:xfrm>
        </p:spPr>
        <p:txBody>
          <a:bodyPr/>
          <a:lstStyle/>
          <a:p>
            <a:r>
              <a:rPr lang="en-US" dirty="0" smtClean="0"/>
              <a:t>Lisa </a:t>
            </a:r>
            <a:r>
              <a:rPr lang="en-US" dirty="0" err="1"/>
              <a:t>Jeppson</a:t>
            </a:r>
            <a:r>
              <a:rPr lang="en-US" dirty="0"/>
              <a:t> </a:t>
            </a:r>
          </a:p>
          <a:p>
            <a:r>
              <a:rPr lang="en-US" dirty="0"/>
              <a:t>For the calories per gram carb-4 pro-4 fat-9 alco-7 I put them into groups and they have to come up with a skit, song, poem, acronym, something that helps them remember it.  Then they perform for the class. </a:t>
            </a:r>
          </a:p>
          <a:p>
            <a:endParaRPr lang="en-US" dirty="0"/>
          </a:p>
        </p:txBody>
      </p:sp>
    </p:spTree>
    <p:extLst>
      <p:ext uri="{BB962C8B-B14F-4D97-AF65-F5344CB8AC3E}">
        <p14:creationId xmlns:p14="http://schemas.microsoft.com/office/powerpoint/2010/main" val="3021755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module </a:t>
            </a:r>
            <a:r>
              <a:rPr lang="en-US" dirty="0" smtClean="0"/>
              <a:t>1</a:t>
            </a:r>
            <a:endParaRPr lang="en-US" dirty="0"/>
          </a:p>
        </p:txBody>
      </p:sp>
      <p:sp>
        <p:nvSpPr>
          <p:cNvPr id="3" name="Content Placeholder 2"/>
          <p:cNvSpPr>
            <a:spLocks noGrp="1"/>
          </p:cNvSpPr>
          <p:nvPr>
            <p:ph idx="1"/>
          </p:nvPr>
        </p:nvSpPr>
        <p:spPr/>
        <p:txBody>
          <a:bodyPr/>
          <a:lstStyle/>
          <a:p>
            <a:r>
              <a:rPr lang="en-US" dirty="0" err="1"/>
              <a:t>Jerrie</a:t>
            </a:r>
            <a:r>
              <a:rPr lang="en-US" dirty="0"/>
              <a:t> Lin</a:t>
            </a:r>
          </a:p>
          <a:p>
            <a:r>
              <a:rPr lang="en-US" dirty="0"/>
              <a:t>Carol and Ben made out viciously!  == Calorie control, Adequacy, Balance, Moderation, Variety</a:t>
            </a:r>
          </a:p>
          <a:p>
            <a:r>
              <a:rPr lang="en-US" dirty="0" err="1"/>
              <a:t>Monosaccharides</a:t>
            </a:r>
            <a:r>
              <a:rPr lang="en-US" dirty="0"/>
              <a:t> (First Half of the alphabet) and Disaccharides (Second Half of the alphabet).’</a:t>
            </a:r>
          </a:p>
          <a:p>
            <a:r>
              <a:rPr lang="en-US" dirty="0"/>
              <a:t>1</a:t>
            </a:r>
            <a:r>
              <a:rPr lang="en-US" baseline="30000" dirty="0"/>
              <a:t>st</a:t>
            </a:r>
            <a:r>
              <a:rPr lang="en-US" dirty="0"/>
              <a:t> Chemistry lesson =”</a:t>
            </a:r>
            <a:r>
              <a:rPr lang="en-US" dirty="0" err="1"/>
              <a:t>ose</a:t>
            </a:r>
            <a:r>
              <a:rPr lang="en-US" dirty="0"/>
              <a:t>” sugar,  “</a:t>
            </a:r>
            <a:r>
              <a:rPr lang="en-US" dirty="0" err="1"/>
              <a:t>ase</a:t>
            </a:r>
            <a:r>
              <a:rPr lang="en-US" dirty="0"/>
              <a:t>” enzyme “</a:t>
            </a:r>
            <a:r>
              <a:rPr lang="en-US" dirty="0" err="1"/>
              <a:t>ine</a:t>
            </a:r>
            <a:r>
              <a:rPr lang="en-US" dirty="0"/>
              <a:t>” amino acid, “</a:t>
            </a:r>
            <a:r>
              <a:rPr lang="en-US" dirty="0" err="1"/>
              <a:t>ol</a:t>
            </a:r>
            <a:r>
              <a:rPr lang="en-US" dirty="0"/>
              <a:t>” alcohol</a:t>
            </a:r>
          </a:p>
          <a:p>
            <a:r>
              <a:rPr lang="en-US" dirty="0"/>
              <a:t>1</a:t>
            </a:r>
            <a:r>
              <a:rPr lang="en-US" baseline="30000" dirty="0"/>
              <a:t>st</a:t>
            </a:r>
            <a:r>
              <a:rPr lang="en-US" dirty="0"/>
              <a:t> calculations = 10 labels (Figure calories from Fat, PRO, CHO / total calories/ Fiber DRI 105, 117, 137, 159, 183)</a:t>
            </a:r>
          </a:p>
          <a:p>
            <a:r>
              <a:rPr lang="en-US" dirty="0"/>
              <a:t>2</a:t>
            </a:r>
            <a:r>
              <a:rPr lang="en-US" baseline="30000" dirty="0"/>
              <a:t>nd</a:t>
            </a:r>
            <a:r>
              <a:rPr lang="en-US" dirty="0"/>
              <a:t> calculations = 10 labels (figure calories from SFA, PRO, Sugar / Total calories/ Fiber DRI/ PRO DRI)</a:t>
            </a:r>
          </a:p>
          <a:p>
            <a:r>
              <a:rPr lang="en-US" dirty="0"/>
              <a:t>H2O Soluble Vitamin = relate to nutrients that are added back Bread products.</a:t>
            </a:r>
          </a:p>
        </p:txBody>
      </p:sp>
    </p:spTree>
    <p:extLst>
      <p:ext uri="{BB962C8B-B14F-4D97-AF65-F5344CB8AC3E}">
        <p14:creationId xmlns:p14="http://schemas.microsoft.com/office/powerpoint/2010/main" val="152521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module </a:t>
            </a:r>
            <a:r>
              <a:rPr lang="en-US" dirty="0" smtClean="0"/>
              <a:t>1</a:t>
            </a:r>
            <a:endParaRPr lang="en-US" dirty="0"/>
          </a:p>
        </p:txBody>
      </p:sp>
      <p:sp>
        <p:nvSpPr>
          <p:cNvPr id="3" name="Content Placeholder 2"/>
          <p:cNvSpPr>
            <a:spLocks noGrp="1"/>
          </p:cNvSpPr>
          <p:nvPr>
            <p:ph idx="1"/>
          </p:nvPr>
        </p:nvSpPr>
        <p:spPr/>
        <p:txBody>
          <a:bodyPr/>
          <a:lstStyle/>
          <a:p>
            <a:r>
              <a:rPr lang="en-US" dirty="0" smtClean="0"/>
              <a:t>Fall Exam 1     ---   Questions11, 17, 33, 34, 48</a:t>
            </a:r>
          </a:p>
          <a:p>
            <a:endParaRPr lang="en-US" dirty="0"/>
          </a:p>
          <a:p>
            <a:endParaRPr lang="en-US" dirty="0" smtClean="0"/>
          </a:p>
          <a:p>
            <a:endParaRPr lang="en-US" dirty="0"/>
          </a:p>
          <a:p>
            <a:endParaRPr lang="en-US" dirty="0" smtClean="0"/>
          </a:p>
          <a:p>
            <a:r>
              <a:rPr lang="en-US" dirty="0" smtClean="0"/>
              <a:t>Spring  Exam 1   ---- Questions  14, 43, 44</a:t>
            </a:r>
            <a:endParaRPr lang="en-US" dirty="0"/>
          </a:p>
        </p:txBody>
      </p:sp>
    </p:spTree>
    <p:extLst>
      <p:ext uri="{BB962C8B-B14F-4D97-AF65-F5344CB8AC3E}">
        <p14:creationId xmlns:p14="http://schemas.microsoft.com/office/powerpoint/2010/main" val="157567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461412633"/>
              </p:ext>
            </p:extLst>
          </p:nvPr>
        </p:nvGraphicFramePr>
        <p:xfrm>
          <a:off x="495300" y="228600"/>
          <a:ext cx="6937375" cy="1087437"/>
        </p:xfrm>
        <a:graphic>
          <a:graphicData uri="http://schemas.openxmlformats.org/presentationml/2006/ole">
            <mc:AlternateContent xmlns:mc="http://schemas.openxmlformats.org/markup-compatibility/2006">
              <mc:Choice xmlns:v="urn:schemas-microsoft-com:vml" Requires="v">
                <p:oleObj spid="_x0000_s16406" name="Document" r:id="rId4" imgW="6937195" imgH="1087288" progId="Word.Document.12">
                  <p:embed/>
                </p:oleObj>
              </mc:Choice>
              <mc:Fallback>
                <p:oleObj name="Document" r:id="rId4" imgW="6937195" imgH="1087288" progId="Word.Document.12">
                  <p:embed/>
                  <p:pic>
                    <p:nvPicPr>
                      <p:cNvPr id="0" name=""/>
                      <p:cNvPicPr/>
                      <p:nvPr/>
                    </p:nvPicPr>
                    <p:blipFill>
                      <a:blip r:embed="rId5"/>
                      <a:stretch>
                        <a:fillRect/>
                      </a:stretch>
                    </p:blipFill>
                    <p:spPr>
                      <a:xfrm>
                        <a:off x="495300" y="228600"/>
                        <a:ext cx="6937375" cy="1087437"/>
                      </a:xfrm>
                      <a:prstGeom prst="rect">
                        <a:avLst/>
                      </a:prstGeom>
                      <a:solidFill>
                        <a:srgbClr val="FFFF00"/>
                      </a:solidFill>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063288004"/>
              </p:ext>
            </p:extLst>
          </p:nvPr>
        </p:nvGraphicFramePr>
        <p:xfrm>
          <a:off x="3162300" y="914400"/>
          <a:ext cx="6937375" cy="1087437"/>
        </p:xfrm>
        <a:graphic>
          <a:graphicData uri="http://schemas.openxmlformats.org/presentationml/2006/ole">
            <mc:AlternateContent xmlns:mc="http://schemas.openxmlformats.org/markup-compatibility/2006">
              <mc:Choice xmlns:v="urn:schemas-microsoft-com:vml" Requires="v">
                <p:oleObj spid="_x0000_s16407" name="Document" r:id="rId7" imgW="6937195" imgH="1087288" progId="Word.Document.12">
                  <p:embed/>
                </p:oleObj>
              </mc:Choice>
              <mc:Fallback>
                <p:oleObj name="Document" r:id="rId7" imgW="6937195" imgH="1087288" progId="Word.Document.12">
                  <p:embed/>
                  <p:pic>
                    <p:nvPicPr>
                      <p:cNvPr id="0" name=""/>
                      <p:cNvPicPr/>
                      <p:nvPr/>
                    </p:nvPicPr>
                    <p:blipFill>
                      <a:blip r:embed="rId8"/>
                      <a:stretch>
                        <a:fillRect/>
                      </a:stretch>
                    </p:blipFill>
                    <p:spPr>
                      <a:xfrm>
                        <a:off x="3162300" y="914400"/>
                        <a:ext cx="6937375" cy="1087437"/>
                      </a:xfrm>
                      <a:prstGeom prst="rect">
                        <a:avLst/>
                      </a:prstGeom>
                      <a:solidFill>
                        <a:schemeClr val="tx2"/>
                      </a:solid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105004139"/>
              </p:ext>
            </p:extLst>
          </p:nvPr>
        </p:nvGraphicFramePr>
        <p:xfrm>
          <a:off x="419100" y="2286000"/>
          <a:ext cx="6937375" cy="1885950"/>
        </p:xfrm>
        <a:graphic>
          <a:graphicData uri="http://schemas.openxmlformats.org/presentationml/2006/ole">
            <mc:AlternateContent xmlns:mc="http://schemas.openxmlformats.org/markup-compatibility/2006">
              <mc:Choice xmlns:v="urn:schemas-microsoft-com:vml" Requires="v">
                <p:oleObj spid="_x0000_s16408" name="Document" r:id="rId10" imgW="6937195" imgH="1885950" progId="Word.Document.12">
                  <p:embed/>
                </p:oleObj>
              </mc:Choice>
              <mc:Fallback>
                <p:oleObj name="Document" r:id="rId10" imgW="6937195" imgH="1885950" progId="Word.Document.12">
                  <p:embed/>
                  <p:pic>
                    <p:nvPicPr>
                      <p:cNvPr id="0" name=""/>
                      <p:cNvPicPr/>
                      <p:nvPr/>
                    </p:nvPicPr>
                    <p:blipFill>
                      <a:blip r:embed="rId11"/>
                      <a:stretch>
                        <a:fillRect/>
                      </a:stretch>
                    </p:blipFill>
                    <p:spPr>
                      <a:xfrm>
                        <a:off x="419100" y="2286000"/>
                        <a:ext cx="6937375" cy="1885950"/>
                      </a:xfrm>
                      <a:prstGeom prst="rect">
                        <a:avLst/>
                      </a:prstGeom>
                      <a:solidFill>
                        <a:srgbClr val="FFFF00"/>
                      </a:solid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996496220"/>
              </p:ext>
            </p:extLst>
          </p:nvPr>
        </p:nvGraphicFramePr>
        <p:xfrm>
          <a:off x="3009900" y="2667000"/>
          <a:ext cx="6937375" cy="1885950"/>
        </p:xfrm>
        <a:graphic>
          <a:graphicData uri="http://schemas.openxmlformats.org/presentationml/2006/ole">
            <mc:AlternateContent xmlns:mc="http://schemas.openxmlformats.org/markup-compatibility/2006">
              <mc:Choice xmlns:v="urn:schemas-microsoft-com:vml" Requires="v">
                <p:oleObj spid="_x0000_s16409" name="Document" r:id="rId13" imgW="6937195" imgH="1885950" progId="Word.Document.12">
                  <p:embed/>
                </p:oleObj>
              </mc:Choice>
              <mc:Fallback>
                <p:oleObj name="Document" r:id="rId13" imgW="6937195" imgH="1885950" progId="Word.Document.12">
                  <p:embed/>
                  <p:pic>
                    <p:nvPicPr>
                      <p:cNvPr id="0" name=""/>
                      <p:cNvPicPr/>
                      <p:nvPr/>
                    </p:nvPicPr>
                    <p:blipFill>
                      <a:blip r:embed="rId14"/>
                      <a:stretch>
                        <a:fillRect/>
                      </a:stretch>
                    </p:blipFill>
                    <p:spPr>
                      <a:xfrm>
                        <a:off x="3009900" y="2667000"/>
                        <a:ext cx="6937375" cy="1885950"/>
                      </a:xfrm>
                      <a:prstGeom prst="rect">
                        <a:avLst/>
                      </a:prstGeom>
                      <a:solidFill>
                        <a:schemeClr val="tx2"/>
                      </a:solid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619371558"/>
              </p:ext>
            </p:extLst>
          </p:nvPr>
        </p:nvGraphicFramePr>
        <p:xfrm>
          <a:off x="342900" y="4724400"/>
          <a:ext cx="6937375" cy="1885950"/>
        </p:xfrm>
        <a:graphic>
          <a:graphicData uri="http://schemas.openxmlformats.org/presentationml/2006/ole">
            <mc:AlternateContent xmlns:mc="http://schemas.openxmlformats.org/markup-compatibility/2006">
              <mc:Choice xmlns:v="urn:schemas-microsoft-com:vml" Requires="v">
                <p:oleObj spid="_x0000_s16410" name="Document" r:id="rId16" imgW="6937195" imgH="1885950" progId="Word.Document.12">
                  <p:embed/>
                </p:oleObj>
              </mc:Choice>
              <mc:Fallback>
                <p:oleObj name="Document" r:id="rId16" imgW="6937195" imgH="1885950" progId="Word.Document.12">
                  <p:embed/>
                  <p:pic>
                    <p:nvPicPr>
                      <p:cNvPr id="0" name=""/>
                      <p:cNvPicPr/>
                      <p:nvPr/>
                    </p:nvPicPr>
                    <p:blipFill>
                      <a:blip r:embed="rId17"/>
                      <a:stretch>
                        <a:fillRect/>
                      </a:stretch>
                    </p:blipFill>
                    <p:spPr>
                      <a:xfrm>
                        <a:off x="342900" y="4724400"/>
                        <a:ext cx="6937375" cy="1885950"/>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416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457200"/>
            <a:ext cx="9525000" cy="1219200"/>
          </a:xfrm>
        </p:spPr>
        <p:txBody>
          <a:bodyPr>
            <a:normAutofit fontScale="90000"/>
          </a:bodyPr>
          <a:lstStyle/>
          <a:p>
            <a:pPr algn="ctr"/>
            <a:r>
              <a:rPr lang="en-US" dirty="0" err="1" smtClean="0">
                <a:solidFill>
                  <a:schemeClr val="accent6">
                    <a:lumMod val="60000"/>
                    <a:lumOff val="40000"/>
                  </a:schemeClr>
                </a:solidFill>
              </a:rPr>
              <a:t>BioBeat</a:t>
            </a:r>
            <a:r>
              <a:rPr lang="en-US" dirty="0" smtClean="0">
                <a:solidFill>
                  <a:schemeClr val="accent6">
                    <a:lumMod val="60000"/>
                    <a:lumOff val="40000"/>
                  </a:schemeClr>
                </a:solidFill>
              </a:rPr>
              <a:t> 5.1</a:t>
            </a:r>
            <a:r>
              <a:rPr lang="en-US" dirty="0" smtClean="0"/>
              <a:t>	</a:t>
            </a:r>
            <a:r>
              <a:rPr lang="en-US" dirty="0" smtClean="0">
                <a:solidFill>
                  <a:schemeClr val="accent6">
                    <a:lumMod val="60000"/>
                    <a:lumOff val="40000"/>
                  </a:schemeClr>
                </a:solidFill>
              </a:rPr>
              <a:t>-Nutrients, Biochemistry, Physiology, and Health (Pg. 225)</a:t>
            </a:r>
            <a:endParaRPr lang="en-US" dirty="0">
              <a:solidFill>
                <a:schemeClr val="accent6">
                  <a:lumMod val="60000"/>
                  <a:lumOff val="40000"/>
                </a:schemeClr>
              </a:solidFill>
            </a:endParaRPr>
          </a:p>
        </p:txBody>
      </p:sp>
      <p:sp>
        <p:nvSpPr>
          <p:cNvPr id="3" name="Content Placeholder 2"/>
          <p:cNvSpPr>
            <a:spLocks noGrp="1"/>
          </p:cNvSpPr>
          <p:nvPr>
            <p:ph idx="1"/>
          </p:nvPr>
        </p:nvSpPr>
        <p:spPr>
          <a:xfrm>
            <a:off x="266700" y="2057400"/>
            <a:ext cx="9677400" cy="4114800"/>
          </a:xfrm>
        </p:spPr>
        <p:txBody>
          <a:bodyPr>
            <a:noAutofit/>
          </a:bodyPr>
          <a:lstStyle/>
          <a:p>
            <a:r>
              <a:rPr lang="en-US" sz="2300" dirty="0" smtClean="0"/>
              <a:t>Biochemical processes in animals drive function or physiology. If the biochemical processes do not proceed normally, the physiology is disturbed, and the result is dysfunction or illness. The essential vitamins all play a critical role in biochemical reactions, because they are essential structural components of enzymes as cofactors for enzymes (coenzymes). Recall that enzymes are required to catalyze many biochemical reactions in metabolism. If too much or too little of essential vitamins is consumed, the enzymes are compromised and deteriorate. You will note that deficiency and toxicity characteristics describe the changes in physiology. Many of the essential minerals also play biochemical roles, but many are required for the structure of tissue as well. The iron molecule required in hemoglobin in a good example of the structural role a mineral plays in a biological molecule. When iron is deficient, the blood has too little hemoglobin. Without sufficient hemoglobin in re blood cells, there is not enough oxygen-carrying capacity in the red blood cells, and the individual experiences iron-deficiency anemia.</a:t>
            </a:r>
            <a:endParaRPr lang="en-US" sz="2300" dirty="0"/>
          </a:p>
        </p:txBody>
      </p:sp>
    </p:spTree>
    <p:extLst>
      <p:ext uri="{BB962C8B-B14F-4D97-AF65-F5344CB8AC3E}">
        <p14:creationId xmlns:p14="http://schemas.microsoft.com/office/powerpoint/2010/main" val="3762859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044829083"/>
              </p:ext>
            </p:extLst>
          </p:nvPr>
        </p:nvGraphicFramePr>
        <p:xfrm>
          <a:off x="1943100" y="4191000"/>
          <a:ext cx="6937375" cy="1885950"/>
        </p:xfrm>
        <a:graphic>
          <a:graphicData uri="http://schemas.openxmlformats.org/presentationml/2006/ole">
            <mc:AlternateContent xmlns:mc="http://schemas.openxmlformats.org/markup-compatibility/2006">
              <mc:Choice xmlns:v="urn:schemas-microsoft-com:vml" Requires="v">
                <p:oleObj spid="_x0000_s7197" name="Document" r:id="rId4" imgW="6937195" imgH="1885950" progId="Word.Document.12">
                  <p:embed/>
                </p:oleObj>
              </mc:Choice>
              <mc:Fallback>
                <p:oleObj name="Document" r:id="rId4" imgW="6937195" imgH="1885950" progId="Word.Document.12">
                  <p:embed/>
                  <p:pic>
                    <p:nvPicPr>
                      <p:cNvPr id="0" name=""/>
                      <p:cNvPicPr/>
                      <p:nvPr/>
                    </p:nvPicPr>
                    <p:blipFill>
                      <a:blip r:embed="rId5"/>
                      <a:stretch>
                        <a:fillRect/>
                      </a:stretch>
                    </p:blipFill>
                    <p:spPr>
                      <a:xfrm>
                        <a:off x="1943100" y="4191000"/>
                        <a:ext cx="6937375" cy="1885950"/>
                      </a:xfrm>
                      <a:prstGeom prst="rect">
                        <a:avLst/>
                      </a:prstGeom>
                      <a:solidFill>
                        <a:schemeClr val="tx2"/>
                      </a:solid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128320294"/>
              </p:ext>
            </p:extLst>
          </p:nvPr>
        </p:nvGraphicFramePr>
        <p:xfrm>
          <a:off x="1333500" y="2133600"/>
          <a:ext cx="6937375" cy="1885950"/>
        </p:xfrm>
        <a:graphic>
          <a:graphicData uri="http://schemas.openxmlformats.org/presentationml/2006/ole">
            <mc:AlternateContent xmlns:mc="http://schemas.openxmlformats.org/markup-compatibility/2006">
              <mc:Choice xmlns:v="urn:schemas-microsoft-com:vml" Requires="v">
                <p:oleObj spid="_x0000_s7198" name="Document" r:id="rId7" imgW="6937195" imgH="1885950" progId="Word.Document.12">
                  <p:embed/>
                </p:oleObj>
              </mc:Choice>
              <mc:Fallback>
                <p:oleObj name="Document" r:id="rId7" imgW="6937195" imgH="1885950" progId="Word.Document.12">
                  <p:embed/>
                  <p:pic>
                    <p:nvPicPr>
                      <p:cNvPr id="0" name=""/>
                      <p:cNvPicPr/>
                      <p:nvPr/>
                    </p:nvPicPr>
                    <p:blipFill>
                      <a:blip r:embed="rId8"/>
                      <a:stretch>
                        <a:fillRect/>
                      </a:stretch>
                    </p:blipFill>
                    <p:spPr>
                      <a:xfrm>
                        <a:off x="1333500" y="2133600"/>
                        <a:ext cx="6937375" cy="1885950"/>
                      </a:xfrm>
                      <a:prstGeom prst="rect">
                        <a:avLst/>
                      </a:prstGeom>
                      <a:solidFill>
                        <a:schemeClr val="tx2"/>
                      </a:solid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610833970"/>
              </p:ext>
            </p:extLst>
          </p:nvPr>
        </p:nvGraphicFramePr>
        <p:xfrm>
          <a:off x="876300" y="685800"/>
          <a:ext cx="6937375" cy="1087437"/>
        </p:xfrm>
        <a:graphic>
          <a:graphicData uri="http://schemas.openxmlformats.org/presentationml/2006/ole">
            <mc:AlternateContent xmlns:mc="http://schemas.openxmlformats.org/markup-compatibility/2006">
              <mc:Choice xmlns:v="urn:schemas-microsoft-com:vml" Requires="v">
                <p:oleObj spid="_x0000_s7199" name="Document" r:id="rId10" imgW="6937195" imgH="1087288" progId="Word.Document.12">
                  <p:embed/>
                </p:oleObj>
              </mc:Choice>
              <mc:Fallback>
                <p:oleObj name="Document" r:id="rId10" imgW="6937195" imgH="1087288" progId="Word.Document.12">
                  <p:embed/>
                  <p:pic>
                    <p:nvPicPr>
                      <p:cNvPr id="0" name=""/>
                      <p:cNvPicPr/>
                      <p:nvPr/>
                    </p:nvPicPr>
                    <p:blipFill>
                      <a:blip r:embed="rId11"/>
                      <a:stretch>
                        <a:fillRect/>
                      </a:stretch>
                    </p:blipFill>
                    <p:spPr>
                      <a:xfrm>
                        <a:off x="876300" y="685800"/>
                        <a:ext cx="6937375" cy="1087437"/>
                      </a:xfrm>
                      <a:prstGeom prst="rect">
                        <a:avLst/>
                      </a:prstGeom>
                      <a:solidFill>
                        <a:schemeClr val="tx2"/>
                      </a:solidFill>
                    </p:spPr>
                  </p:pic>
                </p:oleObj>
              </mc:Fallback>
            </mc:AlternateContent>
          </a:graphicData>
        </a:graphic>
      </p:graphicFrame>
    </p:spTree>
    <p:extLst>
      <p:ext uri="{BB962C8B-B14F-4D97-AF65-F5344CB8AC3E}">
        <p14:creationId xmlns:p14="http://schemas.microsoft.com/office/powerpoint/2010/main" val="675413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228600"/>
            <a:ext cx="9001125" cy="929640"/>
          </a:xfrm>
        </p:spPr>
        <p:txBody>
          <a:bodyPr/>
          <a:lstStyle/>
          <a:p>
            <a:r>
              <a:rPr lang="en-US" dirty="0"/>
              <a:t>For module </a:t>
            </a:r>
            <a:r>
              <a:rPr lang="en-US" dirty="0" smtClean="0"/>
              <a:t>2</a:t>
            </a:r>
            <a:endParaRPr lang="en-US" dirty="0"/>
          </a:p>
        </p:txBody>
      </p:sp>
      <p:sp>
        <p:nvSpPr>
          <p:cNvPr id="3" name="Content Placeholder 2"/>
          <p:cNvSpPr>
            <a:spLocks noGrp="1"/>
          </p:cNvSpPr>
          <p:nvPr>
            <p:ph idx="1"/>
          </p:nvPr>
        </p:nvSpPr>
        <p:spPr>
          <a:xfrm>
            <a:off x="876300" y="1981200"/>
            <a:ext cx="9001125" cy="3124200"/>
          </a:xfrm>
        </p:spPr>
        <p:txBody>
          <a:bodyPr/>
          <a:lstStyle/>
          <a:p>
            <a:r>
              <a:rPr lang="en-US" dirty="0" smtClean="0"/>
              <a:t>Lisa </a:t>
            </a:r>
            <a:r>
              <a:rPr lang="en-US" dirty="0" err="1"/>
              <a:t>Jeppson</a:t>
            </a:r>
            <a:r>
              <a:rPr lang="en-US" dirty="0"/>
              <a:t> </a:t>
            </a:r>
          </a:p>
          <a:p>
            <a:r>
              <a:rPr lang="en-US" dirty="0"/>
              <a:t>I have lots and lots of food labels that we look at and do math with</a:t>
            </a:r>
          </a:p>
          <a:p>
            <a:endParaRPr lang="en-US" dirty="0"/>
          </a:p>
          <a:p>
            <a:endParaRPr lang="en-US" dirty="0"/>
          </a:p>
        </p:txBody>
      </p:sp>
    </p:spTree>
    <p:extLst>
      <p:ext uri="{BB962C8B-B14F-4D97-AF65-F5344CB8AC3E}">
        <p14:creationId xmlns:p14="http://schemas.microsoft.com/office/powerpoint/2010/main" val="3594128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152400"/>
            <a:ext cx="9001125" cy="609600"/>
          </a:xfrm>
        </p:spPr>
        <p:txBody>
          <a:bodyPr/>
          <a:lstStyle/>
          <a:p>
            <a:r>
              <a:rPr lang="en-US" dirty="0"/>
              <a:t>For module 2</a:t>
            </a:r>
          </a:p>
        </p:txBody>
      </p:sp>
      <p:sp>
        <p:nvSpPr>
          <p:cNvPr id="3" name="Content Placeholder 2"/>
          <p:cNvSpPr>
            <a:spLocks noGrp="1"/>
          </p:cNvSpPr>
          <p:nvPr>
            <p:ph idx="1"/>
          </p:nvPr>
        </p:nvSpPr>
        <p:spPr>
          <a:xfrm>
            <a:off x="800100" y="685800"/>
            <a:ext cx="9296400" cy="4114800"/>
          </a:xfrm>
        </p:spPr>
        <p:txBody>
          <a:bodyPr/>
          <a:lstStyle/>
          <a:p>
            <a:r>
              <a:rPr lang="en-US" sz="2800" dirty="0" err="1"/>
              <a:t>Jerrie</a:t>
            </a:r>
            <a:r>
              <a:rPr lang="en-US" sz="2800" dirty="0"/>
              <a:t> Lin</a:t>
            </a:r>
          </a:p>
          <a:p>
            <a:r>
              <a:rPr lang="en-US" sz="2800" dirty="0"/>
              <a:t>Appendix C --- Have students highlight Headings (includes, servings, Health Benefits, Nutrients) important for Exam 4. Highlight the beta-carotene (</a:t>
            </a:r>
            <a:r>
              <a:rPr lang="en-US" sz="2800" dirty="0" smtClean="0"/>
              <a:t>pro-vitamin </a:t>
            </a:r>
            <a:r>
              <a:rPr lang="en-US" sz="2800" dirty="0"/>
              <a:t>A and Vitamin C), Amounts bar.</a:t>
            </a:r>
          </a:p>
          <a:p>
            <a:r>
              <a:rPr lang="en-US" sz="2800" dirty="0"/>
              <a:t>More calculations</a:t>
            </a:r>
          </a:p>
          <a:p>
            <a:r>
              <a:rPr lang="en-US" sz="2800" dirty="0"/>
              <a:t>Vocabulary, </a:t>
            </a:r>
            <a:r>
              <a:rPr lang="en-US" sz="2800" dirty="0" err="1"/>
              <a:t>pg</a:t>
            </a:r>
            <a:r>
              <a:rPr lang="en-US" sz="2800" dirty="0"/>
              <a:t> 53, Health Claims by disease, </a:t>
            </a:r>
          </a:p>
          <a:p>
            <a:r>
              <a:rPr lang="en-US" sz="2800" dirty="0"/>
              <a:t>Patterning practices using </a:t>
            </a:r>
            <a:r>
              <a:rPr lang="en-US" sz="2800" dirty="0" err="1"/>
              <a:t>MyPlate</a:t>
            </a:r>
            <a:r>
              <a:rPr lang="en-US" sz="2800" dirty="0"/>
              <a:t> and the Exchange List.</a:t>
            </a:r>
          </a:p>
          <a:p>
            <a:r>
              <a:rPr lang="en-US" sz="2800" dirty="0"/>
              <a:t>Compare AHA, ACS, DG, </a:t>
            </a:r>
            <a:r>
              <a:rPr lang="en-US" sz="2800" dirty="0" err="1"/>
              <a:t>MyPlate</a:t>
            </a:r>
            <a:r>
              <a:rPr lang="en-US" sz="2800" dirty="0"/>
              <a:t>, Exchange List, and then use them analyze diet to find if it meets the recommendations.</a:t>
            </a:r>
          </a:p>
          <a:p>
            <a:endParaRPr lang="en-US" dirty="0"/>
          </a:p>
        </p:txBody>
      </p:sp>
    </p:spTree>
    <p:extLst>
      <p:ext uri="{BB962C8B-B14F-4D97-AF65-F5344CB8AC3E}">
        <p14:creationId xmlns:p14="http://schemas.microsoft.com/office/powerpoint/2010/main" val="947032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152400"/>
            <a:ext cx="9001125" cy="609600"/>
          </a:xfrm>
        </p:spPr>
        <p:txBody>
          <a:bodyPr/>
          <a:lstStyle/>
          <a:p>
            <a:r>
              <a:rPr lang="en-US" dirty="0"/>
              <a:t>For module 2</a:t>
            </a:r>
          </a:p>
        </p:txBody>
      </p:sp>
      <p:sp>
        <p:nvSpPr>
          <p:cNvPr id="3" name="Content Placeholder 2"/>
          <p:cNvSpPr>
            <a:spLocks noGrp="1"/>
          </p:cNvSpPr>
          <p:nvPr>
            <p:ph idx="1"/>
          </p:nvPr>
        </p:nvSpPr>
        <p:spPr/>
        <p:txBody>
          <a:bodyPr/>
          <a:lstStyle/>
          <a:p>
            <a:r>
              <a:rPr lang="en-US" dirty="0" smtClean="0"/>
              <a:t>Fall Exam 2  --- Questions 12, 23, 30, 31</a:t>
            </a:r>
          </a:p>
          <a:p>
            <a:endParaRPr lang="en-US" dirty="0"/>
          </a:p>
          <a:p>
            <a:endParaRPr lang="en-US" dirty="0" smtClean="0"/>
          </a:p>
          <a:p>
            <a:r>
              <a:rPr lang="en-US" dirty="0" smtClean="0"/>
              <a:t>Spring Exam 2 --- Questions 19, 37, 43</a:t>
            </a:r>
            <a:endParaRPr lang="en-US" dirty="0"/>
          </a:p>
        </p:txBody>
      </p:sp>
    </p:spTree>
    <p:extLst>
      <p:ext uri="{BB962C8B-B14F-4D97-AF65-F5344CB8AC3E}">
        <p14:creationId xmlns:p14="http://schemas.microsoft.com/office/powerpoint/2010/main" val="291908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339021304"/>
              </p:ext>
            </p:extLst>
          </p:nvPr>
        </p:nvGraphicFramePr>
        <p:xfrm>
          <a:off x="266700" y="381000"/>
          <a:ext cx="6937375" cy="1087437"/>
        </p:xfrm>
        <a:graphic>
          <a:graphicData uri="http://schemas.openxmlformats.org/presentationml/2006/ole">
            <mc:AlternateContent xmlns:mc="http://schemas.openxmlformats.org/markup-compatibility/2006">
              <mc:Choice xmlns:v="urn:schemas-microsoft-com:vml" Requires="v">
                <p:oleObj spid="_x0000_s17426" name="Document" r:id="rId4" imgW="6937195" imgH="1087288" progId="Word.Document.12">
                  <p:embed/>
                </p:oleObj>
              </mc:Choice>
              <mc:Fallback>
                <p:oleObj name="Document" r:id="rId4" imgW="6937195" imgH="1087288" progId="Word.Document.12">
                  <p:embed/>
                  <p:pic>
                    <p:nvPicPr>
                      <p:cNvPr id="0" name=""/>
                      <p:cNvPicPr/>
                      <p:nvPr/>
                    </p:nvPicPr>
                    <p:blipFill>
                      <a:blip r:embed="rId5"/>
                      <a:stretch>
                        <a:fillRect/>
                      </a:stretch>
                    </p:blipFill>
                    <p:spPr>
                      <a:xfrm>
                        <a:off x="266700" y="381000"/>
                        <a:ext cx="6937375" cy="1087437"/>
                      </a:xfrm>
                      <a:prstGeom prst="rect">
                        <a:avLst/>
                      </a:prstGeom>
                      <a:solidFill>
                        <a:srgbClr val="FFFF00"/>
                      </a:solidFill>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901634943"/>
              </p:ext>
            </p:extLst>
          </p:nvPr>
        </p:nvGraphicFramePr>
        <p:xfrm>
          <a:off x="2705100" y="762000"/>
          <a:ext cx="6937375" cy="1885950"/>
        </p:xfrm>
        <a:graphic>
          <a:graphicData uri="http://schemas.openxmlformats.org/presentationml/2006/ole">
            <mc:AlternateContent xmlns:mc="http://schemas.openxmlformats.org/markup-compatibility/2006">
              <mc:Choice xmlns:v="urn:schemas-microsoft-com:vml" Requires="v">
                <p:oleObj spid="_x0000_s17427" name="Document" r:id="rId7" imgW="6937195" imgH="1885950" progId="Word.Document.12">
                  <p:embed/>
                </p:oleObj>
              </mc:Choice>
              <mc:Fallback>
                <p:oleObj name="Document" r:id="rId7" imgW="6937195" imgH="1885950" progId="Word.Document.12">
                  <p:embed/>
                  <p:pic>
                    <p:nvPicPr>
                      <p:cNvPr id="0" name=""/>
                      <p:cNvPicPr/>
                      <p:nvPr/>
                    </p:nvPicPr>
                    <p:blipFill>
                      <a:blip r:embed="rId8"/>
                      <a:stretch>
                        <a:fillRect/>
                      </a:stretch>
                    </p:blipFill>
                    <p:spPr>
                      <a:xfrm>
                        <a:off x="2705100" y="762000"/>
                        <a:ext cx="6937375" cy="1885950"/>
                      </a:xfrm>
                      <a:prstGeom prst="rect">
                        <a:avLst/>
                      </a:prstGeom>
                      <a:solidFill>
                        <a:schemeClr val="tx1"/>
                      </a:solid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933227326"/>
              </p:ext>
            </p:extLst>
          </p:nvPr>
        </p:nvGraphicFramePr>
        <p:xfrm>
          <a:off x="342900" y="3124200"/>
          <a:ext cx="6937375" cy="1885950"/>
        </p:xfrm>
        <a:graphic>
          <a:graphicData uri="http://schemas.openxmlformats.org/presentationml/2006/ole">
            <mc:AlternateContent xmlns:mc="http://schemas.openxmlformats.org/markup-compatibility/2006">
              <mc:Choice xmlns:v="urn:schemas-microsoft-com:vml" Requires="v">
                <p:oleObj spid="_x0000_s17428" name="Document" r:id="rId10" imgW="6937195" imgH="1885950" progId="Word.Document.12">
                  <p:embed/>
                </p:oleObj>
              </mc:Choice>
              <mc:Fallback>
                <p:oleObj name="Document" r:id="rId10" imgW="6937195" imgH="1885950" progId="Word.Document.12">
                  <p:embed/>
                  <p:pic>
                    <p:nvPicPr>
                      <p:cNvPr id="0" name=""/>
                      <p:cNvPicPr/>
                      <p:nvPr/>
                    </p:nvPicPr>
                    <p:blipFill>
                      <a:blip r:embed="rId11"/>
                      <a:stretch>
                        <a:fillRect/>
                      </a:stretch>
                    </p:blipFill>
                    <p:spPr>
                      <a:xfrm>
                        <a:off x="342900" y="3124200"/>
                        <a:ext cx="6937375" cy="1885950"/>
                      </a:xfrm>
                      <a:prstGeom prst="rect">
                        <a:avLst/>
                      </a:prstGeom>
                      <a:solidFill>
                        <a:srgbClr val="FFFF00"/>
                      </a:solid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984674390"/>
              </p:ext>
            </p:extLst>
          </p:nvPr>
        </p:nvGraphicFramePr>
        <p:xfrm>
          <a:off x="2400300" y="4495800"/>
          <a:ext cx="6937375" cy="1885950"/>
        </p:xfrm>
        <a:graphic>
          <a:graphicData uri="http://schemas.openxmlformats.org/presentationml/2006/ole">
            <mc:AlternateContent xmlns:mc="http://schemas.openxmlformats.org/markup-compatibility/2006">
              <mc:Choice xmlns:v="urn:schemas-microsoft-com:vml" Requires="v">
                <p:oleObj spid="_x0000_s17429" name="Document" r:id="rId13" imgW="6937195" imgH="1885950" progId="Word.Document.12">
                  <p:embed/>
                </p:oleObj>
              </mc:Choice>
              <mc:Fallback>
                <p:oleObj name="Document" r:id="rId13" imgW="6937195" imgH="1885950" progId="Word.Document.12">
                  <p:embed/>
                  <p:pic>
                    <p:nvPicPr>
                      <p:cNvPr id="0" name=""/>
                      <p:cNvPicPr/>
                      <p:nvPr/>
                    </p:nvPicPr>
                    <p:blipFill>
                      <a:blip r:embed="rId14"/>
                      <a:stretch>
                        <a:fillRect/>
                      </a:stretch>
                    </p:blipFill>
                    <p:spPr>
                      <a:xfrm>
                        <a:off x="2400300" y="4495800"/>
                        <a:ext cx="6937375" cy="1885950"/>
                      </a:xfrm>
                      <a:prstGeom prst="rect">
                        <a:avLst/>
                      </a:prstGeom>
                      <a:solidFill>
                        <a:schemeClr val="tx2"/>
                      </a:solidFill>
                    </p:spPr>
                  </p:pic>
                </p:oleObj>
              </mc:Fallback>
            </mc:AlternateContent>
          </a:graphicData>
        </a:graphic>
      </p:graphicFrame>
    </p:spTree>
    <p:extLst>
      <p:ext uri="{BB962C8B-B14F-4D97-AF65-F5344CB8AC3E}">
        <p14:creationId xmlns:p14="http://schemas.microsoft.com/office/powerpoint/2010/main" val="1126179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1572600866"/>
              </p:ext>
            </p:extLst>
          </p:nvPr>
        </p:nvGraphicFramePr>
        <p:xfrm>
          <a:off x="266700" y="228600"/>
          <a:ext cx="6937375" cy="1885950"/>
        </p:xfrm>
        <a:graphic>
          <a:graphicData uri="http://schemas.openxmlformats.org/presentationml/2006/ole">
            <mc:AlternateContent xmlns:mc="http://schemas.openxmlformats.org/markup-compatibility/2006">
              <mc:Choice xmlns:v="urn:schemas-microsoft-com:vml" Requires="v">
                <p:oleObj spid="_x0000_s6190" name="Document" r:id="rId4" imgW="6937195" imgH="1885950" progId="Word.Document.12">
                  <p:embed/>
                </p:oleObj>
              </mc:Choice>
              <mc:Fallback>
                <p:oleObj name="Document" r:id="rId4" imgW="6937195" imgH="1885950" progId="Word.Document.12">
                  <p:embed/>
                  <p:pic>
                    <p:nvPicPr>
                      <p:cNvPr id="0" name=""/>
                      <p:cNvPicPr/>
                      <p:nvPr/>
                    </p:nvPicPr>
                    <p:blipFill>
                      <a:blip r:embed="rId5"/>
                      <a:stretch>
                        <a:fillRect/>
                      </a:stretch>
                    </p:blipFill>
                    <p:spPr>
                      <a:xfrm>
                        <a:off x="266700" y="228600"/>
                        <a:ext cx="6937375" cy="1885950"/>
                      </a:xfrm>
                      <a:prstGeom prst="rect">
                        <a:avLst/>
                      </a:prstGeom>
                      <a:solidFill>
                        <a:srgbClr val="FFFF00"/>
                      </a:solid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011715310"/>
              </p:ext>
            </p:extLst>
          </p:nvPr>
        </p:nvGraphicFramePr>
        <p:xfrm>
          <a:off x="266700" y="4343400"/>
          <a:ext cx="6937375" cy="1885950"/>
        </p:xfrm>
        <a:graphic>
          <a:graphicData uri="http://schemas.openxmlformats.org/presentationml/2006/ole">
            <mc:AlternateContent xmlns:mc="http://schemas.openxmlformats.org/markup-compatibility/2006">
              <mc:Choice xmlns:v="urn:schemas-microsoft-com:vml" Requires="v">
                <p:oleObj spid="_x0000_s6191" name="Document" r:id="rId7" imgW="6937195" imgH="1885950" progId="Word.Document.12">
                  <p:embed/>
                </p:oleObj>
              </mc:Choice>
              <mc:Fallback>
                <p:oleObj name="Document" r:id="rId7" imgW="6937195" imgH="1885950" progId="Word.Document.12">
                  <p:embed/>
                  <p:pic>
                    <p:nvPicPr>
                      <p:cNvPr id="0" name=""/>
                      <p:cNvPicPr/>
                      <p:nvPr/>
                    </p:nvPicPr>
                    <p:blipFill>
                      <a:blip r:embed="rId8"/>
                      <a:stretch>
                        <a:fillRect/>
                      </a:stretch>
                    </p:blipFill>
                    <p:spPr>
                      <a:xfrm>
                        <a:off x="266700" y="4343400"/>
                        <a:ext cx="6937375" cy="1885950"/>
                      </a:xfrm>
                      <a:prstGeom prst="rect">
                        <a:avLst/>
                      </a:prstGeom>
                      <a:solidFill>
                        <a:srgbClr val="FFFF00"/>
                      </a:solid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142009352"/>
              </p:ext>
            </p:extLst>
          </p:nvPr>
        </p:nvGraphicFramePr>
        <p:xfrm>
          <a:off x="4152900" y="1143000"/>
          <a:ext cx="5943600" cy="5553075"/>
        </p:xfrm>
        <a:graphic>
          <a:graphicData uri="http://schemas.openxmlformats.org/presentationml/2006/ole">
            <mc:AlternateContent xmlns:mc="http://schemas.openxmlformats.org/markup-compatibility/2006">
              <mc:Choice xmlns:v="urn:schemas-microsoft-com:vml" Requires="v">
                <p:oleObj spid="_x0000_s6192" name="Document" r:id="rId10" imgW="6937195" imgH="5552895" progId="Word.Document.12">
                  <p:embed/>
                </p:oleObj>
              </mc:Choice>
              <mc:Fallback>
                <p:oleObj name="Document" r:id="rId10" imgW="6937195" imgH="5552895" progId="Word.Document.12">
                  <p:embed/>
                  <p:pic>
                    <p:nvPicPr>
                      <p:cNvPr id="0" name=""/>
                      <p:cNvPicPr/>
                      <p:nvPr/>
                    </p:nvPicPr>
                    <p:blipFill>
                      <a:blip r:embed="rId11"/>
                      <a:stretch>
                        <a:fillRect/>
                      </a:stretch>
                    </p:blipFill>
                    <p:spPr>
                      <a:xfrm>
                        <a:off x="4152900" y="1143000"/>
                        <a:ext cx="5943600" cy="5553075"/>
                      </a:xfrm>
                      <a:prstGeom prst="rect">
                        <a:avLst/>
                      </a:prstGeom>
                      <a:solidFill>
                        <a:schemeClr val="tx2"/>
                      </a:solidFill>
                    </p:spPr>
                  </p:pic>
                </p:oleObj>
              </mc:Fallback>
            </mc:AlternateContent>
          </a:graphicData>
        </a:graphic>
      </p:graphicFrame>
    </p:spTree>
    <p:extLst>
      <p:ext uri="{BB962C8B-B14F-4D97-AF65-F5344CB8AC3E}">
        <p14:creationId xmlns:p14="http://schemas.microsoft.com/office/powerpoint/2010/main" val="3356495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152400"/>
            <a:ext cx="8743950" cy="1143000"/>
          </a:xfrm>
        </p:spPr>
        <p:txBody>
          <a:bodyPr/>
          <a:lstStyle/>
          <a:p>
            <a:r>
              <a:rPr lang="en-US" dirty="0"/>
              <a:t>For module </a:t>
            </a:r>
            <a:r>
              <a:rPr lang="en-US" dirty="0" smtClean="0"/>
              <a:t>3</a:t>
            </a:r>
            <a:endParaRPr lang="en-US" dirty="0"/>
          </a:p>
        </p:txBody>
      </p:sp>
      <p:sp>
        <p:nvSpPr>
          <p:cNvPr id="3" name="Content Placeholder 2"/>
          <p:cNvSpPr>
            <a:spLocks noGrp="1"/>
          </p:cNvSpPr>
          <p:nvPr>
            <p:ph idx="1"/>
          </p:nvPr>
        </p:nvSpPr>
        <p:spPr>
          <a:xfrm>
            <a:off x="1257300" y="1143000"/>
            <a:ext cx="8743950" cy="4114800"/>
          </a:xfrm>
        </p:spPr>
        <p:txBody>
          <a:bodyPr/>
          <a:lstStyle/>
          <a:p>
            <a:r>
              <a:rPr lang="en-US" dirty="0" smtClean="0"/>
              <a:t>Lisa </a:t>
            </a:r>
            <a:r>
              <a:rPr lang="en-US" dirty="0" err="1"/>
              <a:t>Jeppson</a:t>
            </a:r>
            <a:r>
              <a:rPr lang="en-US" dirty="0"/>
              <a:t> </a:t>
            </a:r>
          </a:p>
          <a:p>
            <a:r>
              <a:rPr lang="en-US" dirty="0"/>
              <a:t>I show the magic school bus digestion episode--it's about 30 minutes</a:t>
            </a:r>
          </a:p>
          <a:p>
            <a:endParaRPr lang="en-US" dirty="0"/>
          </a:p>
          <a:p>
            <a:r>
              <a:rPr lang="en-US" dirty="0" err="1"/>
              <a:t>Jerrie</a:t>
            </a:r>
            <a:r>
              <a:rPr lang="en-US" dirty="0"/>
              <a:t> Lin</a:t>
            </a:r>
          </a:p>
          <a:p>
            <a:r>
              <a:rPr lang="en-US" dirty="0"/>
              <a:t>Catabolic (Cat tears apart a mouse/ CAT machinery tears down a mountain) and Anabolic (aunt Bell gives you compliments to build up your confidence / Ant builds up and keeps building up his ant mountain.)</a:t>
            </a:r>
          </a:p>
          <a:p>
            <a:endParaRPr lang="en-US" dirty="0"/>
          </a:p>
        </p:txBody>
      </p:sp>
    </p:spTree>
    <p:extLst>
      <p:ext uri="{BB962C8B-B14F-4D97-AF65-F5344CB8AC3E}">
        <p14:creationId xmlns:p14="http://schemas.microsoft.com/office/powerpoint/2010/main" val="169898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module 3</a:t>
            </a:r>
          </a:p>
        </p:txBody>
      </p:sp>
      <p:sp>
        <p:nvSpPr>
          <p:cNvPr id="3" name="Content Placeholder 2"/>
          <p:cNvSpPr>
            <a:spLocks noGrp="1"/>
          </p:cNvSpPr>
          <p:nvPr>
            <p:ph idx="1"/>
          </p:nvPr>
        </p:nvSpPr>
        <p:spPr/>
        <p:txBody>
          <a:bodyPr/>
          <a:lstStyle/>
          <a:p>
            <a:r>
              <a:rPr lang="en-US" dirty="0" smtClean="0"/>
              <a:t>Fall Exam 3 --- Questions 26, 28, 31, 50</a:t>
            </a:r>
          </a:p>
          <a:p>
            <a:endParaRPr lang="en-US" dirty="0"/>
          </a:p>
          <a:p>
            <a:endParaRPr lang="en-US" dirty="0" smtClean="0"/>
          </a:p>
          <a:p>
            <a:r>
              <a:rPr lang="en-US" dirty="0" smtClean="0"/>
              <a:t>Spring Exam 3 ---- Questions 6, 10, 24, 32, </a:t>
            </a:r>
            <a:endParaRPr lang="en-US" dirty="0"/>
          </a:p>
        </p:txBody>
      </p:sp>
    </p:spTree>
    <p:extLst>
      <p:ext uri="{BB962C8B-B14F-4D97-AF65-F5344CB8AC3E}">
        <p14:creationId xmlns:p14="http://schemas.microsoft.com/office/powerpoint/2010/main" val="3028656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087875472"/>
              </p:ext>
            </p:extLst>
          </p:nvPr>
        </p:nvGraphicFramePr>
        <p:xfrm>
          <a:off x="571500" y="304800"/>
          <a:ext cx="6937375" cy="1354137"/>
        </p:xfrm>
        <a:graphic>
          <a:graphicData uri="http://schemas.openxmlformats.org/presentationml/2006/ole">
            <mc:AlternateContent xmlns:mc="http://schemas.openxmlformats.org/markup-compatibility/2006">
              <mc:Choice xmlns:v="urn:schemas-microsoft-com:vml" Requires="v">
                <p:oleObj spid="_x0000_s12310" name="Document" r:id="rId4" imgW="6937195" imgH="1353628" progId="Word.Document.12">
                  <p:embed/>
                </p:oleObj>
              </mc:Choice>
              <mc:Fallback>
                <p:oleObj name="Document" r:id="rId4" imgW="6937195" imgH="1353628" progId="Word.Document.12">
                  <p:embed/>
                  <p:pic>
                    <p:nvPicPr>
                      <p:cNvPr id="0" name=""/>
                      <p:cNvPicPr/>
                      <p:nvPr/>
                    </p:nvPicPr>
                    <p:blipFill>
                      <a:blip r:embed="rId5"/>
                      <a:stretch>
                        <a:fillRect/>
                      </a:stretch>
                    </p:blipFill>
                    <p:spPr>
                      <a:xfrm>
                        <a:off x="571500" y="304800"/>
                        <a:ext cx="6937375" cy="1354137"/>
                      </a:xfrm>
                      <a:prstGeom prst="rect">
                        <a:avLst/>
                      </a:prstGeom>
                      <a:solidFill>
                        <a:schemeClr val="bg1"/>
                      </a:solidFill>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261833357"/>
              </p:ext>
            </p:extLst>
          </p:nvPr>
        </p:nvGraphicFramePr>
        <p:xfrm>
          <a:off x="1028700" y="1752600"/>
          <a:ext cx="6937375" cy="1354137"/>
        </p:xfrm>
        <a:graphic>
          <a:graphicData uri="http://schemas.openxmlformats.org/presentationml/2006/ole">
            <mc:AlternateContent xmlns:mc="http://schemas.openxmlformats.org/markup-compatibility/2006">
              <mc:Choice xmlns:v="urn:schemas-microsoft-com:vml" Requires="v">
                <p:oleObj spid="_x0000_s12311" name="Document" r:id="rId7" imgW="6937195" imgH="1353628" progId="Word.Document.12">
                  <p:embed/>
                </p:oleObj>
              </mc:Choice>
              <mc:Fallback>
                <p:oleObj name="Document" r:id="rId7" imgW="6937195" imgH="1353628" progId="Word.Document.12">
                  <p:embed/>
                  <p:pic>
                    <p:nvPicPr>
                      <p:cNvPr id="0" name=""/>
                      <p:cNvPicPr/>
                      <p:nvPr/>
                    </p:nvPicPr>
                    <p:blipFill>
                      <a:blip r:embed="rId8"/>
                      <a:stretch>
                        <a:fillRect/>
                      </a:stretch>
                    </p:blipFill>
                    <p:spPr>
                      <a:xfrm>
                        <a:off x="1028700" y="1752600"/>
                        <a:ext cx="6937375" cy="1354137"/>
                      </a:xfrm>
                      <a:prstGeom prst="rect">
                        <a:avLst/>
                      </a:prstGeom>
                      <a:solidFill>
                        <a:schemeClr val="bg1"/>
                      </a:solid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929814616"/>
              </p:ext>
            </p:extLst>
          </p:nvPr>
        </p:nvGraphicFramePr>
        <p:xfrm>
          <a:off x="1790700" y="3124200"/>
          <a:ext cx="6937375" cy="1885950"/>
        </p:xfrm>
        <a:graphic>
          <a:graphicData uri="http://schemas.openxmlformats.org/presentationml/2006/ole">
            <mc:AlternateContent xmlns:mc="http://schemas.openxmlformats.org/markup-compatibility/2006">
              <mc:Choice xmlns:v="urn:schemas-microsoft-com:vml" Requires="v">
                <p:oleObj spid="_x0000_s12312" name="Document" r:id="rId10" imgW="6937195" imgH="1885950" progId="Word.Document.12">
                  <p:embed/>
                </p:oleObj>
              </mc:Choice>
              <mc:Fallback>
                <p:oleObj name="Document" r:id="rId10" imgW="6937195" imgH="1885950" progId="Word.Document.12">
                  <p:embed/>
                  <p:pic>
                    <p:nvPicPr>
                      <p:cNvPr id="0" name=""/>
                      <p:cNvPicPr/>
                      <p:nvPr/>
                    </p:nvPicPr>
                    <p:blipFill>
                      <a:blip r:embed="rId11"/>
                      <a:stretch>
                        <a:fillRect/>
                      </a:stretch>
                    </p:blipFill>
                    <p:spPr>
                      <a:xfrm>
                        <a:off x="1790700" y="3124200"/>
                        <a:ext cx="6937375" cy="1885950"/>
                      </a:xfrm>
                      <a:prstGeom prst="rect">
                        <a:avLst/>
                      </a:prstGeom>
                      <a:solidFill>
                        <a:schemeClr val="bg1"/>
                      </a:solid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11092744"/>
              </p:ext>
            </p:extLst>
          </p:nvPr>
        </p:nvGraphicFramePr>
        <p:xfrm>
          <a:off x="3162300" y="4876800"/>
          <a:ext cx="6937375" cy="1885950"/>
        </p:xfrm>
        <a:graphic>
          <a:graphicData uri="http://schemas.openxmlformats.org/presentationml/2006/ole">
            <mc:AlternateContent xmlns:mc="http://schemas.openxmlformats.org/markup-compatibility/2006">
              <mc:Choice xmlns:v="urn:schemas-microsoft-com:vml" Requires="v">
                <p:oleObj spid="_x0000_s12313" name="Document" r:id="rId13" imgW="6937195" imgH="1885950" progId="Word.Document.12">
                  <p:embed/>
                </p:oleObj>
              </mc:Choice>
              <mc:Fallback>
                <p:oleObj name="Document" r:id="rId13" imgW="6937195" imgH="1885950" progId="Word.Document.12">
                  <p:embed/>
                  <p:pic>
                    <p:nvPicPr>
                      <p:cNvPr id="0" name=""/>
                      <p:cNvPicPr/>
                      <p:nvPr/>
                    </p:nvPicPr>
                    <p:blipFill>
                      <a:blip r:embed="rId14"/>
                      <a:stretch>
                        <a:fillRect/>
                      </a:stretch>
                    </p:blipFill>
                    <p:spPr>
                      <a:xfrm>
                        <a:off x="3162300" y="4876800"/>
                        <a:ext cx="6937375" cy="1885950"/>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34321166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300597933"/>
              </p:ext>
            </p:extLst>
          </p:nvPr>
        </p:nvGraphicFramePr>
        <p:xfrm>
          <a:off x="571500" y="381000"/>
          <a:ext cx="6937375" cy="1087437"/>
        </p:xfrm>
        <a:graphic>
          <a:graphicData uri="http://schemas.openxmlformats.org/presentationml/2006/ole">
            <mc:AlternateContent xmlns:mc="http://schemas.openxmlformats.org/markup-compatibility/2006">
              <mc:Choice xmlns:v="urn:schemas-microsoft-com:vml" Requires="v">
                <p:oleObj spid="_x0000_s13334" name="Document" r:id="rId4" imgW="6937195" imgH="1087288" progId="Word.Document.12">
                  <p:embed/>
                </p:oleObj>
              </mc:Choice>
              <mc:Fallback>
                <p:oleObj name="Document" r:id="rId4" imgW="6937195" imgH="1087288" progId="Word.Document.12">
                  <p:embed/>
                  <p:pic>
                    <p:nvPicPr>
                      <p:cNvPr id="0" name=""/>
                      <p:cNvPicPr/>
                      <p:nvPr/>
                    </p:nvPicPr>
                    <p:blipFill>
                      <a:blip r:embed="rId5"/>
                      <a:stretch>
                        <a:fillRect/>
                      </a:stretch>
                    </p:blipFill>
                    <p:spPr>
                      <a:xfrm>
                        <a:off x="571500" y="381000"/>
                        <a:ext cx="6937375" cy="1087437"/>
                      </a:xfrm>
                      <a:prstGeom prst="rect">
                        <a:avLst/>
                      </a:prstGeom>
                      <a:solidFill>
                        <a:schemeClr val="bg1"/>
                      </a:solidFill>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275503866"/>
              </p:ext>
            </p:extLst>
          </p:nvPr>
        </p:nvGraphicFramePr>
        <p:xfrm>
          <a:off x="1104900" y="1524000"/>
          <a:ext cx="6937375" cy="1087437"/>
        </p:xfrm>
        <a:graphic>
          <a:graphicData uri="http://schemas.openxmlformats.org/presentationml/2006/ole">
            <mc:AlternateContent xmlns:mc="http://schemas.openxmlformats.org/markup-compatibility/2006">
              <mc:Choice xmlns:v="urn:schemas-microsoft-com:vml" Requires="v">
                <p:oleObj spid="_x0000_s13335" name="Document" r:id="rId7" imgW="6937195" imgH="1087288" progId="Word.Document.12">
                  <p:embed/>
                </p:oleObj>
              </mc:Choice>
              <mc:Fallback>
                <p:oleObj name="Document" r:id="rId7" imgW="6937195" imgH="1087288" progId="Word.Document.12">
                  <p:embed/>
                  <p:pic>
                    <p:nvPicPr>
                      <p:cNvPr id="0" name=""/>
                      <p:cNvPicPr/>
                      <p:nvPr/>
                    </p:nvPicPr>
                    <p:blipFill>
                      <a:blip r:embed="rId8"/>
                      <a:stretch>
                        <a:fillRect/>
                      </a:stretch>
                    </p:blipFill>
                    <p:spPr>
                      <a:xfrm>
                        <a:off x="1104900" y="1524000"/>
                        <a:ext cx="6937375" cy="1087437"/>
                      </a:xfrm>
                      <a:prstGeom prst="rect">
                        <a:avLst/>
                      </a:prstGeom>
                      <a:solidFill>
                        <a:schemeClr val="bg1"/>
                      </a:solid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520499172"/>
              </p:ext>
            </p:extLst>
          </p:nvPr>
        </p:nvGraphicFramePr>
        <p:xfrm>
          <a:off x="1790700" y="2667000"/>
          <a:ext cx="6937375" cy="1354137"/>
        </p:xfrm>
        <a:graphic>
          <a:graphicData uri="http://schemas.openxmlformats.org/presentationml/2006/ole">
            <mc:AlternateContent xmlns:mc="http://schemas.openxmlformats.org/markup-compatibility/2006">
              <mc:Choice xmlns:v="urn:schemas-microsoft-com:vml" Requires="v">
                <p:oleObj spid="_x0000_s13336" name="Document" r:id="rId10" imgW="6937195" imgH="1353628" progId="Word.Document.12">
                  <p:embed/>
                </p:oleObj>
              </mc:Choice>
              <mc:Fallback>
                <p:oleObj name="Document" r:id="rId10" imgW="6937195" imgH="1353628" progId="Word.Document.12">
                  <p:embed/>
                  <p:pic>
                    <p:nvPicPr>
                      <p:cNvPr id="0" name=""/>
                      <p:cNvPicPr/>
                      <p:nvPr/>
                    </p:nvPicPr>
                    <p:blipFill>
                      <a:blip r:embed="rId11"/>
                      <a:stretch>
                        <a:fillRect/>
                      </a:stretch>
                    </p:blipFill>
                    <p:spPr>
                      <a:xfrm>
                        <a:off x="1790700" y="2667000"/>
                        <a:ext cx="6937375" cy="1354137"/>
                      </a:xfrm>
                      <a:prstGeom prst="rect">
                        <a:avLst/>
                      </a:prstGeom>
                      <a:solidFill>
                        <a:schemeClr val="bg1"/>
                      </a:solid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343044539"/>
              </p:ext>
            </p:extLst>
          </p:nvPr>
        </p:nvGraphicFramePr>
        <p:xfrm>
          <a:off x="2628900" y="4191000"/>
          <a:ext cx="6937375" cy="1885950"/>
        </p:xfrm>
        <a:graphic>
          <a:graphicData uri="http://schemas.openxmlformats.org/presentationml/2006/ole">
            <mc:AlternateContent xmlns:mc="http://schemas.openxmlformats.org/markup-compatibility/2006">
              <mc:Choice xmlns:v="urn:schemas-microsoft-com:vml" Requires="v">
                <p:oleObj spid="_x0000_s13337" name="Document" r:id="rId13" imgW="6937195" imgH="1885950" progId="Word.Document.12">
                  <p:embed/>
                </p:oleObj>
              </mc:Choice>
              <mc:Fallback>
                <p:oleObj name="Document" r:id="rId13" imgW="6937195" imgH="1885950" progId="Word.Document.12">
                  <p:embed/>
                  <p:pic>
                    <p:nvPicPr>
                      <p:cNvPr id="0" name=""/>
                      <p:cNvPicPr/>
                      <p:nvPr/>
                    </p:nvPicPr>
                    <p:blipFill>
                      <a:blip r:embed="rId14"/>
                      <a:stretch>
                        <a:fillRect/>
                      </a:stretch>
                    </p:blipFill>
                    <p:spPr>
                      <a:xfrm>
                        <a:off x="2628900" y="4191000"/>
                        <a:ext cx="6937375" cy="1885950"/>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3099538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101" y="228600"/>
            <a:ext cx="8305800" cy="685800"/>
          </a:xfrm>
        </p:spPr>
        <p:txBody>
          <a:bodyPr/>
          <a:lstStyle/>
          <a:p>
            <a:r>
              <a:rPr lang="en-US" dirty="0" smtClean="0"/>
              <a:t>Lisa </a:t>
            </a:r>
            <a:r>
              <a:rPr lang="en-US" dirty="0" err="1" smtClean="0"/>
              <a:t>Jeppson</a:t>
            </a:r>
            <a:endParaRPr lang="en-US" dirty="0"/>
          </a:p>
        </p:txBody>
      </p:sp>
      <p:sp>
        <p:nvSpPr>
          <p:cNvPr id="3" name="Content Placeholder 2"/>
          <p:cNvSpPr>
            <a:spLocks noGrp="1"/>
          </p:cNvSpPr>
          <p:nvPr>
            <p:ph idx="1"/>
          </p:nvPr>
        </p:nvSpPr>
        <p:spPr>
          <a:xfrm>
            <a:off x="1651001" y="1600200"/>
            <a:ext cx="8305800" cy="4953000"/>
          </a:xfrm>
        </p:spPr>
        <p:txBody>
          <a:bodyPr>
            <a:normAutofit fontScale="62500" lnSpcReduction="20000"/>
          </a:bodyPr>
          <a:lstStyle/>
          <a:p>
            <a:pPr marL="0" marR="0">
              <a:lnSpc>
                <a:spcPct val="107000"/>
              </a:lnSpc>
              <a:spcBef>
                <a:spcPts val="0"/>
              </a:spcBef>
              <a:spcAft>
                <a:spcPts val="0"/>
              </a:spcAft>
            </a:pPr>
            <a:r>
              <a:rPr lang="en-US" sz="4500" dirty="0">
                <a:solidFill>
                  <a:srgbClr val="FFFF00"/>
                </a:solidFill>
                <a:latin typeface="Tahoma"/>
                <a:ea typeface="Times New Roman"/>
                <a:cs typeface="Times New Roman"/>
              </a:rPr>
              <a:t>I start the beginning of the semester with an activity.  4 posters, each has a different question at the top: 1-What foods do you consider to be unhealthy? 2-What do you do for exercise? 3-What would make people become healthier by eating healthier and exercising more?  4-If it is unhealthy why do people overeat and not exercise?  I put the class into 4 groups and each group has a marker.  The posters are in 4 areas of the room and the group travels (with the marker) around the room--about 2 minutes each.  They are to list as many things as they can without repeating previous answers. </a:t>
            </a:r>
            <a:r>
              <a:rPr lang="en-US" sz="4500" dirty="0">
                <a:solidFill>
                  <a:srgbClr val="000000"/>
                </a:solidFill>
                <a:latin typeface="Tahoma"/>
                <a:ea typeface="Times New Roman"/>
                <a:cs typeface="Times New Roman"/>
              </a:rPr>
              <a:t>  </a:t>
            </a:r>
            <a:endParaRPr lang="en-US" sz="4500" dirty="0">
              <a:latin typeface="Calibri"/>
              <a:ea typeface="Calibri"/>
              <a:cs typeface="Times New Roman"/>
            </a:endParaRPr>
          </a:p>
          <a:p>
            <a:endParaRPr lang="en-US" dirty="0"/>
          </a:p>
        </p:txBody>
      </p:sp>
    </p:spTree>
    <p:extLst>
      <p:ext uri="{BB962C8B-B14F-4D97-AF65-F5344CB8AC3E}">
        <p14:creationId xmlns:p14="http://schemas.microsoft.com/office/powerpoint/2010/main" val="7472944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module 4</a:t>
            </a:r>
          </a:p>
        </p:txBody>
      </p:sp>
      <p:sp>
        <p:nvSpPr>
          <p:cNvPr id="3" name="Content Placeholder 2"/>
          <p:cNvSpPr>
            <a:spLocks noGrp="1"/>
          </p:cNvSpPr>
          <p:nvPr>
            <p:ph idx="1"/>
          </p:nvPr>
        </p:nvSpPr>
        <p:spPr/>
        <p:txBody>
          <a:bodyPr/>
          <a:lstStyle/>
          <a:p>
            <a:r>
              <a:rPr lang="en-US" dirty="0" smtClean="0"/>
              <a:t>Lisa </a:t>
            </a:r>
            <a:r>
              <a:rPr lang="en-US" dirty="0" err="1"/>
              <a:t>Jeppson</a:t>
            </a:r>
            <a:r>
              <a:rPr lang="en-US" dirty="0"/>
              <a:t> </a:t>
            </a:r>
          </a:p>
          <a:p>
            <a:r>
              <a:rPr lang="en-US" dirty="0"/>
              <a:t>I have my school website helps for exam 4.  I also do the corn starch experiment I got from Lisa Gardner for hypothesis.  </a:t>
            </a:r>
          </a:p>
          <a:p>
            <a:endParaRPr lang="en-US" dirty="0"/>
          </a:p>
        </p:txBody>
      </p:sp>
    </p:spTree>
    <p:extLst>
      <p:ext uri="{BB962C8B-B14F-4D97-AF65-F5344CB8AC3E}">
        <p14:creationId xmlns:p14="http://schemas.microsoft.com/office/powerpoint/2010/main" val="42616189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3" y="228606"/>
            <a:ext cx="8740775" cy="763587"/>
          </a:xfrm>
        </p:spPr>
        <p:txBody>
          <a:bodyPr/>
          <a:lstStyle/>
          <a:p>
            <a:r>
              <a:rPr lang="en-US" dirty="0"/>
              <a:t>For module </a:t>
            </a:r>
            <a:r>
              <a:rPr lang="en-US" dirty="0" smtClean="0"/>
              <a:t>5</a:t>
            </a:r>
            <a:endParaRPr lang="en-US" dirty="0"/>
          </a:p>
        </p:txBody>
      </p:sp>
      <p:sp>
        <p:nvSpPr>
          <p:cNvPr id="3" name="Content Placeholder 2"/>
          <p:cNvSpPr>
            <a:spLocks noGrp="1"/>
          </p:cNvSpPr>
          <p:nvPr>
            <p:ph idx="1"/>
          </p:nvPr>
        </p:nvSpPr>
        <p:spPr>
          <a:xfrm>
            <a:off x="723903" y="1066800"/>
            <a:ext cx="8740775" cy="4119562"/>
          </a:xfrm>
        </p:spPr>
        <p:txBody>
          <a:bodyPr/>
          <a:lstStyle/>
          <a:p>
            <a:r>
              <a:rPr lang="en-US" dirty="0" smtClean="0"/>
              <a:t>Lisa </a:t>
            </a:r>
            <a:r>
              <a:rPr lang="en-US" dirty="0" err="1"/>
              <a:t>Jeppson</a:t>
            </a:r>
            <a:r>
              <a:rPr lang="en-US" dirty="0"/>
              <a:t> </a:t>
            </a:r>
          </a:p>
          <a:p>
            <a:r>
              <a:rPr lang="en-US" dirty="0"/>
              <a:t>I put them into groups and they make a poster about a </a:t>
            </a:r>
            <a:r>
              <a:rPr lang="en-US" dirty="0" err="1"/>
              <a:t>vit</a:t>
            </a:r>
            <a:r>
              <a:rPr lang="en-US" dirty="0"/>
              <a:t>/min.  Their poster has to include name (other names), function, food sources (with pictures), deficiency symptoms, and toxicity symptoms.  I then have them present in class and follow up with the PPT if anything was missed.  Then we hang the posters up.</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9069190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module 5</a:t>
            </a:r>
          </a:p>
        </p:txBody>
      </p:sp>
      <p:sp>
        <p:nvSpPr>
          <p:cNvPr id="3" name="Content Placeholder 2"/>
          <p:cNvSpPr>
            <a:spLocks noGrp="1"/>
          </p:cNvSpPr>
          <p:nvPr>
            <p:ph idx="1"/>
          </p:nvPr>
        </p:nvSpPr>
        <p:spPr/>
        <p:txBody>
          <a:bodyPr/>
          <a:lstStyle/>
          <a:p>
            <a:r>
              <a:rPr lang="en-US" dirty="0" err="1"/>
              <a:t>Jerrie</a:t>
            </a:r>
            <a:r>
              <a:rPr lang="en-US" dirty="0"/>
              <a:t> Lin</a:t>
            </a:r>
          </a:p>
          <a:p>
            <a:r>
              <a:rPr lang="en-US" dirty="0" err="1"/>
              <a:t>Vit</a:t>
            </a:r>
            <a:r>
              <a:rPr lang="en-US" dirty="0"/>
              <a:t>/Min Presentation-  The students have to read and watch the T-takes about their </a:t>
            </a:r>
            <a:r>
              <a:rPr lang="en-US" dirty="0" err="1"/>
              <a:t>vit</a:t>
            </a:r>
            <a:r>
              <a:rPr lang="en-US" dirty="0"/>
              <a:t>/min and then make a presentation including all the information from book and T-talks plus new information about their </a:t>
            </a:r>
            <a:r>
              <a:rPr lang="en-US" dirty="0" err="1"/>
              <a:t>vit</a:t>
            </a:r>
            <a:r>
              <a:rPr lang="en-US" dirty="0"/>
              <a:t>/min.  The also bring a food item to share with the class that contains their </a:t>
            </a:r>
            <a:r>
              <a:rPr lang="en-US" dirty="0" err="1"/>
              <a:t>vit</a:t>
            </a:r>
            <a:r>
              <a:rPr lang="en-US" dirty="0"/>
              <a:t>/min. 4 days of food=yum!</a:t>
            </a:r>
          </a:p>
          <a:p>
            <a:pPr marL="0" indent="0">
              <a:buNone/>
            </a:pPr>
            <a:endParaRPr lang="en-US" dirty="0"/>
          </a:p>
        </p:txBody>
      </p:sp>
    </p:spTree>
    <p:extLst>
      <p:ext uri="{BB962C8B-B14F-4D97-AF65-F5344CB8AC3E}">
        <p14:creationId xmlns:p14="http://schemas.microsoft.com/office/powerpoint/2010/main" val="2145106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module 5</a:t>
            </a:r>
          </a:p>
        </p:txBody>
      </p:sp>
      <p:sp>
        <p:nvSpPr>
          <p:cNvPr id="3" name="Content Placeholder 2"/>
          <p:cNvSpPr>
            <a:spLocks noGrp="1"/>
          </p:cNvSpPr>
          <p:nvPr>
            <p:ph idx="1"/>
          </p:nvPr>
        </p:nvSpPr>
        <p:spPr/>
        <p:txBody>
          <a:bodyPr/>
          <a:lstStyle/>
          <a:p>
            <a:r>
              <a:rPr lang="en-US" dirty="0" smtClean="0"/>
              <a:t>Fall Exam 5  --- Questions 15, 26, 38</a:t>
            </a:r>
          </a:p>
          <a:p>
            <a:endParaRPr lang="en-US" dirty="0"/>
          </a:p>
          <a:p>
            <a:endParaRPr lang="en-US" dirty="0" smtClean="0"/>
          </a:p>
          <a:p>
            <a:r>
              <a:rPr lang="en-US" dirty="0" smtClean="0"/>
              <a:t>Spring Exam 5  --- Questions 6, 10, 32</a:t>
            </a:r>
            <a:endParaRPr lang="en-US" dirty="0"/>
          </a:p>
        </p:txBody>
      </p:sp>
    </p:spTree>
    <p:extLst>
      <p:ext uri="{BB962C8B-B14F-4D97-AF65-F5344CB8AC3E}">
        <p14:creationId xmlns:p14="http://schemas.microsoft.com/office/powerpoint/2010/main" val="33949326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733450611"/>
              </p:ext>
            </p:extLst>
          </p:nvPr>
        </p:nvGraphicFramePr>
        <p:xfrm>
          <a:off x="419100" y="457200"/>
          <a:ext cx="6937375" cy="1087437"/>
        </p:xfrm>
        <a:graphic>
          <a:graphicData uri="http://schemas.openxmlformats.org/presentationml/2006/ole">
            <mc:AlternateContent xmlns:mc="http://schemas.openxmlformats.org/markup-compatibility/2006">
              <mc:Choice xmlns:v="urn:schemas-microsoft-com:vml" Requires="v">
                <p:oleObj spid="_x0000_s14353" name="Document" r:id="rId4" imgW="6937195" imgH="1087288" progId="Word.Document.12">
                  <p:embed/>
                </p:oleObj>
              </mc:Choice>
              <mc:Fallback>
                <p:oleObj name="Document" r:id="rId4" imgW="6937195" imgH="1087288" progId="Word.Document.12">
                  <p:embed/>
                  <p:pic>
                    <p:nvPicPr>
                      <p:cNvPr id="0" name=""/>
                      <p:cNvPicPr/>
                      <p:nvPr/>
                    </p:nvPicPr>
                    <p:blipFill>
                      <a:blip r:embed="rId5"/>
                      <a:stretch>
                        <a:fillRect/>
                      </a:stretch>
                    </p:blipFill>
                    <p:spPr>
                      <a:xfrm>
                        <a:off x="419100" y="457200"/>
                        <a:ext cx="6937375" cy="1087437"/>
                      </a:xfrm>
                      <a:prstGeom prst="rect">
                        <a:avLst/>
                      </a:prstGeom>
                      <a:solidFill>
                        <a:schemeClr val="bg1"/>
                      </a:solidFill>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831165063"/>
              </p:ext>
            </p:extLst>
          </p:nvPr>
        </p:nvGraphicFramePr>
        <p:xfrm>
          <a:off x="1638300" y="1752600"/>
          <a:ext cx="6937375" cy="1885950"/>
        </p:xfrm>
        <a:graphic>
          <a:graphicData uri="http://schemas.openxmlformats.org/presentationml/2006/ole">
            <mc:AlternateContent xmlns:mc="http://schemas.openxmlformats.org/markup-compatibility/2006">
              <mc:Choice xmlns:v="urn:schemas-microsoft-com:vml" Requires="v">
                <p:oleObj spid="_x0000_s14354" name="Document" r:id="rId7" imgW="6937195" imgH="1885950" progId="Word.Document.12">
                  <p:embed/>
                </p:oleObj>
              </mc:Choice>
              <mc:Fallback>
                <p:oleObj name="Document" r:id="rId7" imgW="6937195" imgH="1885950" progId="Word.Document.12">
                  <p:embed/>
                  <p:pic>
                    <p:nvPicPr>
                      <p:cNvPr id="0" name=""/>
                      <p:cNvPicPr/>
                      <p:nvPr/>
                    </p:nvPicPr>
                    <p:blipFill>
                      <a:blip r:embed="rId8"/>
                      <a:stretch>
                        <a:fillRect/>
                      </a:stretch>
                    </p:blipFill>
                    <p:spPr>
                      <a:xfrm>
                        <a:off x="1638300" y="1752600"/>
                        <a:ext cx="6937375" cy="1885950"/>
                      </a:xfrm>
                      <a:prstGeom prst="rect">
                        <a:avLst/>
                      </a:prstGeom>
                      <a:solidFill>
                        <a:schemeClr val="bg1"/>
                      </a:solid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740333670"/>
              </p:ext>
            </p:extLst>
          </p:nvPr>
        </p:nvGraphicFramePr>
        <p:xfrm>
          <a:off x="2324100" y="3810000"/>
          <a:ext cx="6937375" cy="1885950"/>
        </p:xfrm>
        <a:graphic>
          <a:graphicData uri="http://schemas.openxmlformats.org/presentationml/2006/ole">
            <mc:AlternateContent xmlns:mc="http://schemas.openxmlformats.org/markup-compatibility/2006">
              <mc:Choice xmlns:v="urn:schemas-microsoft-com:vml" Requires="v">
                <p:oleObj spid="_x0000_s14355" name="Document" r:id="rId10" imgW="6937195" imgH="1885950" progId="Word.Document.12">
                  <p:embed/>
                </p:oleObj>
              </mc:Choice>
              <mc:Fallback>
                <p:oleObj name="Document" r:id="rId10" imgW="6937195" imgH="1885950" progId="Word.Document.12">
                  <p:embed/>
                  <p:pic>
                    <p:nvPicPr>
                      <p:cNvPr id="0" name=""/>
                      <p:cNvPicPr/>
                      <p:nvPr/>
                    </p:nvPicPr>
                    <p:blipFill>
                      <a:blip r:embed="rId11"/>
                      <a:stretch>
                        <a:fillRect/>
                      </a:stretch>
                    </p:blipFill>
                    <p:spPr>
                      <a:xfrm>
                        <a:off x="2324100" y="3810000"/>
                        <a:ext cx="6937375" cy="1885950"/>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36218418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614553865"/>
              </p:ext>
            </p:extLst>
          </p:nvPr>
        </p:nvGraphicFramePr>
        <p:xfrm>
          <a:off x="571500" y="228600"/>
          <a:ext cx="6937375" cy="1262063"/>
        </p:xfrm>
        <a:graphic>
          <a:graphicData uri="http://schemas.openxmlformats.org/presentationml/2006/ole">
            <mc:AlternateContent xmlns:mc="http://schemas.openxmlformats.org/markup-compatibility/2006">
              <mc:Choice xmlns:v="urn:schemas-microsoft-com:vml" Requires="v">
                <p:oleObj spid="_x0000_s15377" name="Document" r:id="rId4" imgW="6937195" imgH="1262332" progId="Word.Document.12">
                  <p:embed/>
                </p:oleObj>
              </mc:Choice>
              <mc:Fallback>
                <p:oleObj name="Document" r:id="rId4" imgW="6937195" imgH="1262332" progId="Word.Document.12">
                  <p:embed/>
                  <p:pic>
                    <p:nvPicPr>
                      <p:cNvPr id="0" name=""/>
                      <p:cNvPicPr/>
                      <p:nvPr/>
                    </p:nvPicPr>
                    <p:blipFill>
                      <a:blip r:embed="rId5"/>
                      <a:stretch>
                        <a:fillRect/>
                      </a:stretch>
                    </p:blipFill>
                    <p:spPr>
                      <a:xfrm>
                        <a:off x="571500" y="228600"/>
                        <a:ext cx="6937375" cy="1262063"/>
                      </a:xfrm>
                      <a:prstGeom prst="rect">
                        <a:avLst/>
                      </a:prstGeom>
                      <a:solidFill>
                        <a:schemeClr val="bg1"/>
                      </a:solidFill>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790816449"/>
              </p:ext>
            </p:extLst>
          </p:nvPr>
        </p:nvGraphicFramePr>
        <p:xfrm>
          <a:off x="1485900" y="1676400"/>
          <a:ext cx="6937375" cy="1087437"/>
        </p:xfrm>
        <a:graphic>
          <a:graphicData uri="http://schemas.openxmlformats.org/presentationml/2006/ole">
            <mc:AlternateContent xmlns:mc="http://schemas.openxmlformats.org/markup-compatibility/2006">
              <mc:Choice xmlns:v="urn:schemas-microsoft-com:vml" Requires="v">
                <p:oleObj spid="_x0000_s15378" name="Document" r:id="rId7" imgW="6937195" imgH="1087288" progId="Word.Document.12">
                  <p:embed/>
                </p:oleObj>
              </mc:Choice>
              <mc:Fallback>
                <p:oleObj name="Document" r:id="rId7" imgW="6937195" imgH="1087288" progId="Word.Document.12">
                  <p:embed/>
                  <p:pic>
                    <p:nvPicPr>
                      <p:cNvPr id="0" name=""/>
                      <p:cNvPicPr/>
                      <p:nvPr/>
                    </p:nvPicPr>
                    <p:blipFill>
                      <a:blip r:embed="rId8"/>
                      <a:stretch>
                        <a:fillRect/>
                      </a:stretch>
                    </p:blipFill>
                    <p:spPr>
                      <a:xfrm>
                        <a:off x="1485900" y="1676400"/>
                        <a:ext cx="6937375" cy="1087437"/>
                      </a:xfrm>
                      <a:prstGeom prst="rect">
                        <a:avLst/>
                      </a:prstGeom>
                      <a:solidFill>
                        <a:schemeClr val="bg1"/>
                      </a:solid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813390411"/>
              </p:ext>
            </p:extLst>
          </p:nvPr>
        </p:nvGraphicFramePr>
        <p:xfrm>
          <a:off x="1866900" y="3124200"/>
          <a:ext cx="6937375" cy="1885950"/>
        </p:xfrm>
        <a:graphic>
          <a:graphicData uri="http://schemas.openxmlformats.org/presentationml/2006/ole">
            <mc:AlternateContent xmlns:mc="http://schemas.openxmlformats.org/markup-compatibility/2006">
              <mc:Choice xmlns:v="urn:schemas-microsoft-com:vml" Requires="v">
                <p:oleObj spid="_x0000_s15379" name="Document" r:id="rId10" imgW="6937195" imgH="1885950" progId="Word.Document.12">
                  <p:embed/>
                </p:oleObj>
              </mc:Choice>
              <mc:Fallback>
                <p:oleObj name="Document" r:id="rId10" imgW="6937195" imgH="1885950" progId="Word.Document.12">
                  <p:embed/>
                  <p:pic>
                    <p:nvPicPr>
                      <p:cNvPr id="0" name=""/>
                      <p:cNvPicPr/>
                      <p:nvPr/>
                    </p:nvPicPr>
                    <p:blipFill>
                      <a:blip r:embed="rId11"/>
                      <a:stretch>
                        <a:fillRect/>
                      </a:stretch>
                    </p:blipFill>
                    <p:spPr>
                      <a:xfrm>
                        <a:off x="1866900" y="3124200"/>
                        <a:ext cx="6937375" cy="1885950"/>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38734685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Module </a:t>
            </a:r>
            <a:r>
              <a:rPr lang="en-US" dirty="0" smtClean="0"/>
              <a:t>6</a:t>
            </a:r>
            <a:endParaRPr lang="en-US" dirty="0"/>
          </a:p>
        </p:txBody>
      </p:sp>
      <p:sp>
        <p:nvSpPr>
          <p:cNvPr id="3" name="Content Placeholder 2"/>
          <p:cNvSpPr>
            <a:spLocks noGrp="1"/>
          </p:cNvSpPr>
          <p:nvPr>
            <p:ph idx="1"/>
          </p:nvPr>
        </p:nvSpPr>
        <p:spPr/>
        <p:txBody>
          <a:bodyPr/>
          <a:lstStyle/>
          <a:p>
            <a:r>
              <a:rPr lang="en-US" dirty="0" smtClean="0"/>
              <a:t>Lisa </a:t>
            </a:r>
            <a:r>
              <a:rPr lang="en-US" dirty="0" err="1"/>
              <a:t>Jeppson</a:t>
            </a:r>
            <a:r>
              <a:rPr lang="en-US" dirty="0"/>
              <a:t> </a:t>
            </a:r>
          </a:p>
          <a:p>
            <a:r>
              <a:rPr lang="en-US" dirty="0"/>
              <a:t>I show the terrible but funny music videos about food safety from ucdavis.edu.  "don't get </a:t>
            </a:r>
            <a:r>
              <a:rPr lang="en-US" dirty="0" err="1"/>
              <a:t>sicky</a:t>
            </a:r>
            <a:r>
              <a:rPr lang="en-US" dirty="0"/>
              <a:t> with it" and "you better wash your hands"  </a:t>
            </a:r>
          </a:p>
          <a:p>
            <a:r>
              <a:rPr lang="en-US" dirty="0"/>
              <a:t> </a:t>
            </a:r>
          </a:p>
          <a:p>
            <a:r>
              <a:rPr lang="en-US" dirty="0" err="1"/>
              <a:t>Jerrie</a:t>
            </a:r>
            <a:r>
              <a:rPr lang="en-US" dirty="0"/>
              <a:t> Lin</a:t>
            </a:r>
          </a:p>
          <a:p>
            <a:r>
              <a:rPr lang="en-US" dirty="0"/>
              <a:t>Show the Logan, Handling Food correctly video. </a:t>
            </a:r>
          </a:p>
          <a:p>
            <a:endParaRPr lang="en-US" dirty="0"/>
          </a:p>
        </p:txBody>
      </p:sp>
    </p:spTree>
    <p:extLst>
      <p:ext uri="{BB962C8B-B14F-4D97-AF65-F5344CB8AC3E}">
        <p14:creationId xmlns:p14="http://schemas.microsoft.com/office/powerpoint/2010/main" val="41368912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6</a:t>
            </a:r>
          </a:p>
        </p:txBody>
      </p:sp>
      <p:sp>
        <p:nvSpPr>
          <p:cNvPr id="3" name="Content Placeholder 2"/>
          <p:cNvSpPr>
            <a:spLocks noGrp="1"/>
          </p:cNvSpPr>
          <p:nvPr>
            <p:ph idx="1"/>
          </p:nvPr>
        </p:nvSpPr>
        <p:spPr/>
        <p:txBody>
          <a:bodyPr/>
          <a:lstStyle/>
          <a:p>
            <a:r>
              <a:rPr lang="en-US" dirty="0" smtClean="0"/>
              <a:t>Fall Exam 6   --- Questions 2, 6, 12, 22</a:t>
            </a:r>
          </a:p>
          <a:p>
            <a:endParaRPr lang="en-US" dirty="0"/>
          </a:p>
          <a:p>
            <a:r>
              <a:rPr lang="en-US" dirty="0" smtClean="0"/>
              <a:t>Spring Exam 6 --- Questions 14, 18, 21, 38, 39, </a:t>
            </a:r>
            <a:endParaRPr lang="en-US" dirty="0"/>
          </a:p>
        </p:txBody>
      </p:sp>
    </p:spTree>
    <p:extLst>
      <p:ext uri="{BB962C8B-B14F-4D97-AF65-F5344CB8AC3E}">
        <p14:creationId xmlns:p14="http://schemas.microsoft.com/office/powerpoint/2010/main" val="5505440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973991429"/>
              </p:ext>
            </p:extLst>
          </p:nvPr>
        </p:nvGraphicFramePr>
        <p:xfrm>
          <a:off x="7620" y="0"/>
          <a:ext cx="5364480" cy="6705600"/>
        </p:xfrm>
        <a:graphic>
          <a:graphicData uri="http://schemas.openxmlformats.org/presentationml/2006/ole">
            <mc:AlternateContent xmlns:mc="http://schemas.openxmlformats.org/markup-compatibility/2006">
              <mc:Choice xmlns:v="urn:schemas-microsoft-com:vml" Requires="v">
                <p:oleObj spid="_x0000_s9236" name="Document" r:id="rId4" imgW="7411511" imgH="8828417" progId="Word.Document.12">
                  <p:embed/>
                </p:oleObj>
              </mc:Choice>
              <mc:Fallback>
                <p:oleObj name="Document" r:id="rId4" imgW="7411511" imgH="8828417" progId="Word.Document.12">
                  <p:embed/>
                  <p:pic>
                    <p:nvPicPr>
                      <p:cNvPr id="0" name=""/>
                      <p:cNvPicPr/>
                      <p:nvPr/>
                    </p:nvPicPr>
                    <p:blipFill>
                      <a:blip r:embed="rId5"/>
                      <a:stretch>
                        <a:fillRect/>
                      </a:stretch>
                    </p:blipFill>
                    <p:spPr>
                      <a:xfrm>
                        <a:off x="7620" y="0"/>
                        <a:ext cx="5364480" cy="6705600"/>
                      </a:xfrm>
                      <a:prstGeom prst="rect">
                        <a:avLst/>
                      </a:prstGeom>
                      <a:solidFill>
                        <a:schemeClr val="bg1"/>
                      </a:solid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948221035"/>
              </p:ext>
            </p:extLst>
          </p:nvPr>
        </p:nvGraphicFramePr>
        <p:xfrm>
          <a:off x="5372101" y="0"/>
          <a:ext cx="4914900" cy="6858000"/>
        </p:xfrm>
        <a:graphic>
          <a:graphicData uri="http://schemas.openxmlformats.org/presentationml/2006/ole">
            <mc:AlternateContent xmlns:mc="http://schemas.openxmlformats.org/markup-compatibility/2006">
              <mc:Choice xmlns:v="urn:schemas-microsoft-com:vml" Requires="v">
                <p:oleObj spid="_x0000_s9237" name="Document" r:id="rId7" imgW="6937195" imgH="6535947" progId="Word.Document.12">
                  <p:embed/>
                </p:oleObj>
              </mc:Choice>
              <mc:Fallback>
                <p:oleObj name="Document" r:id="rId7" imgW="6937195" imgH="6535947" progId="Word.Document.12">
                  <p:embed/>
                  <p:pic>
                    <p:nvPicPr>
                      <p:cNvPr id="0" name=""/>
                      <p:cNvPicPr/>
                      <p:nvPr/>
                    </p:nvPicPr>
                    <p:blipFill>
                      <a:blip r:embed="rId8"/>
                      <a:stretch>
                        <a:fillRect/>
                      </a:stretch>
                    </p:blipFill>
                    <p:spPr>
                      <a:xfrm>
                        <a:off x="5372101" y="0"/>
                        <a:ext cx="4914900" cy="6858000"/>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36704126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chitester.weber.edu/ChiMedia/1LeoandJune.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5715000" cy="4683125"/>
          </a:xfrm>
          <a:prstGeom prst="rect">
            <a:avLst/>
          </a:prstGeom>
          <a:noFill/>
          <a:ln>
            <a:noFill/>
          </a:ln>
        </p:spPr>
      </p:pic>
      <p:graphicFrame>
        <p:nvGraphicFramePr>
          <p:cNvPr id="3" name="Object 2"/>
          <p:cNvGraphicFramePr>
            <a:graphicFrameLocks noChangeAspect="1"/>
          </p:cNvGraphicFramePr>
          <p:nvPr>
            <p:extLst>
              <p:ext uri="{D42A27DB-BD31-4B8C-83A1-F6EECF244321}">
                <p14:modId xmlns:p14="http://schemas.microsoft.com/office/powerpoint/2010/main" val="3235071921"/>
              </p:ext>
            </p:extLst>
          </p:nvPr>
        </p:nvGraphicFramePr>
        <p:xfrm>
          <a:off x="3238500" y="30480"/>
          <a:ext cx="6972300" cy="2865120"/>
        </p:xfrm>
        <a:graphic>
          <a:graphicData uri="http://schemas.openxmlformats.org/presentationml/2006/ole">
            <mc:AlternateContent xmlns:mc="http://schemas.openxmlformats.org/markup-compatibility/2006">
              <mc:Choice xmlns:v="urn:schemas-microsoft-com:vml" Requires="v">
                <p:oleObj spid="_x0000_s11285" name="Document" r:id="rId5" imgW="6937195" imgH="1856836" progId="Word.Document.12">
                  <p:embed/>
                </p:oleObj>
              </mc:Choice>
              <mc:Fallback>
                <p:oleObj name="Document" r:id="rId5" imgW="6937195" imgH="1856836" progId="Word.Document.12">
                  <p:embed/>
                  <p:pic>
                    <p:nvPicPr>
                      <p:cNvPr id="0" name=""/>
                      <p:cNvPicPr/>
                      <p:nvPr/>
                    </p:nvPicPr>
                    <p:blipFill>
                      <a:blip r:embed="rId6"/>
                      <a:stretch>
                        <a:fillRect/>
                      </a:stretch>
                    </p:blipFill>
                    <p:spPr>
                      <a:xfrm>
                        <a:off x="3238500" y="30480"/>
                        <a:ext cx="6972300" cy="2865120"/>
                      </a:xfrm>
                      <a:prstGeom prst="rect">
                        <a:avLst/>
                      </a:prstGeom>
                      <a:solidFill>
                        <a:srgbClr val="FFE7FF"/>
                      </a:solid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065672448"/>
              </p:ext>
            </p:extLst>
          </p:nvPr>
        </p:nvGraphicFramePr>
        <p:xfrm>
          <a:off x="2857500" y="4683125"/>
          <a:ext cx="6937375" cy="1885950"/>
        </p:xfrm>
        <a:graphic>
          <a:graphicData uri="http://schemas.openxmlformats.org/presentationml/2006/ole">
            <mc:AlternateContent xmlns:mc="http://schemas.openxmlformats.org/markup-compatibility/2006">
              <mc:Choice xmlns:v="urn:schemas-microsoft-com:vml" Requires="v">
                <p:oleObj spid="_x0000_s11286" name="Document" r:id="rId8" imgW="6937195" imgH="1885950" progId="Word.Document.12">
                  <p:embed/>
                </p:oleObj>
              </mc:Choice>
              <mc:Fallback>
                <p:oleObj name="Document" r:id="rId8" imgW="6937195" imgH="1885950" progId="Word.Document.12">
                  <p:embed/>
                  <p:pic>
                    <p:nvPicPr>
                      <p:cNvPr id="0" name=""/>
                      <p:cNvPicPr/>
                      <p:nvPr/>
                    </p:nvPicPr>
                    <p:blipFill>
                      <a:blip r:embed="rId9"/>
                      <a:stretch>
                        <a:fillRect/>
                      </a:stretch>
                    </p:blipFill>
                    <p:spPr>
                      <a:xfrm>
                        <a:off x="2857500" y="4683125"/>
                        <a:ext cx="6937375" cy="1885950"/>
                      </a:xfrm>
                      <a:prstGeom prst="rect">
                        <a:avLst/>
                      </a:prstGeom>
                      <a:solidFill>
                        <a:srgbClr val="FFE7FF"/>
                      </a:solidFill>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201728367"/>
              </p:ext>
            </p:extLst>
          </p:nvPr>
        </p:nvGraphicFramePr>
        <p:xfrm>
          <a:off x="2246312" y="2622550"/>
          <a:ext cx="6937375" cy="2060575"/>
        </p:xfrm>
        <a:graphic>
          <a:graphicData uri="http://schemas.openxmlformats.org/presentationml/2006/ole">
            <mc:AlternateContent xmlns:mc="http://schemas.openxmlformats.org/markup-compatibility/2006">
              <mc:Choice xmlns:v="urn:schemas-microsoft-com:vml" Requires="v">
                <p:oleObj spid="_x0000_s11287" name="Document" r:id="rId11" imgW="6937195" imgH="2060994" progId="Word.Document.12">
                  <p:embed/>
                </p:oleObj>
              </mc:Choice>
              <mc:Fallback>
                <p:oleObj name="Document" r:id="rId11" imgW="6937195" imgH="2060994" progId="Word.Document.12">
                  <p:embed/>
                  <p:pic>
                    <p:nvPicPr>
                      <p:cNvPr id="0" name=""/>
                      <p:cNvPicPr/>
                      <p:nvPr/>
                    </p:nvPicPr>
                    <p:blipFill>
                      <a:blip r:embed="rId12"/>
                      <a:stretch>
                        <a:fillRect/>
                      </a:stretch>
                    </p:blipFill>
                    <p:spPr>
                      <a:xfrm>
                        <a:off x="2246312" y="2622550"/>
                        <a:ext cx="6937375" cy="2060575"/>
                      </a:xfrm>
                      <a:prstGeom prst="rect">
                        <a:avLst/>
                      </a:prstGeom>
                      <a:solidFill>
                        <a:srgbClr val="FFFFFF"/>
                      </a:solidFill>
                    </p:spPr>
                  </p:pic>
                </p:oleObj>
              </mc:Fallback>
            </mc:AlternateContent>
          </a:graphicData>
        </a:graphic>
      </p:graphicFrame>
    </p:spTree>
    <p:extLst>
      <p:ext uri="{BB962C8B-B14F-4D97-AF65-F5344CB8AC3E}">
        <p14:creationId xmlns:p14="http://schemas.microsoft.com/office/powerpoint/2010/main" val="3100784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Nutrition 1020</a:t>
            </a:r>
            <a:endParaRPr lang="en-US" dirty="0"/>
          </a:p>
        </p:txBody>
      </p:sp>
      <p:sp>
        <p:nvSpPr>
          <p:cNvPr id="3" name="Subtitle 2"/>
          <p:cNvSpPr>
            <a:spLocks noGrp="1"/>
          </p:cNvSpPr>
          <p:nvPr>
            <p:ph type="subTitle" idx="1"/>
          </p:nvPr>
        </p:nvSpPr>
        <p:spPr/>
        <p:txBody>
          <a:bodyPr/>
          <a:lstStyle/>
          <a:p>
            <a:r>
              <a:rPr lang="en-US" dirty="0" smtClean="0"/>
              <a:t>Interactive Notebook </a:t>
            </a:r>
            <a:endParaRPr lang="en-US" dirty="0"/>
          </a:p>
        </p:txBody>
      </p:sp>
    </p:spTree>
    <p:extLst>
      <p:ext uri="{BB962C8B-B14F-4D97-AF65-F5344CB8AC3E}">
        <p14:creationId xmlns:p14="http://schemas.microsoft.com/office/powerpoint/2010/main" val="22574405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177178017"/>
              </p:ext>
            </p:extLst>
          </p:nvPr>
        </p:nvGraphicFramePr>
        <p:xfrm>
          <a:off x="38100" y="76199"/>
          <a:ext cx="5257800" cy="6638521"/>
        </p:xfrm>
        <a:graphic>
          <a:graphicData uri="http://schemas.openxmlformats.org/presentationml/2006/ole">
            <mc:AlternateContent xmlns:mc="http://schemas.openxmlformats.org/markup-compatibility/2006">
              <mc:Choice xmlns:v="urn:schemas-microsoft-com:vml" Requires="v">
                <p:oleObj spid="_x0000_s8219" name="Document" r:id="rId4" imgW="6937195" imgH="8759765" progId="Word.Document.12">
                  <p:embed/>
                </p:oleObj>
              </mc:Choice>
              <mc:Fallback>
                <p:oleObj name="Document" r:id="rId4" imgW="6937195" imgH="8759765" progId="Word.Document.12">
                  <p:embed/>
                  <p:pic>
                    <p:nvPicPr>
                      <p:cNvPr id="0" name=""/>
                      <p:cNvPicPr/>
                      <p:nvPr/>
                    </p:nvPicPr>
                    <p:blipFill>
                      <a:blip r:embed="rId5"/>
                      <a:stretch>
                        <a:fillRect/>
                      </a:stretch>
                    </p:blipFill>
                    <p:spPr>
                      <a:xfrm>
                        <a:off x="38100" y="76199"/>
                        <a:ext cx="5257800" cy="6638521"/>
                      </a:xfrm>
                      <a:prstGeom prst="rect">
                        <a:avLst/>
                      </a:prstGeom>
                      <a:solidFill>
                        <a:schemeClr val="bg1"/>
                      </a:solid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447753580"/>
              </p:ext>
            </p:extLst>
          </p:nvPr>
        </p:nvGraphicFramePr>
        <p:xfrm>
          <a:off x="4762500" y="2514600"/>
          <a:ext cx="5410200" cy="1885950"/>
        </p:xfrm>
        <a:graphic>
          <a:graphicData uri="http://schemas.openxmlformats.org/presentationml/2006/ole">
            <mc:AlternateContent xmlns:mc="http://schemas.openxmlformats.org/markup-compatibility/2006">
              <mc:Choice xmlns:v="urn:schemas-microsoft-com:vml" Requires="v">
                <p:oleObj spid="_x0000_s8220" name="Document" r:id="rId7" imgW="6937195" imgH="1885950" progId="Word.Document.12">
                  <p:embed/>
                </p:oleObj>
              </mc:Choice>
              <mc:Fallback>
                <p:oleObj name="Document" r:id="rId7" imgW="6937195" imgH="1885950" progId="Word.Document.12">
                  <p:embed/>
                  <p:pic>
                    <p:nvPicPr>
                      <p:cNvPr id="0" name=""/>
                      <p:cNvPicPr/>
                      <p:nvPr/>
                    </p:nvPicPr>
                    <p:blipFill>
                      <a:blip r:embed="rId8"/>
                      <a:stretch>
                        <a:fillRect/>
                      </a:stretch>
                    </p:blipFill>
                    <p:spPr>
                      <a:xfrm>
                        <a:off x="4762500" y="2514600"/>
                        <a:ext cx="5410200" cy="1885950"/>
                      </a:xfrm>
                      <a:prstGeom prst="rect">
                        <a:avLst/>
                      </a:prstGeom>
                      <a:solidFill>
                        <a:srgbClr val="FFE7FF"/>
                      </a:solid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98324480"/>
              </p:ext>
            </p:extLst>
          </p:nvPr>
        </p:nvGraphicFramePr>
        <p:xfrm>
          <a:off x="4762500" y="304800"/>
          <a:ext cx="5373687" cy="2060575"/>
        </p:xfrm>
        <a:graphic>
          <a:graphicData uri="http://schemas.openxmlformats.org/presentationml/2006/ole">
            <mc:AlternateContent xmlns:mc="http://schemas.openxmlformats.org/markup-compatibility/2006">
              <mc:Choice xmlns:v="urn:schemas-microsoft-com:vml" Requires="v">
                <p:oleObj spid="_x0000_s8221" name="Document" r:id="rId10" imgW="6937195" imgH="2060994" progId="Word.Document.12">
                  <p:embed/>
                </p:oleObj>
              </mc:Choice>
              <mc:Fallback>
                <p:oleObj name="Document" r:id="rId10" imgW="6937195" imgH="2060994" progId="Word.Document.12">
                  <p:embed/>
                  <p:pic>
                    <p:nvPicPr>
                      <p:cNvPr id="0" name=""/>
                      <p:cNvPicPr/>
                      <p:nvPr/>
                    </p:nvPicPr>
                    <p:blipFill>
                      <a:blip r:embed="rId11"/>
                      <a:stretch>
                        <a:fillRect/>
                      </a:stretch>
                    </p:blipFill>
                    <p:spPr>
                      <a:xfrm>
                        <a:off x="4762500" y="304800"/>
                        <a:ext cx="5373687" cy="2060575"/>
                      </a:xfrm>
                      <a:prstGeom prst="rect">
                        <a:avLst/>
                      </a:prstGeom>
                      <a:solidFill>
                        <a:srgbClr val="FFE7FF"/>
                      </a:solidFill>
                    </p:spPr>
                  </p:pic>
                </p:oleObj>
              </mc:Fallback>
            </mc:AlternateContent>
          </a:graphicData>
        </a:graphic>
      </p:graphicFrame>
    </p:spTree>
    <p:extLst>
      <p:ext uri="{BB962C8B-B14F-4D97-AF65-F5344CB8AC3E}">
        <p14:creationId xmlns:p14="http://schemas.microsoft.com/office/powerpoint/2010/main" val="10437410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804341654"/>
              </p:ext>
            </p:extLst>
          </p:nvPr>
        </p:nvGraphicFramePr>
        <p:xfrm>
          <a:off x="1181100" y="990600"/>
          <a:ext cx="6937375" cy="1885950"/>
        </p:xfrm>
        <a:graphic>
          <a:graphicData uri="http://schemas.openxmlformats.org/presentationml/2006/ole">
            <mc:AlternateContent xmlns:mc="http://schemas.openxmlformats.org/markup-compatibility/2006">
              <mc:Choice xmlns:v="urn:schemas-microsoft-com:vml" Requires="v">
                <p:oleObj spid="_x0000_s10256" name="Document" r:id="rId4" imgW="6937195" imgH="1885950" progId="Word.Document.12">
                  <p:embed/>
                </p:oleObj>
              </mc:Choice>
              <mc:Fallback>
                <p:oleObj name="Document" r:id="rId4" imgW="6937195" imgH="1885950" progId="Word.Document.12">
                  <p:embed/>
                  <p:pic>
                    <p:nvPicPr>
                      <p:cNvPr id="0" name=""/>
                      <p:cNvPicPr/>
                      <p:nvPr/>
                    </p:nvPicPr>
                    <p:blipFill>
                      <a:blip r:embed="rId5"/>
                      <a:stretch>
                        <a:fillRect/>
                      </a:stretch>
                    </p:blipFill>
                    <p:spPr>
                      <a:xfrm>
                        <a:off x="1181100" y="990600"/>
                        <a:ext cx="6937375" cy="1885950"/>
                      </a:xfrm>
                      <a:prstGeom prst="rect">
                        <a:avLst/>
                      </a:prstGeom>
                      <a:solidFill>
                        <a:schemeClr val="bg1"/>
                      </a:solidFill>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23767011"/>
              </p:ext>
            </p:extLst>
          </p:nvPr>
        </p:nvGraphicFramePr>
        <p:xfrm>
          <a:off x="1257300" y="3124200"/>
          <a:ext cx="6937375" cy="1885950"/>
        </p:xfrm>
        <a:graphic>
          <a:graphicData uri="http://schemas.openxmlformats.org/presentationml/2006/ole">
            <mc:AlternateContent xmlns:mc="http://schemas.openxmlformats.org/markup-compatibility/2006">
              <mc:Choice xmlns:v="urn:schemas-microsoft-com:vml" Requires="v">
                <p:oleObj spid="_x0000_s10257" name="Document" r:id="rId7" imgW="6937195" imgH="1885950" progId="Word.Document.12">
                  <p:embed/>
                </p:oleObj>
              </mc:Choice>
              <mc:Fallback>
                <p:oleObj name="Document" r:id="rId7" imgW="6937195" imgH="1885950" progId="Word.Document.12">
                  <p:embed/>
                  <p:pic>
                    <p:nvPicPr>
                      <p:cNvPr id="0" name=""/>
                      <p:cNvPicPr/>
                      <p:nvPr/>
                    </p:nvPicPr>
                    <p:blipFill>
                      <a:blip r:embed="rId8"/>
                      <a:stretch>
                        <a:fillRect/>
                      </a:stretch>
                    </p:blipFill>
                    <p:spPr>
                      <a:xfrm>
                        <a:off x="1257300" y="3124200"/>
                        <a:ext cx="6937375" cy="1885950"/>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29152485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914400"/>
          </a:xfrm>
        </p:spPr>
        <p:txBody>
          <a:bodyPr/>
          <a:lstStyle/>
          <a:p>
            <a:r>
              <a:rPr lang="en-US" dirty="0"/>
              <a:t>End of Semester</a:t>
            </a:r>
            <a:r>
              <a:rPr lang="en-US" dirty="0" smtClean="0"/>
              <a:t>:</a:t>
            </a:r>
            <a:endParaRPr lang="en-US" dirty="0"/>
          </a:p>
        </p:txBody>
      </p:sp>
      <p:sp>
        <p:nvSpPr>
          <p:cNvPr id="3" name="Content Placeholder 2"/>
          <p:cNvSpPr>
            <a:spLocks noGrp="1"/>
          </p:cNvSpPr>
          <p:nvPr>
            <p:ph idx="1"/>
          </p:nvPr>
        </p:nvSpPr>
        <p:spPr>
          <a:xfrm>
            <a:off x="342900" y="1600200"/>
            <a:ext cx="9677400" cy="3886200"/>
          </a:xfrm>
        </p:spPr>
        <p:txBody>
          <a:bodyPr/>
          <a:lstStyle/>
          <a:p>
            <a:r>
              <a:rPr lang="en-US" dirty="0" smtClean="0"/>
              <a:t>Lisa </a:t>
            </a:r>
            <a:r>
              <a:rPr lang="en-US" dirty="0" err="1"/>
              <a:t>Jeppson</a:t>
            </a:r>
            <a:r>
              <a:rPr lang="en-US" dirty="0"/>
              <a:t> </a:t>
            </a:r>
          </a:p>
          <a:p>
            <a:r>
              <a:rPr lang="en-US" sz="2400" dirty="0"/>
              <a:t>Then at the end of the semester if I have time and money I do a food lab--which food is healthier?  I usually do canned pears (light and heavy syrup), chips (regular, baked, kettle), jerky (beef and turkey), popcorn (94% </a:t>
            </a:r>
            <a:r>
              <a:rPr lang="en-US" sz="2400" dirty="0" err="1"/>
              <a:t>fatfree</a:t>
            </a:r>
            <a:r>
              <a:rPr lang="en-US" sz="2400" dirty="0"/>
              <a:t> and butter), peanuts (honey roasted and salted).  The point of this is to discuss what it means to be healthy--that depends on what your definition of healthy is--what is your purpose?  are you watching calories, additives, sodium, fiber, protein, types of fat?  So when people say something is healthy--you have to question what they mean by that.  It also helps the students really look the food label because they always think honey roasted peanuts has more calories than the salted peanuts but because of the honey (4 </a:t>
            </a:r>
            <a:r>
              <a:rPr lang="en-US" sz="2400" dirty="0" err="1"/>
              <a:t>cal</a:t>
            </a:r>
            <a:r>
              <a:rPr lang="en-US" sz="2400" dirty="0"/>
              <a:t>/g) it has less (fat has 9 </a:t>
            </a:r>
            <a:r>
              <a:rPr lang="en-US" sz="2400" dirty="0" err="1"/>
              <a:t>cal</a:t>
            </a:r>
            <a:r>
              <a:rPr lang="en-US" sz="2400" dirty="0"/>
              <a:t>/g).  It's a nice way to end the semester because they get to eat.  </a:t>
            </a:r>
          </a:p>
          <a:p>
            <a:endParaRPr lang="en-US" dirty="0"/>
          </a:p>
        </p:txBody>
      </p:sp>
    </p:spTree>
    <p:extLst>
      <p:ext uri="{BB962C8B-B14F-4D97-AF65-F5344CB8AC3E}">
        <p14:creationId xmlns:p14="http://schemas.microsoft.com/office/powerpoint/2010/main" val="40651989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a:t>Jerrie</a:t>
            </a:r>
            <a:r>
              <a:rPr lang="en-US" dirty="0"/>
              <a:t> Lin </a:t>
            </a:r>
            <a:r>
              <a:rPr lang="en-US" dirty="0" smtClean="0"/>
              <a:t>– </a:t>
            </a:r>
            <a:r>
              <a:rPr lang="en-US" dirty="0"/>
              <a:t>videos</a:t>
            </a:r>
          </a:p>
          <a:p>
            <a:endParaRPr lang="en-US" dirty="0"/>
          </a:p>
        </p:txBody>
      </p:sp>
    </p:spTree>
    <p:extLst>
      <p:ext uri="{BB962C8B-B14F-4D97-AF65-F5344CB8AC3E}">
        <p14:creationId xmlns:p14="http://schemas.microsoft.com/office/powerpoint/2010/main" val="1010659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katherine.borgmeier@jordandistrict.org</a:t>
            </a:r>
            <a:endParaRPr lang="en-US" sz="2800" dirty="0"/>
          </a:p>
        </p:txBody>
      </p:sp>
      <p:sp>
        <p:nvSpPr>
          <p:cNvPr id="3" name="Content Placeholder 2"/>
          <p:cNvSpPr>
            <a:spLocks noGrp="1"/>
          </p:cNvSpPr>
          <p:nvPr>
            <p:ph idx="1"/>
          </p:nvPr>
        </p:nvSpPr>
        <p:spPr>
          <a:xfrm>
            <a:off x="565788" y="530352"/>
            <a:ext cx="9206865" cy="4879848"/>
          </a:xfrm>
        </p:spPr>
        <p:txBody>
          <a:bodyPr>
            <a:normAutofit fontScale="92500" lnSpcReduction="10000"/>
          </a:bodyPr>
          <a:lstStyle/>
          <a:p>
            <a:pPr marL="0" indent="0">
              <a:buNone/>
            </a:pPr>
            <a:r>
              <a:rPr lang="en-US" dirty="0" smtClean="0"/>
              <a:t>I apologize for not being here to present this in person.  Here is a small sample.  Most of these foldables I found using a Google search, die cut available at my school or the following website:</a:t>
            </a:r>
          </a:p>
          <a:p>
            <a:pPr marL="0" indent="0">
              <a:buNone/>
            </a:pPr>
            <a:r>
              <a:rPr lang="en-US" dirty="0">
                <a:hlinkClick r:id="rId2"/>
              </a:rPr>
              <a:t>http://</a:t>
            </a:r>
            <a:r>
              <a:rPr lang="en-US" dirty="0" smtClean="0">
                <a:hlinkClick r:id="rId2"/>
              </a:rPr>
              <a:t>www.homeschoolshare.com/lapbooking_resources.php</a:t>
            </a:r>
            <a:r>
              <a:rPr lang="en-US" dirty="0" smtClean="0"/>
              <a:t> </a:t>
            </a:r>
          </a:p>
          <a:p>
            <a:pPr marL="0" indent="0">
              <a:buNone/>
            </a:pPr>
            <a:endParaRPr lang="en-US" dirty="0"/>
          </a:p>
          <a:p>
            <a:pPr marL="0" indent="0">
              <a:buNone/>
            </a:pPr>
            <a:r>
              <a:rPr lang="en-US" dirty="0" smtClean="0"/>
              <a:t>If you have any questions, please don’t hesitate to contact me.  I am happy to share what I have created.</a:t>
            </a:r>
          </a:p>
          <a:p>
            <a:pPr marL="0" indent="0">
              <a:buNone/>
            </a:pPr>
            <a:endParaRPr lang="en-US" dirty="0" smtClean="0"/>
          </a:p>
          <a:p>
            <a:pPr marL="0" indent="0">
              <a:buNone/>
            </a:pPr>
            <a:r>
              <a:rPr lang="en-US" dirty="0" smtClean="0"/>
              <a:t>Thanks!</a:t>
            </a:r>
            <a:endParaRPr lang="en-US" dirty="0"/>
          </a:p>
        </p:txBody>
      </p:sp>
    </p:spTree>
    <p:extLst>
      <p:ext uri="{BB962C8B-B14F-4D97-AF65-F5344CB8AC3E}">
        <p14:creationId xmlns:p14="http://schemas.microsoft.com/office/powerpoint/2010/main" val="6815766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Every unit starts out with the Module Goal and Learning Objectives.</a:t>
            </a:r>
            <a:endParaRPr lang="en-US" dirty="0"/>
          </a:p>
        </p:txBody>
      </p:sp>
      <p:pic>
        <p:nvPicPr>
          <p:cNvPr id="1026" name="Picture 2" descr="C:\Users\katherine.borgmeier\Dropbox\Camera Uploads\2014-05-19 07.07.5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2780095" y="676276"/>
            <a:ext cx="4038601" cy="360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780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1 Examples</a:t>
            </a:r>
            <a:endParaRPr lang="en-US" dirty="0"/>
          </a:p>
        </p:txBody>
      </p:sp>
      <p:pic>
        <p:nvPicPr>
          <p:cNvPr id="2050" name="Picture 2" descr="C:\Users\katherine.borgmeier\Dropbox\Camera Uploads\2014-05-19 07.08.1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43053" y="762000"/>
            <a:ext cx="6429375"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564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All of the important info to remember is on the yellow cards.</a:t>
            </a:r>
            <a:endParaRPr lang="en-US" dirty="0"/>
          </a:p>
        </p:txBody>
      </p:sp>
      <p:pic>
        <p:nvPicPr>
          <p:cNvPr id="3074" name="Picture 2" descr="C:\Users\katherine.borgmeier\Dropbox\Camera Uploads\2014-05-19 07.08.3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71675" y="609600"/>
            <a:ext cx="6343650" cy="422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358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from Module 1</a:t>
            </a:r>
            <a:endParaRPr lang="en-US" dirty="0"/>
          </a:p>
        </p:txBody>
      </p:sp>
      <p:pic>
        <p:nvPicPr>
          <p:cNvPr id="4098" name="Picture 2" descr="C:\Users\katherine.borgmeier\Dropbox\Camera Uploads\2014-05-19 07.09.0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28853" y="838200"/>
            <a:ext cx="5743575" cy="382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07233"/>
      </p:ext>
    </p:extLst>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UBE">
  <a:themeElements>
    <a:clrScheme name="">
      <a:dk1>
        <a:srgbClr val="808080"/>
      </a:dk1>
      <a:lt1>
        <a:srgbClr val="FFFFFF"/>
      </a:lt1>
      <a:dk2>
        <a:srgbClr val="3333CC"/>
      </a:dk2>
      <a:lt2>
        <a:srgbClr val="FFFFFF"/>
      </a:lt2>
      <a:accent1>
        <a:srgbClr val="00CC99"/>
      </a:accent1>
      <a:accent2>
        <a:srgbClr val="3333CC"/>
      </a:accent2>
      <a:accent3>
        <a:srgbClr val="ADADE2"/>
      </a:accent3>
      <a:accent4>
        <a:srgbClr val="DADADA"/>
      </a:accent4>
      <a:accent5>
        <a:srgbClr val="AAE2CA"/>
      </a:accent5>
      <a:accent6>
        <a:srgbClr val="2D2DB9"/>
      </a:accent6>
      <a:hlink>
        <a:srgbClr val="CCCCFF"/>
      </a:hlink>
      <a:folHlink>
        <a:srgbClr val="B2B2B2"/>
      </a:folHlink>
    </a:clrScheme>
    <a:fontScheme name="TUB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UB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UB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UB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UB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UB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UB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UB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UB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UB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UB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UB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UB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11.xml><?xml version="1.0" encoding="utf-8"?>
<a:theme xmlns:a="http://schemas.openxmlformats.org/drawingml/2006/main" name="Theme15">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RAMED">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FRAM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RAME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RAME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RAME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RAME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RAME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RAME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RAME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RAME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RAME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RAME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RAME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heme7">
  <a:themeElements>
    <a:clrScheme name="">
      <a:dk1>
        <a:srgbClr val="000000"/>
      </a:dk1>
      <a:lt1>
        <a:srgbClr val="99CCFF"/>
      </a:lt1>
      <a:dk2>
        <a:srgbClr val="000000"/>
      </a:dk2>
      <a:lt2>
        <a:srgbClr val="808080"/>
      </a:lt2>
      <a:accent1>
        <a:srgbClr val="00CC99"/>
      </a:accent1>
      <a:accent2>
        <a:srgbClr val="3333CC"/>
      </a:accent2>
      <a:accent3>
        <a:srgbClr val="CAE2FF"/>
      </a:accent3>
      <a:accent4>
        <a:srgbClr val="000000"/>
      </a:accent4>
      <a:accent5>
        <a:srgbClr val="AAE2CA"/>
      </a:accent5>
      <a:accent6>
        <a:srgbClr val="2D2DB9"/>
      </a:accent6>
      <a:hlink>
        <a:srgbClr val="CCCCFF"/>
      </a:hlink>
      <a:folHlink>
        <a:srgbClr val="B2B2B2"/>
      </a:folHlink>
    </a:clrScheme>
    <a:fontScheme name="SUNWA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UNWA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WA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WA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WA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WA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WA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WA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WA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WA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WA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WA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WA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heme13">
  <a:themeElements>
    <a:clrScheme name="">
      <a:dk1>
        <a:srgbClr val="000000"/>
      </a:dk1>
      <a:lt1>
        <a:srgbClr val="CCFF99"/>
      </a:lt1>
      <a:dk2>
        <a:srgbClr val="FFFFFF"/>
      </a:dk2>
      <a:lt2>
        <a:srgbClr val="808080"/>
      </a:lt2>
      <a:accent1>
        <a:srgbClr val="00CC99"/>
      </a:accent1>
      <a:accent2>
        <a:srgbClr val="3333CC"/>
      </a:accent2>
      <a:accent3>
        <a:srgbClr val="E2FFCA"/>
      </a:accent3>
      <a:accent4>
        <a:srgbClr val="000000"/>
      </a:accent4>
      <a:accent5>
        <a:srgbClr val="AAE2CA"/>
      </a:accent5>
      <a:accent6>
        <a:srgbClr val="2D2DB9"/>
      </a:accent6>
      <a:hlink>
        <a:srgbClr val="CCCCFF"/>
      </a:hlink>
      <a:folHlink>
        <a:srgbClr val="B2B2B2"/>
      </a:folHlink>
    </a:clrScheme>
    <a:fontScheme name="MOS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S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S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S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S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S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S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S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S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S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S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S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S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Theme1">
  <a:themeElements>
    <a:clrScheme name="Custom 16">
      <a:dk1>
        <a:sysClr val="windowText" lastClr="000000"/>
      </a:dk1>
      <a:lt1>
        <a:sysClr val="window" lastClr="FFFFFF"/>
      </a:lt1>
      <a:dk2>
        <a:srgbClr val="48BAD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4.xml><?xml version="1.0" encoding="utf-8"?>
<a:theme xmlns:a="http://schemas.openxmlformats.org/drawingml/2006/main" name="1_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5.xml><?xml version="1.0" encoding="utf-8"?>
<a:theme xmlns:a="http://schemas.openxmlformats.org/drawingml/2006/main" name="Theme11">
  <a:themeElements>
    <a:clrScheme name="">
      <a:dk1>
        <a:srgbClr val="969696"/>
      </a:dk1>
      <a:lt1>
        <a:srgbClr val="FFFFFF"/>
      </a:lt1>
      <a:dk2>
        <a:srgbClr val="000000"/>
      </a:dk2>
      <a:lt2>
        <a:srgbClr val="FFFFFF"/>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fontScheme name="SQUA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QUAR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QUAR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QUAR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QUAR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QUAR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QUAR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QUAR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QUAR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QUAR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QUAR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QUAR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QUAR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eme9">
  <a:themeElements>
    <a:clrScheme name="">
      <a:dk1>
        <a:srgbClr val="808080"/>
      </a:dk1>
      <a:lt1>
        <a:srgbClr val="FFFFFF"/>
      </a:lt1>
      <a:dk2>
        <a:srgbClr val="0099FF"/>
      </a:dk2>
      <a:lt2>
        <a:srgbClr val="FFFFFF"/>
      </a:lt2>
      <a:accent1>
        <a:srgbClr val="00CC99"/>
      </a:accent1>
      <a:accent2>
        <a:srgbClr val="3333CC"/>
      </a:accent2>
      <a:accent3>
        <a:srgbClr val="AACAFF"/>
      </a:accent3>
      <a:accent4>
        <a:srgbClr val="DADADA"/>
      </a:accent4>
      <a:accent5>
        <a:srgbClr val="AAE2CA"/>
      </a:accent5>
      <a:accent6>
        <a:srgbClr val="2D2DB9"/>
      </a:accent6>
      <a:hlink>
        <a:srgbClr val="CCCCFF"/>
      </a:hlink>
      <a:folHlink>
        <a:srgbClr val="B2B2B2"/>
      </a:folHlink>
    </a:clrScheme>
    <a:fontScheme name="ORNGWAV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RNGWAV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RNGWAV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RNGWAV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RNGWAV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RNGWAV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RNGWAV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NGWAV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RNGWAV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RNGWAV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RNGWAV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RNGWAV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RNGWAV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heme14">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ROP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ROP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ROP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ROP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ROP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ROP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ROP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ROP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ROP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ROP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ROP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ROP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ROP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heme25">
  <a:themeElements>
    <a:clrScheme name="">
      <a:dk1>
        <a:srgbClr val="000000"/>
      </a:dk1>
      <a:lt1>
        <a:srgbClr val="CCFF99"/>
      </a:lt1>
      <a:dk2>
        <a:srgbClr val="FFFFFF"/>
      </a:dk2>
      <a:lt2>
        <a:srgbClr val="808080"/>
      </a:lt2>
      <a:accent1>
        <a:srgbClr val="00CC99"/>
      </a:accent1>
      <a:accent2>
        <a:srgbClr val="3333CC"/>
      </a:accent2>
      <a:accent3>
        <a:srgbClr val="E2FFCA"/>
      </a:accent3>
      <a:accent4>
        <a:srgbClr val="000000"/>
      </a:accent4>
      <a:accent5>
        <a:srgbClr val="AAE2CA"/>
      </a:accent5>
      <a:accent6>
        <a:srgbClr val="2D2DB9"/>
      </a:accent6>
      <a:hlink>
        <a:srgbClr val="CCCCFF"/>
      </a:hlink>
      <a:folHlink>
        <a:srgbClr val="B2B2B2"/>
      </a:folHlink>
    </a:clrScheme>
    <a:fontScheme name="MOSS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Theme1">
  <a:themeElements>
    <a:clrScheme name="Custom 16">
      <a:dk1>
        <a:sysClr val="windowText" lastClr="000000"/>
      </a:dk1>
      <a:lt1>
        <a:sysClr val="window" lastClr="FFFFFF"/>
      </a:lt1>
      <a:dk2>
        <a:srgbClr val="48BAD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TUBE</Template>
  <TotalTime>181</TotalTime>
  <Pages>1</Pages>
  <Words>999</Words>
  <Application>Microsoft Office PowerPoint</Application>
  <PresentationFormat>35mm Slides</PresentationFormat>
  <Paragraphs>98</Paragraphs>
  <Slides>43</Slides>
  <Notes>0</Notes>
  <HiddenSlides>0</HiddenSlides>
  <MMClips>0</MMClips>
  <ScaleCrop>false</ScaleCrop>
  <HeadingPairs>
    <vt:vector size="8" baseType="variant">
      <vt:variant>
        <vt:lpstr>Fonts Used</vt:lpstr>
      </vt:variant>
      <vt:variant>
        <vt:i4>8</vt:i4>
      </vt:variant>
      <vt:variant>
        <vt:lpstr>Theme</vt:lpstr>
      </vt:variant>
      <vt:variant>
        <vt:i4>13</vt:i4>
      </vt:variant>
      <vt:variant>
        <vt:lpstr>Embedded OLE Servers</vt:lpstr>
      </vt:variant>
      <vt:variant>
        <vt:i4>1</vt:i4>
      </vt:variant>
      <vt:variant>
        <vt:lpstr>Slide Titles</vt:lpstr>
      </vt:variant>
      <vt:variant>
        <vt:i4>43</vt:i4>
      </vt:variant>
    </vt:vector>
  </HeadingPairs>
  <TitlesOfParts>
    <vt:vector size="65" baseType="lpstr">
      <vt:lpstr>Arial</vt:lpstr>
      <vt:lpstr>Calibri</vt:lpstr>
      <vt:lpstr>Corbel</vt:lpstr>
      <vt:lpstr>Impact</vt:lpstr>
      <vt:lpstr>Tahoma</vt:lpstr>
      <vt:lpstr>Times New Roman</vt:lpstr>
      <vt:lpstr>Verdana</vt:lpstr>
      <vt:lpstr>Wingdings 2</vt:lpstr>
      <vt:lpstr>TUBE</vt:lpstr>
      <vt:lpstr>Aspect</vt:lpstr>
      <vt:lpstr>Theme1</vt:lpstr>
      <vt:lpstr>1_Aspect</vt:lpstr>
      <vt:lpstr>Theme11</vt:lpstr>
      <vt:lpstr>Theme9</vt:lpstr>
      <vt:lpstr>Theme14</vt:lpstr>
      <vt:lpstr>Theme25</vt:lpstr>
      <vt:lpstr>1_Theme1</vt:lpstr>
      <vt:lpstr>2_Aspect</vt:lpstr>
      <vt:lpstr>Theme15</vt:lpstr>
      <vt:lpstr>Theme7</vt:lpstr>
      <vt:lpstr>Theme13</vt:lpstr>
      <vt:lpstr>Document</vt:lpstr>
      <vt:lpstr>Nutrition</vt:lpstr>
      <vt:lpstr>BioBeat 5.1 -Nutrients, Biochemistry, Physiology, and Health (Pg. 225)</vt:lpstr>
      <vt:lpstr>Lisa Jeppson</vt:lpstr>
      <vt:lpstr>Nutrition 1020</vt:lpstr>
      <vt:lpstr>katherine.borgmeier@jordandistrict.org</vt:lpstr>
      <vt:lpstr>Every unit starts out with the Module Goal and Learning Objectives.</vt:lpstr>
      <vt:lpstr>Module 1 Examples</vt:lpstr>
      <vt:lpstr>All of the important info to remember is on the yellow cards.</vt:lpstr>
      <vt:lpstr>More from Module 1</vt:lpstr>
      <vt:lpstr>At the end of each unit is a place for student summary and vocabulary</vt:lpstr>
      <vt:lpstr>Other Examples – DRIs and MyPlate</vt:lpstr>
      <vt:lpstr>Digestion</vt:lpstr>
      <vt:lpstr>Protein Synthesis &amp; Functions</vt:lpstr>
      <vt:lpstr>Lactose Intolerance &amp; Mal-digestion</vt:lpstr>
      <vt:lpstr>Heart Disease</vt:lpstr>
      <vt:lpstr>For module 1</vt:lpstr>
      <vt:lpstr>For module 1</vt:lpstr>
      <vt:lpstr>For module 1</vt:lpstr>
      <vt:lpstr>PowerPoint Presentation</vt:lpstr>
      <vt:lpstr>PowerPoint Presentation</vt:lpstr>
      <vt:lpstr>For module 2</vt:lpstr>
      <vt:lpstr>For module 2</vt:lpstr>
      <vt:lpstr>For module 2</vt:lpstr>
      <vt:lpstr>PowerPoint Presentation</vt:lpstr>
      <vt:lpstr>PowerPoint Presentation</vt:lpstr>
      <vt:lpstr>For module 3</vt:lpstr>
      <vt:lpstr>For module 3</vt:lpstr>
      <vt:lpstr>PowerPoint Presentation</vt:lpstr>
      <vt:lpstr>PowerPoint Presentation</vt:lpstr>
      <vt:lpstr>For module 4</vt:lpstr>
      <vt:lpstr>For module 5</vt:lpstr>
      <vt:lpstr>For module 5</vt:lpstr>
      <vt:lpstr>For module 5</vt:lpstr>
      <vt:lpstr>PowerPoint Presentation</vt:lpstr>
      <vt:lpstr>PowerPoint Presentation</vt:lpstr>
      <vt:lpstr>Module 6</vt:lpstr>
      <vt:lpstr>Module 6</vt:lpstr>
      <vt:lpstr>PowerPoint Presentation</vt:lpstr>
      <vt:lpstr>PowerPoint Presentation</vt:lpstr>
      <vt:lpstr>PowerPoint Presentation</vt:lpstr>
      <vt:lpstr>PowerPoint Presentation</vt:lpstr>
      <vt:lpstr>End of Semester:</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dc:title>
  <dc:creator>Jerrie Lin</dc:creator>
  <cp:lastModifiedBy>Jamie May</cp:lastModifiedBy>
  <cp:revision>18</cp:revision>
  <cp:lastPrinted>1601-01-01T00:00:00Z</cp:lastPrinted>
  <dcterms:created xsi:type="dcterms:W3CDTF">2014-06-16T00:19:26Z</dcterms:created>
  <dcterms:modified xsi:type="dcterms:W3CDTF">2015-07-13T04:29:31Z</dcterms:modified>
</cp:coreProperties>
</file>