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67" r:id="rId10"/>
    <p:sldId id="268" r:id="rId11"/>
    <p:sldId id="269" r:id="rId12"/>
    <p:sldId id="270" r:id="rId13"/>
    <p:sldId id="259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047E4-0EEF-4B22-A64C-304DA8AB976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9EBFD9B-AD6D-40FB-97C8-6E7C27AE5D78}">
      <dgm:prSet/>
      <dgm:spPr/>
      <dgm:t>
        <a:bodyPr/>
        <a:lstStyle/>
        <a:p>
          <a:pPr>
            <a:defRPr cap="all"/>
          </a:pPr>
          <a:r>
            <a:rPr lang="en-US" baseline="0"/>
            <a:t>Collaborate</a:t>
          </a:r>
          <a:endParaRPr lang="en-US"/>
        </a:p>
      </dgm:t>
    </dgm:pt>
    <dgm:pt modelId="{3A070BB4-5EB8-4317-9A26-8C9E34BAE34B}" type="parTrans" cxnId="{4113064D-9272-4E5C-B8EB-C61A3E85729A}">
      <dgm:prSet/>
      <dgm:spPr/>
      <dgm:t>
        <a:bodyPr/>
        <a:lstStyle/>
        <a:p>
          <a:endParaRPr lang="en-US"/>
        </a:p>
      </dgm:t>
    </dgm:pt>
    <dgm:pt modelId="{DD74BA12-422E-4E3F-829B-679ED9EA53E5}" type="sibTrans" cxnId="{4113064D-9272-4E5C-B8EB-C61A3E85729A}">
      <dgm:prSet/>
      <dgm:spPr/>
      <dgm:t>
        <a:bodyPr/>
        <a:lstStyle/>
        <a:p>
          <a:endParaRPr lang="en-US"/>
        </a:p>
      </dgm:t>
    </dgm:pt>
    <dgm:pt modelId="{6C70139D-7588-4B6D-8EBA-2488D1326BE3}">
      <dgm:prSet/>
      <dgm:spPr/>
      <dgm:t>
        <a:bodyPr/>
        <a:lstStyle/>
        <a:p>
          <a:pPr>
            <a:defRPr cap="all"/>
          </a:pPr>
          <a:r>
            <a:rPr lang="en-US" baseline="0"/>
            <a:t>Communicate</a:t>
          </a:r>
          <a:endParaRPr lang="en-US"/>
        </a:p>
      </dgm:t>
    </dgm:pt>
    <dgm:pt modelId="{67B39788-3FC6-442E-9D81-4D2B4DC7D952}" type="parTrans" cxnId="{E22F1991-1FF6-4B4A-83B8-8684ACA66F84}">
      <dgm:prSet/>
      <dgm:spPr/>
      <dgm:t>
        <a:bodyPr/>
        <a:lstStyle/>
        <a:p>
          <a:endParaRPr lang="en-US"/>
        </a:p>
      </dgm:t>
    </dgm:pt>
    <dgm:pt modelId="{289AC448-DCFC-459B-AEA3-B7A1DC489BC1}" type="sibTrans" cxnId="{E22F1991-1FF6-4B4A-83B8-8684ACA66F84}">
      <dgm:prSet/>
      <dgm:spPr/>
      <dgm:t>
        <a:bodyPr/>
        <a:lstStyle/>
        <a:p>
          <a:endParaRPr lang="en-US"/>
        </a:p>
      </dgm:t>
    </dgm:pt>
    <dgm:pt modelId="{C7112048-C5C9-4229-A7BD-0CAE3357725A}">
      <dgm:prSet/>
      <dgm:spPr/>
      <dgm:t>
        <a:bodyPr/>
        <a:lstStyle/>
        <a:p>
          <a:pPr>
            <a:defRPr cap="all"/>
          </a:pPr>
          <a:r>
            <a:rPr lang="en-US" baseline="0"/>
            <a:t>Use Critical thinking</a:t>
          </a:r>
          <a:endParaRPr lang="en-US"/>
        </a:p>
      </dgm:t>
    </dgm:pt>
    <dgm:pt modelId="{D69E1204-E7D1-4784-8A44-B0B9CDBB71F6}" type="parTrans" cxnId="{C6C92914-BEC9-4BBE-88CB-4AED3036EE0E}">
      <dgm:prSet/>
      <dgm:spPr/>
      <dgm:t>
        <a:bodyPr/>
        <a:lstStyle/>
        <a:p>
          <a:endParaRPr lang="en-US"/>
        </a:p>
      </dgm:t>
    </dgm:pt>
    <dgm:pt modelId="{BB9E4EA3-9462-45C7-A94D-A3BA42090AD5}" type="sibTrans" cxnId="{C6C92914-BEC9-4BBE-88CB-4AED3036EE0E}">
      <dgm:prSet/>
      <dgm:spPr/>
      <dgm:t>
        <a:bodyPr/>
        <a:lstStyle/>
        <a:p>
          <a:endParaRPr lang="en-US"/>
        </a:p>
      </dgm:t>
    </dgm:pt>
    <dgm:pt modelId="{5ECDB374-451C-468F-B8C4-33D95630FED2}">
      <dgm:prSet/>
      <dgm:spPr/>
      <dgm:t>
        <a:bodyPr/>
        <a:lstStyle/>
        <a:p>
          <a:pPr>
            <a:defRPr cap="all"/>
          </a:pPr>
          <a:r>
            <a:rPr lang="en-US" baseline="0"/>
            <a:t>Use Creativity</a:t>
          </a:r>
          <a:endParaRPr lang="en-US"/>
        </a:p>
      </dgm:t>
    </dgm:pt>
    <dgm:pt modelId="{359B537B-1290-4D6F-B1A7-6D8C5CAAFA88}" type="parTrans" cxnId="{DA7E0262-FE95-4F3A-8AC8-F95CD15ADF29}">
      <dgm:prSet/>
      <dgm:spPr/>
      <dgm:t>
        <a:bodyPr/>
        <a:lstStyle/>
        <a:p>
          <a:endParaRPr lang="en-US"/>
        </a:p>
      </dgm:t>
    </dgm:pt>
    <dgm:pt modelId="{2083021B-2B76-413B-93C0-7525826DC6A3}" type="sibTrans" cxnId="{DA7E0262-FE95-4F3A-8AC8-F95CD15ADF29}">
      <dgm:prSet/>
      <dgm:spPr/>
      <dgm:t>
        <a:bodyPr/>
        <a:lstStyle/>
        <a:p>
          <a:endParaRPr lang="en-US"/>
        </a:p>
      </dgm:t>
    </dgm:pt>
    <dgm:pt modelId="{3360C466-6629-45DB-973D-7201F8A96A5E}" type="pres">
      <dgm:prSet presAssocID="{D10047E4-0EEF-4B22-A64C-304DA8AB976B}" presName="root" presStyleCnt="0">
        <dgm:presLayoutVars>
          <dgm:dir/>
          <dgm:resizeHandles val="exact"/>
        </dgm:presLayoutVars>
      </dgm:prSet>
      <dgm:spPr/>
    </dgm:pt>
    <dgm:pt modelId="{52561B54-E42E-4CA6-A133-BF7C347AB281}" type="pres">
      <dgm:prSet presAssocID="{79EBFD9B-AD6D-40FB-97C8-6E7C27AE5D78}" presName="compNode" presStyleCnt="0"/>
      <dgm:spPr/>
    </dgm:pt>
    <dgm:pt modelId="{8207E7DB-7472-4150-82C8-5458A662BA19}" type="pres">
      <dgm:prSet presAssocID="{79EBFD9B-AD6D-40FB-97C8-6E7C27AE5D78}" presName="iconBgRect" presStyleLbl="bgShp" presStyleIdx="0" presStyleCnt="4"/>
      <dgm:spPr/>
    </dgm:pt>
    <dgm:pt modelId="{949C8E2C-82FF-4220-9335-9CD580897E76}" type="pres">
      <dgm:prSet presAssocID="{79EBFD9B-AD6D-40FB-97C8-6E7C27AE5D7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CA414E3-ACB0-47FD-B9E1-CE078E473CE3}" type="pres">
      <dgm:prSet presAssocID="{79EBFD9B-AD6D-40FB-97C8-6E7C27AE5D78}" presName="spaceRect" presStyleCnt="0"/>
      <dgm:spPr/>
    </dgm:pt>
    <dgm:pt modelId="{E150A3E8-3F78-43D0-907A-140DADAA14CF}" type="pres">
      <dgm:prSet presAssocID="{79EBFD9B-AD6D-40FB-97C8-6E7C27AE5D78}" presName="textRect" presStyleLbl="revTx" presStyleIdx="0" presStyleCnt="4">
        <dgm:presLayoutVars>
          <dgm:chMax val="1"/>
          <dgm:chPref val="1"/>
        </dgm:presLayoutVars>
      </dgm:prSet>
      <dgm:spPr/>
    </dgm:pt>
    <dgm:pt modelId="{FC9A3F75-FED7-421E-BFEB-2E58C422A917}" type="pres">
      <dgm:prSet presAssocID="{DD74BA12-422E-4E3F-829B-679ED9EA53E5}" presName="sibTrans" presStyleCnt="0"/>
      <dgm:spPr/>
    </dgm:pt>
    <dgm:pt modelId="{351CB3FC-AEF2-4FBA-B2F3-7E3FB3694031}" type="pres">
      <dgm:prSet presAssocID="{6C70139D-7588-4B6D-8EBA-2488D1326BE3}" presName="compNode" presStyleCnt="0"/>
      <dgm:spPr/>
    </dgm:pt>
    <dgm:pt modelId="{875321A0-6379-4D29-9570-7EF91C3A9CCA}" type="pres">
      <dgm:prSet presAssocID="{6C70139D-7588-4B6D-8EBA-2488D1326BE3}" presName="iconBgRect" presStyleLbl="bgShp" presStyleIdx="1" presStyleCnt="4"/>
      <dgm:spPr/>
    </dgm:pt>
    <dgm:pt modelId="{4088521F-8257-4F1B-B2D3-0CBA30637E04}" type="pres">
      <dgm:prSet presAssocID="{6C70139D-7588-4B6D-8EBA-2488D1326BE3}" presName="iconRect" presStyleLbl="node1" presStyleIdx="1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3496F9B2-F962-46A9-B2CF-F59362893D2A}" type="pres">
      <dgm:prSet presAssocID="{6C70139D-7588-4B6D-8EBA-2488D1326BE3}" presName="spaceRect" presStyleCnt="0"/>
      <dgm:spPr/>
    </dgm:pt>
    <dgm:pt modelId="{8CF697BA-0B61-4EDF-A61D-662701D03F94}" type="pres">
      <dgm:prSet presAssocID="{6C70139D-7588-4B6D-8EBA-2488D1326BE3}" presName="textRect" presStyleLbl="revTx" presStyleIdx="1" presStyleCnt="4">
        <dgm:presLayoutVars>
          <dgm:chMax val="1"/>
          <dgm:chPref val="1"/>
        </dgm:presLayoutVars>
      </dgm:prSet>
      <dgm:spPr/>
    </dgm:pt>
    <dgm:pt modelId="{837C9229-296F-4462-9FDA-BF492C271CF3}" type="pres">
      <dgm:prSet presAssocID="{289AC448-DCFC-459B-AEA3-B7A1DC489BC1}" presName="sibTrans" presStyleCnt="0"/>
      <dgm:spPr/>
    </dgm:pt>
    <dgm:pt modelId="{BDF64AF8-12DF-40B6-BECE-A59ADF1961FA}" type="pres">
      <dgm:prSet presAssocID="{C7112048-C5C9-4229-A7BD-0CAE3357725A}" presName="compNode" presStyleCnt="0"/>
      <dgm:spPr/>
    </dgm:pt>
    <dgm:pt modelId="{F615B35E-D224-45E6-AEE2-E67DAF3AA4D6}" type="pres">
      <dgm:prSet presAssocID="{C7112048-C5C9-4229-A7BD-0CAE3357725A}" presName="iconBgRect" presStyleLbl="bgShp" presStyleIdx="2" presStyleCnt="4"/>
      <dgm:spPr/>
    </dgm:pt>
    <dgm:pt modelId="{EFAF2501-95E7-42B6-9F33-8DE128AEBF1B}" type="pres">
      <dgm:prSet presAssocID="{C7112048-C5C9-4229-A7BD-0CAE335772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441A9F1-10B5-4E18-848A-535712DE3323}" type="pres">
      <dgm:prSet presAssocID="{C7112048-C5C9-4229-A7BD-0CAE3357725A}" presName="spaceRect" presStyleCnt="0"/>
      <dgm:spPr/>
    </dgm:pt>
    <dgm:pt modelId="{91F2D54C-2D29-4536-9340-DD382B97252A}" type="pres">
      <dgm:prSet presAssocID="{C7112048-C5C9-4229-A7BD-0CAE3357725A}" presName="textRect" presStyleLbl="revTx" presStyleIdx="2" presStyleCnt="4">
        <dgm:presLayoutVars>
          <dgm:chMax val="1"/>
          <dgm:chPref val="1"/>
        </dgm:presLayoutVars>
      </dgm:prSet>
      <dgm:spPr/>
    </dgm:pt>
    <dgm:pt modelId="{B2E144B1-2BA0-42F1-A2BB-46D21D5FFE34}" type="pres">
      <dgm:prSet presAssocID="{BB9E4EA3-9462-45C7-A94D-A3BA42090AD5}" presName="sibTrans" presStyleCnt="0"/>
      <dgm:spPr/>
    </dgm:pt>
    <dgm:pt modelId="{4AAE2B57-0333-4E43-9005-F0DD8496320E}" type="pres">
      <dgm:prSet presAssocID="{5ECDB374-451C-468F-B8C4-33D95630FED2}" presName="compNode" presStyleCnt="0"/>
      <dgm:spPr/>
    </dgm:pt>
    <dgm:pt modelId="{C1CA0CA7-91E0-4AD3-9CB1-D559CF58C2D0}" type="pres">
      <dgm:prSet presAssocID="{5ECDB374-451C-468F-B8C4-33D95630FED2}" presName="iconBgRect" presStyleLbl="bgShp" presStyleIdx="3" presStyleCnt="4"/>
      <dgm:spPr/>
    </dgm:pt>
    <dgm:pt modelId="{09395317-356C-42EA-8A62-8DC090BB5929}" type="pres">
      <dgm:prSet presAssocID="{5ECDB374-451C-468F-B8C4-33D95630FED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CFCF24D4-A3B7-4F25-8F8C-795CDBBCBD2C}" type="pres">
      <dgm:prSet presAssocID="{5ECDB374-451C-468F-B8C4-33D95630FED2}" presName="spaceRect" presStyleCnt="0"/>
      <dgm:spPr/>
    </dgm:pt>
    <dgm:pt modelId="{6DBE53F5-5C02-4D6F-8827-6EF1E4663E0C}" type="pres">
      <dgm:prSet presAssocID="{5ECDB374-451C-468F-B8C4-33D95630FED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0C4B10B-15B9-441D-AB7A-B94EEFC4F03C}" type="presOf" srcId="{5ECDB374-451C-468F-B8C4-33D95630FED2}" destId="{6DBE53F5-5C02-4D6F-8827-6EF1E4663E0C}" srcOrd="0" destOrd="0" presId="urn:microsoft.com/office/officeart/2018/5/layout/IconCircleLabelList"/>
    <dgm:cxn modelId="{C6C92914-BEC9-4BBE-88CB-4AED3036EE0E}" srcId="{D10047E4-0EEF-4B22-A64C-304DA8AB976B}" destId="{C7112048-C5C9-4229-A7BD-0CAE3357725A}" srcOrd="2" destOrd="0" parTransId="{D69E1204-E7D1-4784-8A44-B0B9CDBB71F6}" sibTransId="{BB9E4EA3-9462-45C7-A94D-A3BA42090AD5}"/>
    <dgm:cxn modelId="{4113064D-9272-4E5C-B8EB-C61A3E85729A}" srcId="{D10047E4-0EEF-4B22-A64C-304DA8AB976B}" destId="{79EBFD9B-AD6D-40FB-97C8-6E7C27AE5D78}" srcOrd="0" destOrd="0" parTransId="{3A070BB4-5EB8-4317-9A26-8C9E34BAE34B}" sibTransId="{DD74BA12-422E-4E3F-829B-679ED9EA53E5}"/>
    <dgm:cxn modelId="{DA7E0262-FE95-4F3A-8AC8-F95CD15ADF29}" srcId="{D10047E4-0EEF-4B22-A64C-304DA8AB976B}" destId="{5ECDB374-451C-468F-B8C4-33D95630FED2}" srcOrd="3" destOrd="0" parTransId="{359B537B-1290-4D6F-B1A7-6D8C5CAAFA88}" sibTransId="{2083021B-2B76-413B-93C0-7525826DC6A3}"/>
    <dgm:cxn modelId="{BE09D28C-A0CC-42C1-9361-5C0C12C7C89E}" type="presOf" srcId="{D10047E4-0EEF-4B22-A64C-304DA8AB976B}" destId="{3360C466-6629-45DB-973D-7201F8A96A5E}" srcOrd="0" destOrd="0" presId="urn:microsoft.com/office/officeart/2018/5/layout/IconCircleLabelList"/>
    <dgm:cxn modelId="{E22F1991-1FF6-4B4A-83B8-8684ACA66F84}" srcId="{D10047E4-0EEF-4B22-A64C-304DA8AB976B}" destId="{6C70139D-7588-4B6D-8EBA-2488D1326BE3}" srcOrd="1" destOrd="0" parTransId="{67B39788-3FC6-442E-9D81-4D2B4DC7D952}" sibTransId="{289AC448-DCFC-459B-AEA3-B7A1DC489BC1}"/>
    <dgm:cxn modelId="{3584D2C4-D106-421B-8BAF-285D42CD581A}" type="presOf" srcId="{C7112048-C5C9-4229-A7BD-0CAE3357725A}" destId="{91F2D54C-2D29-4536-9340-DD382B97252A}" srcOrd="0" destOrd="0" presId="urn:microsoft.com/office/officeart/2018/5/layout/IconCircleLabelList"/>
    <dgm:cxn modelId="{5BC388D0-2DD0-44AD-B2BD-710E146019C2}" type="presOf" srcId="{6C70139D-7588-4B6D-8EBA-2488D1326BE3}" destId="{8CF697BA-0B61-4EDF-A61D-662701D03F94}" srcOrd="0" destOrd="0" presId="urn:microsoft.com/office/officeart/2018/5/layout/IconCircleLabelList"/>
    <dgm:cxn modelId="{016FC1FE-1909-4703-AE95-5DB4BA9188AD}" type="presOf" srcId="{79EBFD9B-AD6D-40FB-97C8-6E7C27AE5D78}" destId="{E150A3E8-3F78-43D0-907A-140DADAA14CF}" srcOrd="0" destOrd="0" presId="urn:microsoft.com/office/officeart/2018/5/layout/IconCircleLabelList"/>
    <dgm:cxn modelId="{DFD369FA-448E-471B-A7FC-6194B553CE7F}" type="presParOf" srcId="{3360C466-6629-45DB-973D-7201F8A96A5E}" destId="{52561B54-E42E-4CA6-A133-BF7C347AB281}" srcOrd="0" destOrd="0" presId="urn:microsoft.com/office/officeart/2018/5/layout/IconCircleLabelList"/>
    <dgm:cxn modelId="{6A249811-8BBA-406F-A51F-404893A4F839}" type="presParOf" srcId="{52561B54-E42E-4CA6-A133-BF7C347AB281}" destId="{8207E7DB-7472-4150-82C8-5458A662BA19}" srcOrd="0" destOrd="0" presId="urn:microsoft.com/office/officeart/2018/5/layout/IconCircleLabelList"/>
    <dgm:cxn modelId="{B8C41785-DAE5-490D-A6E7-9F2195C6B8A9}" type="presParOf" srcId="{52561B54-E42E-4CA6-A133-BF7C347AB281}" destId="{949C8E2C-82FF-4220-9335-9CD580897E76}" srcOrd="1" destOrd="0" presId="urn:microsoft.com/office/officeart/2018/5/layout/IconCircleLabelList"/>
    <dgm:cxn modelId="{9690ECA8-D0E8-495A-AF78-FFC0AECEE970}" type="presParOf" srcId="{52561B54-E42E-4CA6-A133-BF7C347AB281}" destId="{9CA414E3-ACB0-47FD-B9E1-CE078E473CE3}" srcOrd="2" destOrd="0" presId="urn:microsoft.com/office/officeart/2018/5/layout/IconCircleLabelList"/>
    <dgm:cxn modelId="{95EAB38C-87E9-43C2-BCE4-D9F037A1352E}" type="presParOf" srcId="{52561B54-E42E-4CA6-A133-BF7C347AB281}" destId="{E150A3E8-3F78-43D0-907A-140DADAA14CF}" srcOrd="3" destOrd="0" presId="urn:microsoft.com/office/officeart/2018/5/layout/IconCircleLabelList"/>
    <dgm:cxn modelId="{291F5E1D-DE2E-4BAA-A245-8D6817300D9F}" type="presParOf" srcId="{3360C466-6629-45DB-973D-7201F8A96A5E}" destId="{FC9A3F75-FED7-421E-BFEB-2E58C422A917}" srcOrd="1" destOrd="0" presId="urn:microsoft.com/office/officeart/2018/5/layout/IconCircleLabelList"/>
    <dgm:cxn modelId="{90D09FCA-F4A6-413E-A25B-E4182E2A8F6F}" type="presParOf" srcId="{3360C466-6629-45DB-973D-7201F8A96A5E}" destId="{351CB3FC-AEF2-4FBA-B2F3-7E3FB3694031}" srcOrd="2" destOrd="0" presId="urn:microsoft.com/office/officeart/2018/5/layout/IconCircleLabelList"/>
    <dgm:cxn modelId="{A9890AA5-FBB0-4283-91EF-914B5A6517C7}" type="presParOf" srcId="{351CB3FC-AEF2-4FBA-B2F3-7E3FB3694031}" destId="{875321A0-6379-4D29-9570-7EF91C3A9CCA}" srcOrd="0" destOrd="0" presId="urn:microsoft.com/office/officeart/2018/5/layout/IconCircleLabelList"/>
    <dgm:cxn modelId="{9FC31C7E-E87C-4032-9D08-60A748152A05}" type="presParOf" srcId="{351CB3FC-AEF2-4FBA-B2F3-7E3FB3694031}" destId="{4088521F-8257-4F1B-B2D3-0CBA30637E04}" srcOrd="1" destOrd="0" presId="urn:microsoft.com/office/officeart/2018/5/layout/IconCircleLabelList"/>
    <dgm:cxn modelId="{D29190CD-2F29-40BE-ABDF-A8E8B699FFAB}" type="presParOf" srcId="{351CB3FC-AEF2-4FBA-B2F3-7E3FB3694031}" destId="{3496F9B2-F962-46A9-B2CF-F59362893D2A}" srcOrd="2" destOrd="0" presId="urn:microsoft.com/office/officeart/2018/5/layout/IconCircleLabelList"/>
    <dgm:cxn modelId="{FAF79EDE-FFEF-4C88-940A-1DCD35526EC7}" type="presParOf" srcId="{351CB3FC-AEF2-4FBA-B2F3-7E3FB3694031}" destId="{8CF697BA-0B61-4EDF-A61D-662701D03F94}" srcOrd="3" destOrd="0" presId="urn:microsoft.com/office/officeart/2018/5/layout/IconCircleLabelList"/>
    <dgm:cxn modelId="{F3C4457C-DB63-45D7-B7C5-17C6DA86A1D4}" type="presParOf" srcId="{3360C466-6629-45DB-973D-7201F8A96A5E}" destId="{837C9229-296F-4462-9FDA-BF492C271CF3}" srcOrd="3" destOrd="0" presId="urn:microsoft.com/office/officeart/2018/5/layout/IconCircleLabelList"/>
    <dgm:cxn modelId="{3429F37F-4AEE-402E-A843-4C1AD42B101D}" type="presParOf" srcId="{3360C466-6629-45DB-973D-7201F8A96A5E}" destId="{BDF64AF8-12DF-40B6-BECE-A59ADF1961FA}" srcOrd="4" destOrd="0" presId="urn:microsoft.com/office/officeart/2018/5/layout/IconCircleLabelList"/>
    <dgm:cxn modelId="{2B0DD3DD-6D19-4BE1-8235-7507FACB488C}" type="presParOf" srcId="{BDF64AF8-12DF-40B6-BECE-A59ADF1961FA}" destId="{F615B35E-D224-45E6-AEE2-E67DAF3AA4D6}" srcOrd="0" destOrd="0" presId="urn:microsoft.com/office/officeart/2018/5/layout/IconCircleLabelList"/>
    <dgm:cxn modelId="{CC81AB3A-8120-4632-B4C1-BB045209A30C}" type="presParOf" srcId="{BDF64AF8-12DF-40B6-BECE-A59ADF1961FA}" destId="{EFAF2501-95E7-42B6-9F33-8DE128AEBF1B}" srcOrd="1" destOrd="0" presId="urn:microsoft.com/office/officeart/2018/5/layout/IconCircleLabelList"/>
    <dgm:cxn modelId="{1E0580D9-1091-4459-9EF6-852276BFCF85}" type="presParOf" srcId="{BDF64AF8-12DF-40B6-BECE-A59ADF1961FA}" destId="{0441A9F1-10B5-4E18-848A-535712DE3323}" srcOrd="2" destOrd="0" presId="urn:microsoft.com/office/officeart/2018/5/layout/IconCircleLabelList"/>
    <dgm:cxn modelId="{1AC6627B-3692-44AE-96BA-4344511DEACD}" type="presParOf" srcId="{BDF64AF8-12DF-40B6-BECE-A59ADF1961FA}" destId="{91F2D54C-2D29-4536-9340-DD382B97252A}" srcOrd="3" destOrd="0" presId="urn:microsoft.com/office/officeart/2018/5/layout/IconCircleLabelList"/>
    <dgm:cxn modelId="{14E9DDCF-C230-4E03-8622-8E1E5443ABD3}" type="presParOf" srcId="{3360C466-6629-45DB-973D-7201F8A96A5E}" destId="{B2E144B1-2BA0-42F1-A2BB-46D21D5FFE34}" srcOrd="5" destOrd="0" presId="urn:microsoft.com/office/officeart/2018/5/layout/IconCircleLabelList"/>
    <dgm:cxn modelId="{7908C37E-051F-4074-9E89-ED66541C2DCE}" type="presParOf" srcId="{3360C466-6629-45DB-973D-7201F8A96A5E}" destId="{4AAE2B57-0333-4E43-9005-F0DD8496320E}" srcOrd="6" destOrd="0" presId="urn:microsoft.com/office/officeart/2018/5/layout/IconCircleLabelList"/>
    <dgm:cxn modelId="{A13D5D20-2710-4A27-8832-441239A38BCA}" type="presParOf" srcId="{4AAE2B57-0333-4E43-9005-F0DD8496320E}" destId="{C1CA0CA7-91E0-4AD3-9CB1-D559CF58C2D0}" srcOrd="0" destOrd="0" presId="urn:microsoft.com/office/officeart/2018/5/layout/IconCircleLabelList"/>
    <dgm:cxn modelId="{C86F14E3-6EAB-4361-B1B2-FB434F04F45F}" type="presParOf" srcId="{4AAE2B57-0333-4E43-9005-F0DD8496320E}" destId="{09395317-356C-42EA-8A62-8DC090BB5929}" srcOrd="1" destOrd="0" presId="urn:microsoft.com/office/officeart/2018/5/layout/IconCircleLabelList"/>
    <dgm:cxn modelId="{C3AF5F96-155A-447F-89C6-A5959B30E88F}" type="presParOf" srcId="{4AAE2B57-0333-4E43-9005-F0DD8496320E}" destId="{CFCF24D4-A3B7-4F25-8F8C-795CDBBCBD2C}" srcOrd="2" destOrd="0" presId="urn:microsoft.com/office/officeart/2018/5/layout/IconCircleLabelList"/>
    <dgm:cxn modelId="{34F1CD6A-A307-479F-9C60-5D9E8A937DF2}" type="presParOf" srcId="{4AAE2B57-0333-4E43-9005-F0DD8496320E}" destId="{6DBE53F5-5C02-4D6F-8827-6EF1E4663E0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A42529-0E58-4210-B34F-182EF5A4359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58A8BDE-41B8-4057-B526-809C05E8A7AE}">
      <dgm:prSet/>
      <dgm:spPr/>
      <dgm:t>
        <a:bodyPr/>
        <a:lstStyle/>
        <a:p>
          <a:r>
            <a:rPr lang="en-US" baseline="0"/>
            <a:t>Think about how you teach each of these in your class, write down a few ideas</a:t>
          </a:r>
          <a:endParaRPr lang="en-US"/>
        </a:p>
      </dgm:t>
    </dgm:pt>
    <dgm:pt modelId="{76264D45-8550-4B17-A617-439CA82F96A5}" type="parTrans" cxnId="{BB19E4B9-FC6D-49D8-A347-5C9063C60DD2}">
      <dgm:prSet/>
      <dgm:spPr/>
      <dgm:t>
        <a:bodyPr/>
        <a:lstStyle/>
        <a:p>
          <a:endParaRPr lang="en-US"/>
        </a:p>
      </dgm:t>
    </dgm:pt>
    <dgm:pt modelId="{7F5EB946-9966-4C48-9EA7-6EDD38CABE2C}" type="sibTrans" cxnId="{BB19E4B9-FC6D-49D8-A347-5C9063C60DD2}">
      <dgm:prSet/>
      <dgm:spPr/>
      <dgm:t>
        <a:bodyPr/>
        <a:lstStyle/>
        <a:p>
          <a:endParaRPr lang="en-US"/>
        </a:p>
      </dgm:t>
    </dgm:pt>
    <dgm:pt modelId="{0C8DF56F-4A95-453F-BFC9-8B1E5A076ACE}">
      <dgm:prSet/>
      <dgm:spPr/>
      <dgm:t>
        <a:bodyPr/>
        <a:lstStyle/>
        <a:p>
          <a:r>
            <a:rPr lang="en-US" baseline="0" dirty="0"/>
            <a:t>Let’s see what you do:  Get out your device</a:t>
          </a:r>
          <a:endParaRPr lang="en-US" dirty="0"/>
        </a:p>
      </dgm:t>
    </dgm:pt>
    <dgm:pt modelId="{B855978F-8A5B-4CAB-A5E6-45B0EA9FE29A}" type="parTrans" cxnId="{99357510-759E-42E4-8F71-19AA2439EC54}">
      <dgm:prSet/>
      <dgm:spPr/>
      <dgm:t>
        <a:bodyPr/>
        <a:lstStyle/>
        <a:p>
          <a:endParaRPr lang="en-US"/>
        </a:p>
      </dgm:t>
    </dgm:pt>
    <dgm:pt modelId="{B2436003-6F07-474A-B9B1-C8FD6A789974}" type="sibTrans" cxnId="{99357510-759E-42E4-8F71-19AA2439EC54}">
      <dgm:prSet/>
      <dgm:spPr/>
      <dgm:t>
        <a:bodyPr/>
        <a:lstStyle/>
        <a:p>
          <a:endParaRPr lang="en-US"/>
        </a:p>
      </dgm:t>
    </dgm:pt>
    <dgm:pt modelId="{676170C8-CB73-461C-A18A-16295A625769}" type="pres">
      <dgm:prSet presAssocID="{3BA42529-0E58-4210-B34F-182EF5A4359B}" presName="root" presStyleCnt="0">
        <dgm:presLayoutVars>
          <dgm:dir/>
          <dgm:resizeHandles val="exact"/>
        </dgm:presLayoutVars>
      </dgm:prSet>
      <dgm:spPr/>
    </dgm:pt>
    <dgm:pt modelId="{FB3282F0-9432-4EC0-8CB9-7BA3C486EFDB}" type="pres">
      <dgm:prSet presAssocID="{358A8BDE-41B8-4057-B526-809C05E8A7AE}" presName="compNode" presStyleCnt="0"/>
      <dgm:spPr/>
    </dgm:pt>
    <dgm:pt modelId="{0871F383-A4E3-4FFB-B3C2-7A136EE4445D}" type="pres">
      <dgm:prSet presAssocID="{358A8BDE-41B8-4057-B526-809C05E8A7A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8663262-C3D8-46FF-8412-9E0E4F0F82FC}" type="pres">
      <dgm:prSet presAssocID="{358A8BDE-41B8-4057-B526-809C05E8A7AE}" presName="spaceRect" presStyleCnt="0"/>
      <dgm:spPr/>
    </dgm:pt>
    <dgm:pt modelId="{1793E091-A200-47A6-AAA7-A956C465887D}" type="pres">
      <dgm:prSet presAssocID="{358A8BDE-41B8-4057-B526-809C05E8A7AE}" presName="textRect" presStyleLbl="revTx" presStyleIdx="0" presStyleCnt="2">
        <dgm:presLayoutVars>
          <dgm:chMax val="1"/>
          <dgm:chPref val="1"/>
        </dgm:presLayoutVars>
      </dgm:prSet>
      <dgm:spPr/>
    </dgm:pt>
    <dgm:pt modelId="{F7FEE047-8469-4996-97B7-89FFA20C9B4C}" type="pres">
      <dgm:prSet presAssocID="{7F5EB946-9966-4C48-9EA7-6EDD38CABE2C}" presName="sibTrans" presStyleCnt="0"/>
      <dgm:spPr/>
    </dgm:pt>
    <dgm:pt modelId="{95C98F43-4960-4A13-AA88-C25B58A29253}" type="pres">
      <dgm:prSet presAssocID="{0C8DF56F-4A95-453F-BFC9-8B1E5A076ACE}" presName="compNode" presStyleCnt="0"/>
      <dgm:spPr/>
    </dgm:pt>
    <dgm:pt modelId="{6DD816BF-84AE-442B-BA09-9E1F5168073F}" type="pres">
      <dgm:prSet presAssocID="{0C8DF56F-4A95-453F-BFC9-8B1E5A076AC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D59D06A8-125A-44F8-9B13-007F18F960D1}" type="pres">
      <dgm:prSet presAssocID="{0C8DF56F-4A95-453F-BFC9-8B1E5A076ACE}" presName="spaceRect" presStyleCnt="0"/>
      <dgm:spPr/>
    </dgm:pt>
    <dgm:pt modelId="{EE97F6E5-03DA-4F04-958F-31088A3C80A8}" type="pres">
      <dgm:prSet presAssocID="{0C8DF56F-4A95-453F-BFC9-8B1E5A076AC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9357510-759E-42E4-8F71-19AA2439EC54}" srcId="{3BA42529-0E58-4210-B34F-182EF5A4359B}" destId="{0C8DF56F-4A95-453F-BFC9-8B1E5A076ACE}" srcOrd="1" destOrd="0" parTransId="{B855978F-8A5B-4CAB-A5E6-45B0EA9FE29A}" sibTransId="{B2436003-6F07-474A-B9B1-C8FD6A789974}"/>
    <dgm:cxn modelId="{D760E62E-6D3E-43D1-87BD-756579377FE8}" type="presOf" srcId="{3BA42529-0E58-4210-B34F-182EF5A4359B}" destId="{676170C8-CB73-461C-A18A-16295A625769}" srcOrd="0" destOrd="0" presId="urn:microsoft.com/office/officeart/2018/2/layout/IconLabelList"/>
    <dgm:cxn modelId="{C45E6063-89F6-4119-B26C-95193AB9FDCB}" type="presOf" srcId="{358A8BDE-41B8-4057-B526-809C05E8A7AE}" destId="{1793E091-A200-47A6-AAA7-A956C465887D}" srcOrd="0" destOrd="0" presId="urn:microsoft.com/office/officeart/2018/2/layout/IconLabelList"/>
    <dgm:cxn modelId="{BB19E4B9-FC6D-49D8-A347-5C9063C60DD2}" srcId="{3BA42529-0E58-4210-B34F-182EF5A4359B}" destId="{358A8BDE-41B8-4057-B526-809C05E8A7AE}" srcOrd="0" destOrd="0" parTransId="{76264D45-8550-4B17-A617-439CA82F96A5}" sibTransId="{7F5EB946-9966-4C48-9EA7-6EDD38CABE2C}"/>
    <dgm:cxn modelId="{2662D6BD-F722-4CDB-B09A-C4569179F24E}" type="presOf" srcId="{0C8DF56F-4A95-453F-BFC9-8B1E5A076ACE}" destId="{EE97F6E5-03DA-4F04-958F-31088A3C80A8}" srcOrd="0" destOrd="0" presId="urn:microsoft.com/office/officeart/2018/2/layout/IconLabelList"/>
    <dgm:cxn modelId="{8167DC74-1627-45F0-99EA-419C3E9DE266}" type="presParOf" srcId="{676170C8-CB73-461C-A18A-16295A625769}" destId="{FB3282F0-9432-4EC0-8CB9-7BA3C486EFDB}" srcOrd="0" destOrd="0" presId="urn:microsoft.com/office/officeart/2018/2/layout/IconLabelList"/>
    <dgm:cxn modelId="{D7BEF808-24DE-443C-B12F-78C07CECD024}" type="presParOf" srcId="{FB3282F0-9432-4EC0-8CB9-7BA3C486EFDB}" destId="{0871F383-A4E3-4FFB-B3C2-7A136EE4445D}" srcOrd="0" destOrd="0" presId="urn:microsoft.com/office/officeart/2018/2/layout/IconLabelList"/>
    <dgm:cxn modelId="{785836BD-42C1-491E-A2CB-52148073BBA9}" type="presParOf" srcId="{FB3282F0-9432-4EC0-8CB9-7BA3C486EFDB}" destId="{A8663262-C3D8-46FF-8412-9E0E4F0F82FC}" srcOrd="1" destOrd="0" presId="urn:microsoft.com/office/officeart/2018/2/layout/IconLabelList"/>
    <dgm:cxn modelId="{BAA08BCC-C844-4104-A852-8BA278E450AB}" type="presParOf" srcId="{FB3282F0-9432-4EC0-8CB9-7BA3C486EFDB}" destId="{1793E091-A200-47A6-AAA7-A956C465887D}" srcOrd="2" destOrd="0" presId="urn:microsoft.com/office/officeart/2018/2/layout/IconLabelList"/>
    <dgm:cxn modelId="{0304E136-C3CD-4A4D-AA67-246FBD5FC51D}" type="presParOf" srcId="{676170C8-CB73-461C-A18A-16295A625769}" destId="{F7FEE047-8469-4996-97B7-89FFA20C9B4C}" srcOrd="1" destOrd="0" presId="urn:microsoft.com/office/officeart/2018/2/layout/IconLabelList"/>
    <dgm:cxn modelId="{EE9BFA53-B177-474F-9052-9C614E3952C3}" type="presParOf" srcId="{676170C8-CB73-461C-A18A-16295A625769}" destId="{95C98F43-4960-4A13-AA88-C25B58A29253}" srcOrd="2" destOrd="0" presId="urn:microsoft.com/office/officeart/2018/2/layout/IconLabelList"/>
    <dgm:cxn modelId="{BC6DCD1D-E08F-4CC1-920A-5FD8AEE49871}" type="presParOf" srcId="{95C98F43-4960-4A13-AA88-C25B58A29253}" destId="{6DD816BF-84AE-442B-BA09-9E1F5168073F}" srcOrd="0" destOrd="0" presId="urn:microsoft.com/office/officeart/2018/2/layout/IconLabelList"/>
    <dgm:cxn modelId="{48265BB9-A642-4097-9E6B-98EA3604374E}" type="presParOf" srcId="{95C98F43-4960-4A13-AA88-C25B58A29253}" destId="{D59D06A8-125A-44F8-9B13-007F18F960D1}" srcOrd="1" destOrd="0" presId="urn:microsoft.com/office/officeart/2018/2/layout/IconLabelList"/>
    <dgm:cxn modelId="{E7C43D14-23E3-4790-AA87-048F9E88A2C8}" type="presParOf" srcId="{95C98F43-4960-4A13-AA88-C25B58A29253}" destId="{EE97F6E5-03DA-4F04-958F-31088A3C80A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B66469-B29A-4C6E-9FBA-F90D056D0169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15DF28D-2A95-4B16-B4AA-83139C736358}">
      <dgm:prSet/>
      <dgm:spPr/>
      <dgm:t>
        <a:bodyPr/>
        <a:lstStyle/>
        <a:p>
          <a:r>
            <a:rPr lang="en-US" baseline="0"/>
            <a:t>We need to remind/point out/model these for our students.  Tell them what they are doing so they recognize and understand the 4 C’s.</a:t>
          </a:r>
          <a:endParaRPr lang="en-US"/>
        </a:p>
      </dgm:t>
    </dgm:pt>
    <dgm:pt modelId="{BB608E4F-928B-45D0-AE1B-2E9D20DB39A6}" type="parTrans" cxnId="{C1445D19-CDAE-41F5-968D-9714AEDD9737}">
      <dgm:prSet/>
      <dgm:spPr/>
      <dgm:t>
        <a:bodyPr/>
        <a:lstStyle/>
        <a:p>
          <a:endParaRPr lang="en-US"/>
        </a:p>
      </dgm:t>
    </dgm:pt>
    <dgm:pt modelId="{B87A876F-623B-4F2F-B88E-889A93775413}" type="sibTrans" cxnId="{C1445D19-CDAE-41F5-968D-9714AEDD9737}">
      <dgm:prSet/>
      <dgm:spPr/>
      <dgm:t>
        <a:bodyPr/>
        <a:lstStyle/>
        <a:p>
          <a:endParaRPr lang="en-US"/>
        </a:p>
      </dgm:t>
    </dgm:pt>
    <dgm:pt modelId="{9CD695B8-AC41-410B-B2E3-2D9B7AACF233}">
      <dgm:prSet/>
      <dgm:spPr/>
      <dgm:t>
        <a:bodyPr/>
        <a:lstStyle/>
        <a:p>
          <a:r>
            <a:rPr lang="en-US" baseline="0"/>
            <a:t>These typically aren’t independent of each other – you can’t collaborate without communicating, you can’t think critically without being creative.</a:t>
          </a:r>
          <a:endParaRPr lang="en-US"/>
        </a:p>
      </dgm:t>
    </dgm:pt>
    <dgm:pt modelId="{C185B183-7698-45F6-ABB5-B704AAE7DD55}" type="parTrans" cxnId="{02A2ABFD-A0C4-4EC5-AADB-F26F254C8013}">
      <dgm:prSet/>
      <dgm:spPr/>
      <dgm:t>
        <a:bodyPr/>
        <a:lstStyle/>
        <a:p>
          <a:endParaRPr lang="en-US"/>
        </a:p>
      </dgm:t>
    </dgm:pt>
    <dgm:pt modelId="{91651370-076B-4E37-8B46-924F146FD179}" type="sibTrans" cxnId="{02A2ABFD-A0C4-4EC5-AADB-F26F254C8013}">
      <dgm:prSet/>
      <dgm:spPr/>
      <dgm:t>
        <a:bodyPr/>
        <a:lstStyle/>
        <a:p>
          <a:endParaRPr lang="en-US"/>
        </a:p>
      </dgm:t>
    </dgm:pt>
    <dgm:pt modelId="{377FD310-9C14-40A4-8A6B-642F9F60DBEA}">
      <dgm:prSet/>
      <dgm:spPr/>
      <dgm:t>
        <a:bodyPr/>
        <a:lstStyle/>
        <a:p>
          <a:r>
            <a:rPr lang="en-US" baseline="0"/>
            <a:t>CTE is a natural place to practice and engage in the 4 c’s.</a:t>
          </a:r>
          <a:endParaRPr lang="en-US"/>
        </a:p>
      </dgm:t>
    </dgm:pt>
    <dgm:pt modelId="{F726DDD7-C637-4102-8536-E9F9A994D1F5}" type="parTrans" cxnId="{EDC70801-9452-46D6-AC87-189EDE209344}">
      <dgm:prSet/>
      <dgm:spPr/>
      <dgm:t>
        <a:bodyPr/>
        <a:lstStyle/>
        <a:p>
          <a:endParaRPr lang="en-US"/>
        </a:p>
      </dgm:t>
    </dgm:pt>
    <dgm:pt modelId="{3D510150-DC44-4E91-83BC-C275483793E1}" type="sibTrans" cxnId="{EDC70801-9452-46D6-AC87-189EDE209344}">
      <dgm:prSet/>
      <dgm:spPr/>
      <dgm:t>
        <a:bodyPr/>
        <a:lstStyle/>
        <a:p>
          <a:endParaRPr lang="en-US"/>
        </a:p>
      </dgm:t>
    </dgm:pt>
    <dgm:pt modelId="{31CC9533-C2B0-4780-99C0-E4B5A50C2C6E}" type="pres">
      <dgm:prSet presAssocID="{98B66469-B29A-4C6E-9FBA-F90D056D0169}" presName="linear" presStyleCnt="0">
        <dgm:presLayoutVars>
          <dgm:animLvl val="lvl"/>
          <dgm:resizeHandles val="exact"/>
        </dgm:presLayoutVars>
      </dgm:prSet>
      <dgm:spPr/>
    </dgm:pt>
    <dgm:pt modelId="{436E6357-E366-42EF-8F9F-262C5C0376CE}" type="pres">
      <dgm:prSet presAssocID="{315DF28D-2A95-4B16-B4AA-83139C73635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8B1F674-AA2D-4BAF-AD94-DA028ED6FE0F}" type="pres">
      <dgm:prSet presAssocID="{B87A876F-623B-4F2F-B88E-889A93775413}" presName="spacer" presStyleCnt="0"/>
      <dgm:spPr/>
    </dgm:pt>
    <dgm:pt modelId="{0DB69BF6-7115-4F3F-86F8-BF78F0630315}" type="pres">
      <dgm:prSet presAssocID="{9CD695B8-AC41-410B-B2E3-2D9B7AACF2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E558A3E-4E14-4079-8CAD-41FFD44E03BD}" type="pres">
      <dgm:prSet presAssocID="{91651370-076B-4E37-8B46-924F146FD179}" presName="spacer" presStyleCnt="0"/>
      <dgm:spPr/>
    </dgm:pt>
    <dgm:pt modelId="{2DEC8187-2B18-4DA9-93D3-3D8099C5DA36}" type="pres">
      <dgm:prSet presAssocID="{377FD310-9C14-40A4-8A6B-642F9F60DBE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DC70801-9452-46D6-AC87-189EDE209344}" srcId="{98B66469-B29A-4C6E-9FBA-F90D056D0169}" destId="{377FD310-9C14-40A4-8A6B-642F9F60DBEA}" srcOrd="2" destOrd="0" parTransId="{F726DDD7-C637-4102-8536-E9F9A994D1F5}" sibTransId="{3D510150-DC44-4E91-83BC-C275483793E1}"/>
    <dgm:cxn modelId="{C1445D19-CDAE-41F5-968D-9714AEDD9737}" srcId="{98B66469-B29A-4C6E-9FBA-F90D056D0169}" destId="{315DF28D-2A95-4B16-B4AA-83139C736358}" srcOrd="0" destOrd="0" parTransId="{BB608E4F-928B-45D0-AE1B-2E9D20DB39A6}" sibTransId="{B87A876F-623B-4F2F-B88E-889A93775413}"/>
    <dgm:cxn modelId="{A36A4B36-DC9C-4C4C-9046-CA831106059C}" type="presOf" srcId="{377FD310-9C14-40A4-8A6B-642F9F60DBEA}" destId="{2DEC8187-2B18-4DA9-93D3-3D8099C5DA36}" srcOrd="0" destOrd="0" presId="urn:microsoft.com/office/officeart/2005/8/layout/vList2"/>
    <dgm:cxn modelId="{395EEF65-D30D-4976-BA0E-94358CE3EFB1}" type="presOf" srcId="{98B66469-B29A-4C6E-9FBA-F90D056D0169}" destId="{31CC9533-C2B0-4780-99C0-E4B5A50C2C6E}" srcOrd="0" destOrd="0" presId="urn:microsoft.com/office/officeart/2005/8/layout/vList2"/>
    <dgm:cxn modelId="{39CB60A3-A8F1-4FDF-828D-7331892FC29E}" type="presOf" srcId="{9CD695B8-AC41-410B-B2E3-2D9B7AACF233}" destId="{0DB69BF6-7115-4F3F-86F8-BF78F0630315}" srcOrd="0" destOrd="0" presId="urn:microsoft.com/office/officeart/2005/8/layout/vList2"/>
    <dgm:cxn modelId="{8791B4F7-3FC7-45F8-B12F-DC8873AB42B2}" type="presOf" srcId="{315DF28D-2A95-4B16-B4AA-83139C736358}" destId="{436E6357-E366-42EF-8F9F-262C5C0376CE}" srcOrd="0" destOrd="0" presId="urn:microsoft.com/office/officeart/2005/8/layout/vList2"/>
    <dgm:cxn modelId="{02A2ABFD-A0C4-4EC5-AADB-F26F254C8013}" srcId="{98B66469-B29A-4C6E-9FBA-F90D056D0169}" destId="{9CD695B8-AC41-410B-B2E3-2D9B7AACF233}" srcOrd="1" destOrd="0" parTransId="{C185B183-7698-45F6-ABB5-B704AAE7DD55}" sibTransId="{91651370-076B-4E37-8B46-924F146FD179}"/>
    <dgm:cxn modelId="{82A75082-663C-407F-BC72-CBA627002CD2}" type="presParOf" srcId="{31CC9533-C2B0-4780-99C0-E4B5A50C2C6E}" destId="{436E6357-E366-42EF-8F9F-262C5C0376CE}" srcOrd="0" destOrd="0" presId="urn:microsoft.com/office/officeart/2005/8/layout/vList2"/>
    <dgm:cxn modelId="{FE302431-5516-4BEE-80AD-452882432B5E}" type="presParOf" srcId="{31CC9533-C2B0-4780-99C0-E4B5A50C2C6E}" destId="{C8B1F674-AA2D-4BAF-AD94-DA028ED6FE0F}" srcOrd="1" destOrd="0" presId="urn:microsoft.com/office/officeart/2005/8/layout/vList2"/>
    <dgm:cxn modelId="{79565816-0763-4418-9DDA-426A38665095}" type="presParOf" srcId="{31CC9533-C2B0-4780-99C0-E4B5A50C2C6E}" destId="{0DB69BF6-7115-4F3F-86F8-BF78F0630315}" srcOrd="2" destOrd="0" presId="urn:microsoft.com/office/officeart/2005/8/layout/vList2"/>
    <dgm:cxn modelId="{9A3AB697-E32D-4334-A269-A851A98A5CC8}" type="presParOf" srcId="{31CC9533-C2B0-4780-99C0-E4B5A50C2C6E}" destId="{6E558A3E-4E14-4079-8CAD-41FFD44E03BD}" srcOrd="3" destOrd="0" presId="urn:microsoft.com/office/officeart/2005/8/layout/vList2"/>
    <dgm:cxn modelId="{94FD406D-C927-4DF1-B2DD-A809F94FB349}" type="presParOf" srcId="{31CC9533-C2B0-4780-99C0-E4B5A50C2C6E}" destId="{2DEC8187-2B18-4DA9-93D3-3D8099C5DA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7E7DB-7472-4150-82C8-5458A662BA19}">
      <dsp:nvSpPr>
        <dsp:cNvPr id="0" name=""/>
        <dsp:cNvSpPr/>
      </dsp:nvSpPr>
      <dsp:spPr>
        <a:xfrm>
          <a:off x="920660" y="468325"/>
          <a:ext cx="1261841" cy="12618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C8E2C-82FF-4220-9335-9CD580897E76}">
      <dsp:nvSpPr>
        <dsp:cNvPr id="0" name=""/>
        <dsp:cNvSpPr/>
      </dsp:nvSpPr>
      <dsp:spPr>
        <a:xfrm>
          <a:off x="1189577" y="737242"/>
          <a:ext cx="724007" cy="7240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0A3E8-3F78-43D0-907A-140DADAA14CF}">
      <dsp:nvSpPr>
        <dsp:cNvPr id="0" name=""/>
        <dsp:cNvSpPr/>
      </dsp:nvSpPr>
      <dsp:spPr>
        <a:xfrm>
          <a:off x="517285" y="2123199"/>
          <a:ext cx="2068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baseline="0"/>
            <a:t>Collaborate</a:t>
          </a:r>
          <a:endParaRPr lang="en-US" sz="2500" kern="1200"/>
        </a:p>
      </dsp:txBody>
      <dsp:txXfrm>
        <a:off x="517285" y="2123199"/>
        <a:ext cx="2068592" cy="720000"/>
      </dsp:txXfrm>
    </dsp:sp>
    <dsp:sp modelId="{875321A0-6379-4D29-9570-7EF91C3A9CCA}">
      <dsp:nvSpPr>
        <dsp:cNvPr id="0" name=""/>
        <dsp:cNvSpPr/>
      </dsp:nvSpPr>
      <dsp:spPr>
        <a:xfrm>
          <a:off x="3351256" y="468325"/>
          <a:ext cx="1261841" cy="12618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8521F-8257-4F1B-B2D3-0CBA30637E04}">
      <dsp:nvSpPr>
        <dsp:cNvPr id="0" name=""/>
        <dsp:cNvSpPr/>
      </dsp:nvSpPr>
      <dsp:spPr>
        <a:xfrm>
          <a:off x="3620173" y="737242"/>
          <a:ext cx="724007" cy="724007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697BA-0B61-4EDF-A61D-662701D03F94}">
      <dsp:nvSpPr>
        <dsp:cNvPr id="0" name=""/>
        <dsp:cNvSpPr/>
      </dsp:nvSpPr>
      <dsp:spPr>
        <a:xfrm>
          <a:off x="2947880" y="2123199"/>
          <a:ext cx="2068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baseline="0"/>
            <a:t>Communicate</a:t>
          </a:r>
          <a:endParaRPr lang="en-US" sz="2500" kern="1200"/>
        </a:p>
      </dsp:txBody>
      <dsp:txXfrm>
        <a:off x="2947880" y="2123199"/>
        <a:ext cx="2068592" cy="720000"/>
      </dsp:txXfrm>
    </dsp:sp>
    <dsp:sp modelId="{F615B35E-D224-45E6-AEE2-E67DAF3AA4D6}">
      <dsp:nvSpPr>
        <dsp:cNvPr id="0" name=""/>
        <dsp:cNvSpPr/>
      </dsp:nvSpPr>
      <dsp:spPr>
        <a:xfrm>
          <a:off x="5781852" y="468325"/>
          <a:ext cx="1261841" cy="12618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F2501-95E7-42B6-9F33-8DE128AEBF1B}">
      <dsp:nvSpPr>
        <dsp:cNvPr id="0" name=""/>
        <dsp:cNvSpPr/>
      </dsp:nvSpPr>
      <dsp:spPr>
        <a:xfrm>
          <a:off x="6050769" y="737242"/>
          <a:ext cx="724007" cy="7240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2D54C-2D29-4536-9340-DD382B97252A}">
      <dsp:nvSpPr>
        <dsp:cNvPr id="0" name=""/>
        <dsp:cNvSpPr/>
      </dsp:nvSpPr>
      <dsp:spPr>
        <a:xfrm>
          <a:off x="5378476" y="2123199"/>
          <a:ext cx="2068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baseline="0"/>
            <a:t>Use Critical thinking</a:t>
          </a:r>
          <a:endParaRPr lang="en-US" sz="2500" kern="1200"/>
        </a:p>
      </dsp:txBody>
      <dsp:txXfrm>
        <a:off x="5378476" y="2123199"/>
        <a:ext cx="2068592" cy="720000"/>
      </dsp:txXfrm>
    </dsp:sp>
    <dsp:sp modelId="{C1CA0CA7-91E0-4AD3-9CB1-D559CF58C2D0}">
      <dsp:nvSpPr>
        <dsp:cNvPr id="0" name=""/>
        <dsp:cNvSpPr/>
      </dsp:nvSpPr>
      <dsp:spPr>
        <a:xfrm>
          <a:off x="8212448" y="468325"/>
          <a:ext cx="1261841" cy="12618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95317-356C-42EA-8A62-8DC090BB5929}">
      <dsp:nvSpPr>
        <dsp:cNvPr id="0" name=""/>
        <dsp:cNvSpPr/>
      </dsp:nvSpPr>
      <dsp:spPr>
        <a:xfrm>
          <a:off x="8481365" y="737242"/>
          <a:ext cx="724007" cy="7240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E53F5-5C02-4D6F-8827-6EF1E4663E0C}">
      <dsp:nvSpPr>
        <dsp:cNvPr id="0" name=""/>
        <dsp:cNvSpPr/>
      </dsp:nvSpPr>
      <dsp:spPr>
        <a:xfrm>
          <a:off x="7809072" y="2123199"/>
          <a:ext cx="206859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baseline="0"/>
            <a:t>Use Creativity</a:t>
          </a:r>
          <a:endParaRPr lang="en-US" sz="2500" kern="1200"/>
        </a:p>
      </dsp:txBody>
      <dsp:txXfrm>
        <a:off x="7809072" y="2123199"/>
        <a:ext cx="206859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1F383-A4E3-4FFB-B3C2-7A136EE4445D}">
      <dsp:nvSpPr>
        <dsp:cNvPr id="0" name=""/>
        <dsp:cNvSpPr/>
      </dsp:nvSpPr>
      <dsp:spPr>
        <a:xfrm>
          <a:off x="1687475" y="8859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3E091-A200-47A6-AAA7-A956C465887D}">
      <dsp:nvSpPr>
        <dsp:cNvPr id="0" name=""/>
        <dsp:cNvSpPr/>
      </dsp:nvSpPr>
      <dsp:spPr>
        <a:xfrm>
          <a:off x="499475" y="250293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/>
            <a:t>Think about how you teach each of these in your class, write down a few ideas</a:t>
          </a:r>
          <a:endParaRPr lang="en-US" sz="2000" kern="1200"/>
        </a:p>
      </dsp:txBody>
      <dsp:txXfrm>
        <a:off x="499475" y="2502932"/>
        <a:ext cx="4320000" cy="720000"/>
      </dsp:txXfrm>
    </dsp:sp>
    <dsp:sp modelId="{6DD816BF-84AE-442B-BA09-9E1F5168073F}">
      <dsp:nvSpPr>
        <dsp:cNvPr id="0" name=""/>
        <dsp:cNvSpPr/>
      </dsp:nvSpPr>
      <dsp:spPr>
        <a:xfrm>
          <a:off x="6763475" y="8859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7F6E5-03DA-4F04-958F-31088A3C80A8}">
      <dsp:nvSpPr>
        <dsp:cNvPr id="0" name=""/>
        <dsp:cNvSpPr/>
      </dsp:nvSpPr>
      <dsp:spPr>
        <a:xfrm>
          <a:off x="5575475" y="250293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Let’s see what you do:  Get out your device</a:t>
          </a:r>
          <a:endParaRPr lang="en-US" sz="2000" kern="1200" dirty="0"/>
        </a:p>
      </dsp:txBody>
      <dsp:txXfrm>
        <a:off x="5575475" y="2502932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E6357-E366-42EF-8F9F-262C5C0376CE}">
      <dsp:nvSpPr>
        <dsp:cNvPr id="0" name=""/>
        <dsp:cNvSpPr/>
      </dsp:nvSpPr>
      <dsp:spPr>
        <a:xfrm>
          <a:off x="0" y="35077"/>
          <a:ext cx="5759656" cy="15500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/>
            <a:t>We need to remind/point out/model these for our students.  Tell them what they are doing so they recognize and understand the 4 C’s.</a:t>
          </a:r>
          <a:endParaRPr lang="en-US" sz="2200" kern="1200"/>
        </a:p>
      </dsp:txBody>
      <dsp:txXfrm>
        <a:off x="75666" y="110743"/>
        <a:ext cx="5608324" cy="1398698"/>
      </dsp:txXfrm>
    </dsp:sp>
    <dsp:sp modelId="{0DB69BF6-7115-4F3F-86F8-BF78F0630315}">
      <dsp:nvSpPr>
        <dsp:cNvPr id="0" name=""/>
        <dsp:cNvSpPr/>
      </dsp:nvSpPr>
      <dsp:spPr>
        <a:xfrm>
          <a:off x="0" y="1648468"/>
          <a:ext cx="5759656" cy="15500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/>
            <a:t>These typically aren’t independent of each other – you can’t collaborate without communicating, you can’t think critically without being creative.</a:t>
          </a:r>
          <a:endParaRPr lang="en-US" sz="2200" kern="1200"/>
        </a:p>
      </dsp:txBody>
      <dsp:txXfrm>
        <a:off x="75666" y="1724134"/>
        <a:ext cx="5608324" cy="1398698"/>
      </dsp:txXfrm>
    </dsp:sp>
    <dsp:sp modelId="{2DEC8187-2B18-4DA9-93D3-3D8099C5DA36}">
      <dsp:nvSpPr>
        <dsp:cNvPr id="0" name=""/>
        <dsp:cNvSpPr/>
      </dsp:nvSpPr>
      <dsp:spPr>
        <a:xfrm>
          <a:off x="0" y="3261858"/>
          <a:ext cx="5759656" cy="15500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/>
            <a:t>CTE is a natural place to practice and engage in the 4 c’s.</a:t>
          </a:r>
          <a:endParaRPr lang="en-US" sz="2200" kern="1200"/>
        </a:p>
      </dsp:txBody>
      <dsp:txXfrm>
        <a:off x="75666" y="3337524"/>
        <a:ext cx="5608324" cy="1398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626CE-A657-45CB-9C53-8C8347195D26}" type="datetimeFigureOut">
              <a:rPr lang="en-US" smtClean="0"/>
              <a:t>8/22/19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73426-9665-4577-9A4B-8B939BC58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5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do students collaborate in your class?
https://www.polleverywhere.com/free_text_polls/hoCH3Uisws9Lmgnr70imF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73426-9665-4577-9A4B-8B939BC58681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1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do students communicate in your class?
https://www.polleverywhere.com/free_text_polls/hqr2OkQAfScyzzh2qOePu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73426-9665-4577-9A4B-8B939BC58681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9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do students use critical thinking in your class?
https://www.polleverywhere.com/free_text_polls/hQKX5qaqv7zUa6p2wZUVk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73426-9665-4577-9A4B-8B939BC58681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65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do students show creativity in your class?
https://www.polleverywhere.com/free_text_polls/kf2KF80XCmnYK730YKawW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73426-9665-4577-9A4B-8B939BC58681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5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81068E-8401-478C-8F1F-9F86198F990E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BF80E4B-70A5-4D44-8C79-BFF05A5A372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499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68E-8401-478C-8F1F-9F86198F990E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0E4B-70A5-4D44-8C79-BFF05A5A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68E-8401-478C-8F1F-9F86198F990E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0E4B-70A5-4D44-8C79-BFF05A5A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8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68E-8401-478C-8F1F-9F86198F990E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0E4B-70A5-4D44-8C79-BFF05A5A372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9017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68E-8401-478C-8F1F-9F86198F990E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0E4B-70A5-4D44-8C79-BFF05A5A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56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68E-8401-478C-8F1F-9F86198F990E}" type="datetimeFigureOut">
              <a:rPr lang="en-US" smtClean="0"/>
              <a:t>8/22/19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0E4B-70A5-4D44-8C79-BFF05A5A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31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68E-8401-478C-8F1F-9F86198F990E}" type="datetimeFigureOut">
              <a:rPr lang="en-US" smtClean="0"/>
              <a:t>8/22/19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0E4B-70A5-4D44-8C79-BFF05A5A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68E-8401-478C-8F1F-9F86198F990E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0E4B-70A5-4D44-8C79-BFF05A5A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70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68E-8401-478C-8F1F-9F86198F990E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0E4B-70A5-4D44-8C79-BFF05A5A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68E-8401-478C-8F1F-9F86198F990E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0E4B-70A5-4D44-8C79-BFF05A5A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6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68E-8401-478C-8F1F-9F86198F990E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0E4B-70A5-4D44-8C79-BFF05A5A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4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68E-8401-478C-8F1F-9F86198F990E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0E4B-70A5-4D44-8C79-BFF05A5A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5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68E-8401-478C-8F1F-9F86198F990E}" type="datetimeFigureOut">
              <a:rPr lang="en-US" smtClean="0"/>
              <a:t>8/22/19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0E4B-70A5-4D44-8C79-BFF05A5A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5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68E-8401-478C-8F1F-9F86198F990E}" type="datetimeFigureOut">
              <a:rPr lang="en-US" smtClean="0"/>
              <a:t>8/22/19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0E4B-70A5-4D44-8C79-BFF05A5A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5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68E-8401-478C-8F1F-9F86198F990E}" type="datetimeFigureOut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0E4B-70A5-4D44-8C79-BFF05A5A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9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68E-8401-478C-8F1F-9F86198F990E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0E4B-70A5-4D44-8C79-BFF05A5A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0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068E-8401-478C-8F1F-9F86198F990E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0E4B-70A5-4D44-8C79-BFF05A5A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3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81068E-8401-478C-8F1F-9F86198F990E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F80E4B-70A5-4D44-8C79-BFF05A5A3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4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XT2STtm_5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Amu3UBj-q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vEci5Bjgd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yIMcz3-IZU&amp;t=8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Uh1KxcpWz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0797-B94D-4F83-84EC-4BF1E35928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4 C’s in CTE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F9763-EB9B-4534-9F6D-E7BC812D6A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Really, you already do this!</a:t>
            </a:r>
          </a:p>
        </p:txBody>
      </p:sp>
    </p:spTree>
    <p:extLst>
      <p:ext uri="{BB962C8B-B14F-4D97-AF65-F5344CB8AC3E}">
        <p14:creationId xmlns:p14="http://schemas.microsoft.com/office/powerpoint/2010/main" val="3343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94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0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9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FE40-13DB-48B9-A41E-A2CE0956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Important things to remember: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70E609-FF6D-4FF6-8CD2-CB01857A473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29900991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0853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ADDB3-E2E1-4B26-B50D-3F8318DA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let’s play in my culinary world!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BC2B4-2C04-4489-9D15-F32A9AF9A2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We are going to learn about plating desserts and then you will participate in an </a:t>
            </a:r>
            <a:r>
              <a:rPr lang="en-US"/>
              <a:t>activity that uses all 4 of the c’s.</a:t>
            </a:r>
          </a:p>
        </p:txBody>
      </p:sp>
    </p:spTree>
    <p:extLst>
      <p:ext uri="{BB962C8B-B14F-4D97-AF65-F5344CB8AC3E}">
        <p14:creationId xmlns:p14="http://schemas.microsoft.com/office/powerpoint/2010/main" val="240612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7012B-6122-4F4E-A856-F647F082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are the 4 C’s?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0C82F-9F67-40C5-ACE0-87B2828ABC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7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07146-5805-4DF1-AE96-A683817D3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/>
              <a:t>Why?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EBF3FB-4728-411D-B100-6859F22AC6E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75494380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575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A989C-D61B-4419-B090-E1F1C4A9B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50"/>
            <a:ext cx="10396882" cy="1151965"/>
          </a:xfrm>
        </p:spPr>
        <p:txBody>
          <a:bodyPr/>
          <a:lstStyle/>
          <a:p>
            <a:r>
              <a:rPr lang="en-US" dirty="0"/>
              <a:t>Collaborate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5B683-AF54-4694-BEED-9C0BF10AFA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23158"/>
            <a:ext cx="10394707" cy="41514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Collaborative learning doesn’t come naturally for most students.  It must be taught</a:t>
            </a:r>
          </a:p>
          <a:p>
            <a:pPr lvl="1"/>
            <a:r>
              <a:rPr lang="en-US" dirty="0"/>
              <a:t>Discuss fairness and work distribution – personal responsibility</a:t>
            </a:r>
          </a:p>
          <a:p>
            <a:pPr lvl="1"/>
            <a:r>
              <a:rPr lang="en-US" dirty="0"/>
              <a:t>Teach listening, paraphrasing, taking and giving constructive feedback</a:t>
            </a:r>
          </a:p>
          <a:p>
            <a:pPr lvl="1"/>
            <a:r>
              <a:rPr lang="en-US" dirty="0"/>
              <a:t>Review how to </a:t>
            </a:r>
            <a:r>
              <a:rPr lang="en-US" dirty="0">
                <a:hlinkClick r:id="rId2"/>
              </a:rPr>
              <a:t>negotiate and compromise</a:t>
            </a:r>
            <a:r>
              <a:rPr lang="en-US" dirty="0"/>
              <a:t>.  Teach them how to assign roles.</a:t>
            </a:r>
          </a:p>
          <a:p>
            <a:r>
              <a:rPr lang="en-US" dirty="0"/>
              <a:t>Develops high level thinking, oral communication, self management and leadership skills</a:t>
            </a:r>
          </a:p>
          <a:p>
            <a:r>
              <a:rPr lang="en-US" dirty="0"/>
              <a:t>Increases self-esteem and responsibility</a:t>
            </a:r>
          </a:p>
          <a:p>
            <a:r>
              <a:rPr lang="en-US" dirty="0"/>
              <a:t>Increases understanding of diverse perspectives</a:t>
            </a:r>
          </a:p>
          <a:p>
            <a:r>
              <a:rPr lang="en-US" dirty="0"/>
              <a:t>More than 80% of midsize or larger employers look for collaboration skills</a:t>
            </a:r>
          </a:p>
          <a:p>
            <a:r>
              <a:rPr lang="en-US" dirty="0"/>
              <a:t>Look for digital tools to enhance collaboration</a:t>
            </a:r>
          </a:p>
          <a:p>
            <a:r>
              <a:rPr lang="en-US" dirty="0"/>
              <a:t>Divide and conquer is NOT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17384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BCE0B-06C1-4E20-B77E-99CF3695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2F6A9-E941-4C29-9798-B378BCA45C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38796"/>
            <a:ext cx="9985917" cy="3735790"/>
          </a:xfrm>
        </p:spPr>
        <p:txBody>
          <a:bodyPr>
            <a:normAutofit/>
          </a:bodyPr>
          <a:lstStyle/>
          <a:p>
            <a:r>
              <a:rPr lang="en-US" dirty="0"/>
              <a:t>Teach Empathy – Students need to understand that their viewpoint isn’t the only one.</a:t>
            </a:r>
          </a:p>
          <a:p>
            <a:r>
              <a:rPr lang="en-US" dirty="0"/>
              <a:t>Teach Conversation Skills – Model it for them, use good vocabulary</a:t>
            </a:r>
          </a:p>
          <a:p>
            <a:r>
              <a:rPr lang="en-US" dirty="0"/>
              <a:t>Listening – not just hearing – reflection and clarification</a:t>
            </a:r>
          </a:p>
          <a:p>
            <a:r>
              <a:rPr lang="en-US" dirty="0"/>
              <a:t>The power of pausing – think, ask questions</a:t>
            </a:r>
          </a:p>
          <a:p>
            <a:r>
              <a:rPr lang="en-US" dirty="0"/>
              <a:t>Paraphrasing, questions, feedback</a:t>
            </a:r>
          </a:p>
          <a:p>
            <a:r>
              <a:rPr lang="en-US" dirty="0"/>
              <a:t>Using media to communicate</a:t>
            </a:r>
          </a:p>
          <a:p>
            <a:r>
              <a:rPr lang="en-US" dirty="0"/>
              <a:t>Teach about </a:t>
            </a:r>
            <a:r>
              <a:rPr lang="en-US" dirty="0">
                <a:hlinkClick r:id="rId2"/>
              </a:rPr>
              <a:t>non verbal </a:t>
            </a:r>
            <a:r>
              <a:rPr lang="en-US" dirty="0"/>
              <a:t>communication both in person and in writing</a:t>
            </a:r>
          </a:p>
        </p:txBody>
      </p:sp>
    </p:spTree>
    <p:extLst>
      <p:ext uri="{BB962C8B-B14F-4D97-AF65-F5344CB8AC3E}">
        <p14:creationId xmlns:p14="http://schemas.microsoft.com/office/powerpoint/2010/main" val="296720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5A3F9-BCF6-4B33-9393-42AAB29B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Critical Thinking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7E44F-783A-4E20-88DB-C4A03F8EAC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is it?  Informed decision making, Analyzing, evaluating, thinking.</a:t>
            </a:r>
          </a:p>
          <a:p>
            <a:r>
              <a:rPr lang="en-US" dirty="0"/>
              <a:t>Why don’t we? Too many facts, too much memorizing, too little thinking, student’s aren’t trained to think.</a:t>
            </a:r>
          </a:p>
          <a:p>
            <a:r>
              <a:rPr lang="en-US" dirty="0"/>
              <a:t>Encourage students to:  Ask questions, look for answers, apply what they learn, solve problems, listen to each other. </a:t>
            </a:r>
          </a:p>
          <a:p>
            <a:r>
              <a:rPr lang="en-US" dirty="0"/>
              <a:t>Use questioning properly.  Slow down, let kids figure it out. </a:t>
            </a:r>
          </a:p>
        </p:txBody>
      </p:sp>
    </p:spTree>
    <p:extLst>
      <p:ext uri="{BB962C8B-B14F-4D97-AF65-F5344CB8AC3E}">
        <p14:creationId xmlns:p14="http://schemas.microsoft.com/office/powerpoint/2010/main" val="393711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1DA1-1672-41B3-8FE2-BD7AE453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1E78A-20BA-4D45-B5AB-C385D4AC3E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Brainstorming - Exploring – allow mistakes</a:t>
            </a:r>
          </a:p>
          <a:p>
            <a:r>
              <a:rPr lang="en-US" dirty="0"/>
              <a:t>Questioning – question assumptions</a:t>
            </a:r>
          </a:p>
          <a:p>
            <a:r>
              <a:rPr lang="en-US" dirty="0"/>
              <a:t>Build Self-Efficacy – help them believe in their own abilities to be creative</a:t>
            </a:r>
          </a:p>
          <a:p>
            <a:r>
              <a:rPr lang="en-US" dirty="0"/>
              <a:t>Allow time for creative thinking – creative collaboration</a:t>
            </a:r>
          </a:p>
          <a:p>
            <a:r>
              <a:rPr lang="en-US" dirty="0"/>
              <a:t>Encourage sensible risk</a:t>
            </a:r>
          </a:p>
          <a:p>
            <a:r>
              <a:rPr lang="en-US" dirty="0"/>
              <a:t>Seek and create stimulating environments</a:t>
            </a:r>
          </a:p>
          <a:p>
            <a:r>
              <a:rPr lang="en-US" dirty="0">
                <a:hlinkClick r:id="rId2"/>
              </a:rPr>
              <a:t>Innovate </a:t>
            </a:r>
            <a:r>
              <a:rPr lang="en-US" dirty="0"/>
              <a:t>– make it reality</a:t>
            </a:r>
          </a:p>
        </p:txBody>
      </p:sp>
    </p:spTree>
    <p:extLst>
      <p:ext uri="{BB962C8B-B14F-4D97-AF65-F5344CB8AC3E}">
        <p14:creationId xmlns:p14="http://schemas.microsoft.com/office/powerpoint/2010/main" val="27766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2C6CA-1F60-41B6-A154-CD697407F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 sz="4600"/>
              <a:t>How do you currently teach the 4 c’s?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D85580-85A3-41C6-885E-97066F0860A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83709232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284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20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031593e-bca5-4961-a131-94aab503ce1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e6944c4-b5bf-4dfa-a601-7e4530313fa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583bd75-cb08-4410-962d-5acc547e998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340b567-1ace-491e-916d-ce1980236f9c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451</Words>
  <Application>Microsoft Macintosh PowerPoint</Application>
  <PresentationFormat>Widescreen</PresentationFormat>
  <Paragraphs>58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Impact</vt:lpstr>
      <vt:lpstr>Main Event</vt:lpstr>
      <vt:lpstr>The 4 C’s in CTE</vt:lpstr>
      <vt:lpstr>So What are the 4 C’s?</vt:lpstr>
      <vt:lpstr>Why? </vt:lpstr>
      <vt:lpstr>Collaborate</vt:lpstr>
      <vt:lpstr>Communicate</vt:lpstr>
      <vt:lpstr>Critical Thinking</vt:lpstr>
      <vt:lpstr>Creativity</vt:lpstr>
      <vt:lpstr>How do you currently teach the 4 c’s?</vt:lpstr>
      <vt:lpstr>PowerPoint Presentation</vt:lpstr>
      <vt:lpstr>PowerPoint Presentation</vt:lpstr>
      <vt:lpstr>PowerPoint Presentation</vt:lpstr>
      <vt:lpstr>PowerPoint Presentation</vt:lpstr>
      <vt:lpstr>Important things to remember:</vt:lpstr>
      <vt:lpstr>Now let’s play in my culinary world!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 C’s in CTE</dc:title>
  <dc:creator>Becky Cox</dc:creator>
  <cp:lastModifiedBy>Microsoft Office User</cp:lastModifiedBy>
  <cp:revision>15</cp:revision>
  <dcterms:created xsi:type="dcterms:W3CDTF">2019-06-05T04:11:41Z</dcterms:created>
  <dcterms:modified xsi:type="dcterms:W3CDTF">2019-08-22T14:30:02Z</dcterms:modified>
</cp:coreProperties>
</file>