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492" autoAdjust="0"/>
  </p:normalViewPr>
  <p:slideViewPr>
    <p:cSldViewPr>
      <p:cViewPr varScale="1">
        <p:scale>
          <a:sx n="122" d="100"/>
          <a:sy n="122" d="100"/>
        </p:scale>
        <p:origin x="240" y="30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t>2/20/18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t>2/20/18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en-US"/>
              <a:t>2/20/18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en-US"/>
              <a:t>2/20/18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en-US"/>
              <a:t>2/20/18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en-US"/>
              <a:t>2/20/18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/>
              <a:t>2/20/18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en-US"/>
              <a:t>2/20/18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en-US"/>
              <a:t>2/20/18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/>
              <a:t>2/20/18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en-US"/>
              <a:t>2/20/18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n-US"/>
              <a:t>2/20/18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en-US"/>
              <a:t>2/20/18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en-US"/>
              <a:pPr/>
              <a:t>2/20/18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Produce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/>
          <a:lstStyle/>
          <a:p>
            <a:r>
              <a:rPr lang="en-US" dirty="0"/>
              <a:t>Culinary Management STRAND </a:t>
            </a:r>
            <a:r>
              <a:rPr lang="en-US"/>
              <a:t>7 Standard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A1E1F-A972-42E0-A15B-A8DBB42C1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Cooking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C20C0-CA74-4CA9-A166-D5708D48A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600200"/>
            <a:ext cx="4037329" cy="4572000"/>
          </a:xfrm>
        </p:spPr>
        <p:txBody>
          <a:bodyPr/>
          <a:lstStyle/>
          <a:p>
            <a:r>
              <a:rPr lang="en-US" dirty="0"/>
              <a:t>Moist Heat (can result in significant nutrient loss)</a:t>
            </a:r>
          </a:p>
          <a:p>
            <a:pPr lvl="1"/>
            <a:r>
              <a:rPr lang="en-US" dirty="0"/>
              <a:t>To help prevent nutrient loss, cook for a minimum about of time and use as little water as possible.</a:t>
            </a:r>
          </a:p>
          <a:p>
            <a:pPr lvl="1"/>
            <a:r>
              <a:rPr lang="en-US" dirty="0"/>
              <a:t>blanching/par boiling, steaming, simmering, braising, boiling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B23571-EE24-4297-8122-5503A6D4C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12" y="1447800"/>
            <a:ext cx="4800600" cy="45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7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of Produce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Fresh, Canned, Frozen, Dried, Preserved</a:t>
            </a:r>
          </a:p>
          <a:p>
            <a:r>
              <a:rPr lang="en-US" dirty="0"/>
              <a:t>Some fresh produce is purchased cleaned, peeled or cut.</a:t>
            </a:r>
          </a:p>
          <a:p>
            <a:pPr lvl="1"/>
            <a:r>
              <a:rPr lang="en-US" dirty="0"/>
              <a:t>Generally more $$$ and less flavor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C5E1EF-0917-4172-8173-B8F0EB718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2" y="3420687"/>
            <a:ext cx="4800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D8090-C32E-48EE-BD42-7A8748374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Purchasing Fruit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6B292-A972-4779-9FBA-0ED7D302E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</a:t>
            </a:r>
          </a:p>
          <a:p>
            <a:pPr lvl="1"/>
            <a:r>
              <a:rPr lang="en-US" dirty="0"/>
              <a:t>Is it in season?</a:t>
            </a:r>
          </a:p>
          <a:p>
            <a:r>
              <a:rPr lang="en-US" dirty="0"/>
              <a:t>Quality</a:t>
            </a:r>
          </a:p>
          <a:p>
            <a:pPr lvl="1"/>
            <a:r>
              <a:rPr lang="en-US" dirty="0"/>
              <a:t>Is it in season?</a:t>
            </a:r>
          </a:p>
          <a:p>
            <a:r>
              <a:rPr lang="en-US" dirty="0"/>
              <a:t>Storage</a:t>
            </a:r>
          </a:p>
          <a:p>
            <a:pPr lvl="1"/>
            <a:r>
              <a:rPr lang="en-US" dirty="0"/>
              <a:t>How can I best store this to keep the quality?  Do I have space?</a:t>
            </a:r>
          </a:p>
          <a:p>
            <a:r>
              <a:rPr lang="en-US" dirty="0"/>
              <a:t>Use</a:t>
            </a:r>
          </a:p>
          <a:p>
            <a:pPr lvl="1"/>
            <a:r>
              <a:rPr lang="en-US" dirty="0"/>
              <a:t>How will I use it and when will I use it.</a:t>
            </a:r>
          </a:p>
        </p:txBody>
      </p:sp>
    </p:spTree>
    <p:extLst>
      <p:ext uri="{BB962C8B-B14F-4D97-AF65-F5344CB8AC3E}">
        <p14:creationId xmlns:p14="http://schemas.microsoft.com/office/powerpoint/2010/main" val="243299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80642-A99C-45B9-80EF-F813938A5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of Produce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9BA09-242E-4197-984D-EFD054235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600200"/>
            <a:ext cx="7237729" cy="4572000"/>
          </a:xfrm>
        </p:spPr>
        <p:txBody>
          <a:bodyPr/>
          <a:lstStyle/>
          <a:p>
            <a:r>
              <a:rPr lang="en-US" dirty="0"/>
              <a:t>Temperature will vary depending on the produce.</a:t>
            </a:r>
          </a:p>
          <a:p>
            <a:pPr lvl="1"/>
            <a:r>
              <a:rPr lang="en-US" dirty="0"/>
              <a:t>To finish ripening fruits, store at room temperature.</a:t>
            </a:r>
          </a:p>
          <a:p>
            <a:pPr lvl="1"/>
            <a:r>
              <a:rPr lang="en-US" dirty="0"/>
              <a:t>To slow the ripening process, chill fruits.</a:t>
            </a:r>
          </a:p>
          <a:p>
            <a:pPr lvl="1"/>
            <a:r>
              <a:rPr lang="en-US" dirty="0"/>
              <a:t>Starchy vegetables (potatoes, squash, onions) should be stored between 60-70 degrees in a dry location.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FF593F-9D94-43D0-9F76-AD56B423A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12" y="609600"/>
            <a:ext cx="414782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3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B7BB7-6697-449A-BF87-678055810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Produce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6AFB6-7CEA-49A9-B9C5-61BC4858A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600200"/>
            <a:ext cx="3961129" cy="4572000"/>
          </a:xfrm>
        </p:spPr>
        <p:txBody>
          <a:bodyPr/>
          <a:lstStyle/>
          <a:p>
            <a:r>
              <a:rPr lang="en-US" dirty="0"/>
              <a:t>Most produce will last about a week if properly stored.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1E730A-63C7-4ACB-9057-A283396E3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412" y="1600200"/>
            <a:ext cx="5890122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C67C8-8FA7-4B78-BB6F-2BD3361FC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produce needs to be washed before use.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BAE07-8889-468C-8108-0B95D57F8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600200"/>
            <a:ext cx="5713729" cy="4572000"/>
          </a:xfrm>
        </p:spPr>
        <p:txBody>
          <a:bodyPr/>
          <a:lstStyle/>
          <a:p>
            <a:r>
              <a:rPr lang="en-US" dirty="0"/>
              <a:t>Some produce can be washed before storing, but should be dried and stored.</a:t>
            </a:r>
          </a:p>
          <a:p>
            <a:r>
              <a:rPr lang="en-US" dirty="0"/>
              <a:t>Herbs are stored with their stems in water.</a:t>
            </a:r>
          </a:p>
          <a:p>
            <a:r>
              <a:rPr lang="en-US" dirty="0"/>
              <a:t>Some produce like berries and mushrooms should not be washed until just before using.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8F47AB-24E9-44FB-86F3-E60F2749C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2" y="1524000"/>
            <a:ext cx="4724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5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F3791-364E-4195-8083-ED5382361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Enzymatic Browning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E4B29-6DBF-4208-BF7A-CC5A45B26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600200"/>
            <a:ext cx="7085329" cy="4572000"/>
          </a:xfrm>
        </p:spPr>
        <p:txBody>
          <a:bodyPr/>
          <a:lstStyle/>
          <a:p>
            <a:r>
              <a:rPr lang="en-US" dirty="0"/>
              <a:t>The process of food, mainly produce, turning brown from the exposure to oxygen and/or cell damage.</a:t>
            </a:r>
          </a:p>
          <a:p>
            <a:pPr lvl="1"/>
            <a:r>
              <a:rPr lang="en-US" dirty="0"/>
              <a:t>Apples, potatoes, bananas, avocadoes, peaches, and pears.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D327C4-4224-4B43-A110-21AACF8E1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793" y="2205037"/>
            <a:ext cx="272415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5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0A0E0-E847-4180-A93B-4D67DFE87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Enzymatic Browning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09674-E2A6-49CB-83BE-411709559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Submerge in water.</a:t>
            </a:r>
          </a:p>
          <a:p>
            <a:r>
              <a:rPr lang="en-US" dirty="0"/>
              <a:t>Lemon juice or other acids lower the </a:t>
            </a:r>
            <a:r>
              <a:rPr lang="en-US" dirty="0" err="1"/>
              <a:t>pH.</a:t>
            </a:r>
            <a:endParaRPr lang="en-US" dirty="0"/>
          </a:p>
          <a:p>
            <a:r>
              <a:rPr lang="en-US" dirty="0"/>
              <a:t>Blanching or other forms of cooking denature the enzymes.</a:t>
            </a:r>
          </a:p>
          <a:p>
            <a:r>
              <a:rPr lang="en-US" dirty="0"/>
              <a:t>Lower temperatures can slow the rate of reaction.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EBC9DE-F726-4D56-BDCA-563079480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3" y="3911138"/>
            <a:ext cx="3759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6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EA8D4-1408-4233-8A61-5A2709F65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Cooking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905CB-FC44-4085-B037-75749B9C5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600200"/>
            <a:ext cx="4636135" cy="4572000"/>
          </a:xfrm>
        </p:spPr>
        <p:txBody>
          <a:bodyPr/>
          <a:lstStyle/>
          <a:p>
            <a:r>
              <a:rPr lang="en-US" dirty="0"/>
              <a:t>Dry Heat (preserves the nutrients and flavors)</a:t>
            </a:r>
          </a:p>
          <a:p>
            <a:pPr lvl="1"/>
            <a:r>
              <a:rPr lang="en-US" dirty="0"/>
              <a:t>Grilling/broiling, roasting/baking, deep frying (adds more calories and makes the food less nutrient dense), sautéing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B88276-20F6-4D3C-BC89-54A224033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2" y="1724025"/>
            <a:ext cx="511492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0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oking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sh food presentation (widescreen).potx" id="{63DD3034-9CB5-4B6F-BCA0-530A5E267AB2}" vid="{9783A5E3-1DF2-4F3C-8902-0C2EB8A188D6}"/>
    </a:ext>
  </a:extLst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700CCB-20BA-4760-AB9F-AC3B63ED32E0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infopath/2007/PartnerControls"/>
    <ds:schemaRef ds:uri="40262f94-9f35-4ac3-9a90-690165a166b7"/>
    <ds:schemaRef ds:uri="a4f35948-e619-41b3-aa29-22878b09cfd2"/>
  </ds:schemaRefs>
</ds:datastoreItem>
</file>

<file path=customXml/itemProps3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Fresh food presentation (widescreen)</Template>
  <TotalTime>242</TotalTime>
  <Words>342</Words>
  <Application>Microsoft Macintosh PowerPoint</Application>
  <PresentationFormat>Custom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Constantia</vt:lpstr>
      <vt:lpstr>Cooking 16x9</vt:lpstr>
      <vt:lpstr>Produce</vt:lpstr>
      <vt:lpstr>Quality of Produce</vt:lpstr>
      <vt:lpstr>Purchasing Fruit Consider</vt:lpstr>
      <vt:lpstr>Storage of Produce</vt:lpstr>
      <vt:lpstr>Produce Storage</vt:lpstr>
      <vt:lpstr>All produce needs to be washed before use.</vt:lpstr>
      <vt:lpstr>Enzymatic Browning</vt:lpstr>
      <vt:lpstr>Preventing Enzymatic Browning</vt:lpstr>
      <vt:lpstr>Cooking Techniques</vt:lpstr>
      <vt:lpstr>Cooking Techniques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Produce</dc:title>
  <dc:creator>amber baines</dc:creator>
  <cp:lastModifiedBy>Microsoft Office User</cp:lastModifiedBy>
  <cp:revision>6</cp:revision>
  <dcterms:created xsi:type="dcterms:W3CDTF">2017-10-14T21:35:55Z</dcterms:created>
  <dcterms:modified xsi:type="dcterms:W3CDTF">2018-02-20T19:01:38Z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