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8" r:id="rId33"/>
    <p:sldId id="289" r:id="rId34"/>
    <p:sldId id="290" r:id="rId35"/>
    <p:sldId id="291"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p:cViewPr varScale="1">
        <p:scale>
          <a:sx n="120" d="100"/>
          <a:sy n="120" d="100"/>
        </p:scale>
        <p:origin x="140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8CF24FB-DE5C-48A6-ACE8-827E518525E8}"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472719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F24FB-DE5C-48A6-ACE8-827E518525E8}"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850895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F24FB-DE5C-48A6-ACE8-827E518525E8}"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1438479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CF24FB-DE5C-48A6-ACE8-827E518525E8}"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353654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CF24FB-DE5C-48A6-ACE8-827E518525E8}" type="datetimeFigureOut">
              <a:rPr lang="en-US" smtClean="0"/>
              <a:t>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50458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CF24FB-DE5C-48A6-ACE8-827E518525E8}"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59448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CF24FB-DE5C-48A6-ACE8-827E518525E8}" type="datetimeFigureOut">
              <a:rPr lang="en-US" smtClean="0"/>
              <a:t>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125261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F24FB-DE5C-48A6-ACE8-827E518525E8}" type="datetimeFigureOut">
              <a:rPr lang="en-US" smtClean="0"/>
              <a:t>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258896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F24FB-DE5C-48A6-ACE8-827E518525E8}" type="datetimeFigureOut">
              <a:rPr lang="en-US" smtClean="0"/>
              <a:t>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2186549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F24FB-DE5C-48A6-ACE8-827E518525E8}"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1496942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F24FB-DE5C-48A6-ACE8-827E518525E8}" type="datetimeFigureOut">
              <a:rPr lang="en-US" smtClean="0"/>
              <a:t>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819977-1D8D-4EC7-B9D7-6134C6842EC5}" type="slidenum">
              <a:rPr lang="en-US" smtClean="0"/>
              <a:t>‹#›</a:t>
            </a:fld>
            <a:endParaRPr lang="en-US"/>
          </a:p>
        </p:txBody>
      </p:sp>
    </p:spTree>
    <p:extLst>
      <p:ext uri="{BB962C8B-B14F-4D97-AF65-F5344CB8AC3E}">
        <p14:creationId xmlns:p14="http://schemas.microsoft.com/office/powerpoint/2010/main" val="3952396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F24FB-DE5C-48A6-ACE8-827E518525E8}" type="datetimeFigureOut">
              <a:rPr lang="en-US" smtClean="0"/>
              <a:t>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819977-1D8D-4EC7-B9D7-6134C6842EC5}" type="slidenum">
              <a:rPr lang="en-US" smtClean="0"/>
              <a:t>‹#›</a:t>
            </a:fld>
            <a:endParaRPr lang="en-US"/>
          </a:p>
        </p:txBody>
      </p:sp>
    </p:spTree>
    <p:extLst>
      <p:ext uri="{BB962C8B-B14F-4D97-AF65-F5344CB8AC3E}">
        <p14:creationId xmlns:p14="http://schemas.microsoft.com/office/powerpoint/2010/main" val="2690675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dictionary.reference.com/browse/obent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Bento Boxes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0859" y="1600200"/>
            <a:ext cx="722228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473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 Kitty; Fruit and Protein</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1623285"/>
            <a:ext cx="3648075" cy="3249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334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Flowers</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828800"/>
            <a:ext cx="4438650" cy="3311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008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Fruits, Vegetables and protein</a:t>
            </a: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2401094"/>
            <a:ext cx="3810000"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123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foods do you see here?</a:t>
            </a: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2115734"/>
            <a:ext cx="4876800" cy="310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00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what foods do you see here?</a:t>
            </a: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800" y="1981200"/>
            <a:ext cx="3931708" cy="2948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509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1" y="1577183"/>
            <a:ext cx="3357562"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027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Wall-E</a:t>
            </a: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4724400" cy="353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677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do this?</a:t>
            </a:r>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3281362"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28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0800" y="1600200"/>
            <a:ext cx="2981325" cy="3980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53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Mario</a:t>
            </a: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8796" y="1828801"/>
            <a:ext cx="4130029" cy="2934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20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Bento Box</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59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87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Bento Box Example</a:t>
            </a:r>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62201" y="1653383"/>
            <a:ext cx="3281362" cy="328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2476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Mrs. K’s family??</a:t>
            </a:r>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94275"/>
            <a:ext cx="4800600" cy="3595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8731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Composer theme</a:t>
            </a:r>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981200"/>
            <a:ext cx="5197645" cy="291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8638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 it is an apple on the right</a:t>
            </a:r>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5852" y="1676400"/>
            <a:ext cx="480934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510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theme will you choose?</a:t>
            </a:r>
          </a:p>
        </p:txBody>
      </p:sp>
      <p:sp>
        <p:nvSpPr>
          <p:cNvPr id="5" name="Subtitle 4"/>
          <p:cNvSpPr>
            <a:spLocks noGrp="1"/>
          </p:cNvSpPr>
          <p:nvPr>
            <p:ph type="subTitle" idx="1"/>
          </p:nvPr>
        </p:nvSpPr>
        <p:spPr/>
        <p:txBody>
          <a:bodyPr/>
          <a:lstStyle/>
          <a:p>
            <a:r>
              <a:rPr lang="en-US" dirty="0"/>
              <a:t>How creative can you get?</a:t>
            </a:r>
          </a:p>
          <a:p>
            <a:r>
              <a:rPr lang="en-US" dirty="0"/>
              <a:t>Let’s “play” with our food!</a:t>
            </a:r>
          </a:p>
        </p:txBody>
      </p:sp>
    </p:spTree>
    <p:extLst>
      <p:ext uri="{BB962C8B-B14F-4D97-AF65-F5344CB8AC3E}">
        <p14:creationId xmlns:p14="http://schemas.microsoft.com/office/powerpoint/2010/main" val="3391872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make?</a:t>
            </a:r>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896269"/>
            <a:ext cx="57150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787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a gamer?</a:t>
            </a:r>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768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Wars Fan?</a:t>
            </a:r>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465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Monkey Magic?</a:t>
            </a:r>
          </a:p>
        </p:txBody>
      </p:sp>
      <p:pic>
        <p:nvPicPr>
          <p:cNvPr id="276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872456"/>
            <a:ext cx="57150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765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Sponge Bob</a:t>
            </a: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56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Traditional bento box</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999" y="1905000"/>
            <a:ext cx="6001323" cy="397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345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NBA</a:t>
            </a:r>
          </a:p>
        </p:txBody>
      </p:sp>
      <p:pic>
        <p:nvPicPr>
          <p:cNvPr id="296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4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Winter is Coming</a:t>
            </a: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523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761860" y="1971940"/>
            <a:ext cx="5412316" cy="4059237"/>
          </a:xfrm>
        </p:spPr>
      </p:pic>
    </p:spTree>
    <p:extLst>
      <p:ext uri="{BB962C8B-B14F-4D97-AF65-F5344CB8AC3E}">
        <p14:creationId xmlns:p14="http://schemas.microsoft.com/office/powerpoint/2010/main" val="2415360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554691" y="1600200"/>
            <a:ext cx="6034617" cy="4525963"/>
          </a:xfrm>
        </p:spPr>
      </p:pic>
    </p:spTree>
    <p:extLst>
      <p:ext uri="{BB962C8B-B14F-4D97-AF65-F5344CB8AC3E}">
        <p14:creationId xmlns:p14="http://schemas.microsoft.com/office/powerpoint/2010/main" val="14481154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0800000">
            <a:off x="1371600" y="1524000"/>
            <a:ext cx="6400800" cy="4800600"/>
          </a:xfrm>
        </p:spPr>
      </p:pic>
    </p:spTree>
    <p:extLst>
      <p:ext uri="{BB962C8B-B14F-4D97-AF65-F5344CB8AC3E}">
        <p14:creationId xmlns:p14="http://schemas.microsoft.com/office/powerpoint/2010/main" val="772879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057796" y="2026595"/>
            <a:ext cx="5028408" cy="3771306"/>
          </a:xfrm>
        </p:spPr>
      </p:pic>
    </p:spTree>
    <p:extLst>
      <p:ext uri="{BB962C8B-B14F-4D97-AF65-F5344CB8AC3E}">
        <p14:creationId xmlns:p14="http://schemas.microsoft.com/office/powerpoint/2010/main" val="3481338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Bento Box</a:t>
            </a:r>
            <a:endParaRPr lang="en-US" dirty="0"/>
          </a:p>
        </p:txBody>
      </p:sp>
      <p:sp>
        <p:nvSpPr>
          <p:cNvPr id="3" name="Content Placeholder 2"/>
          <p:cNvSpPr>
            <a:spLocks noGrp="1"/>
          </p:cNvSpPr>
          <p:nvPr>
            <p:ph idx="1"/>
          </p:nvPr>
        </p:nvSpPr>
        <p:spPr/>
        <p:txBody>
          <a:bodyPr>
            <a:normAutofit fontScale="92500" lnSpcReduction="10000"/>
          </a:bodyPr>
          <a:lstStyle/>
          <a:p>
            <a:r>
              <a:rPr lang="en-US" dirty="0"/>
              <a:t>Almost anything you can thing of can become a Bento Box theme.</a:t>
            </a:r>
          </a:p>
          <a:p>
            <a:r>
              <a:rPr lang="en-US" dirty="0"/>
              <a:t>For most Japanese mothers, lunch is not just simple food preparation and packing meals for their love ones, they spend their time arranging the meal in aesthetically pleasing way. These lunch boxes are known as “</a:t>
            </a:r>
            <a:r>
              <a:rPr lang="en-US" b="1" dirty="0"/>
              <a:t>Bento</a:t>
            </a:r>
            <a:r>
              <a:rPr lang="en-US" dirty="0"/>
              <a:t>.” Bento is a Japanese word for </a:t>
            </a:r>
            <a:r>
              <a:rPr lang="en-US" b="1" dirty="0"/>
              <a:t>a meal served in a box.</a:t>
            </a:r>
            <a:r>
              <a:rPr lang="en-US" dirty="0"/>
              <a:t> Today, they are a vibrant art form admired around the world.</a:t>
            </a:r>
          </a:p>
        </p:txBody>
      </p:sp>
    </p:spTree>
    <p:extLst>
      <p:ext uri="{BB962C8B-B14F-4D97-AF65-F5344CB8AC3E}">
        <p14:creationId xmlns:p14="http://schemas.microsoft.com/office/powerpoint/2010/main" val="4284702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Bento Box?</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21148589"/>
              </p:ext>
            </p:extLst>
          </p:nvPr>
        </p:nvGraphicFramePr>
        <p:xfrm>
          <a:off x="457200" y="2628741"/>
          <a:ext cx="8229600" cy="2194560"/>
        </p:xfrm>
        <a:graphic>
          <a:graphicData uri="http://schemas.openxmlformats.org/drawingml/2006/table">
            <a:tbl>
              <a:tblPr/>
              <a:tblGrid>
                <a:gridCol w="24384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0">
                <a:tc>
                  <a:txBody>
                    <a:bodyPr/>
                    <a:lstStyle/>
                    <a:p>
                      <a:pPr algn="r"/>
                      <a:r>
                        <a:rPr lang="en-US" b="1" u="none" strike="noStrike">
                          <a:solidFill>
                            <a:srgbClr val="333333"/>
                          </a:solidFill>
                          <a:effectLst/>
                          <a:latin typeface="verdana"/>
                        </a:rPr>
                        <a:t>Main</a:t>
                      </a:r>
                      <a:r>
                        <a:rPr lang="en-US" b="1">
                          <a:effectLst/>
                          <a:latin typeface="verdana"/>
                        </a:rPr>
                        <a:t> Entry: </a:t>
                      </a:r>
                      <a:r>
                        <a:rPr lang="en-US">
                          <a:effectLst/>
                          <a:latin typeface="verdana"/>
                        </a:rPr>
                        <a:t>  </a:t>
                      </a:r>
                    </a:p>
                  </a:txBody>
                  <a:tcPr marL="0" marR="0" marT="0" marB="0" anchor="ctr">
                    <a:lnL>
                      <a:noFill/>
                    </a:lnL>
                    <a:lnR>
                      <a:noFill/>
                    </a:lnR>
                    <a:lnT>
                      <a:noFill/>
                    </a:lnT>
                    <a:lnB>
                      <a:noFill/>
                    </a:lnB>
                    <a:solidFill>
                      <a:srgbClr val="FFFFFF"/>
                    </a:solidFill>
                  </a:tcPr>
                </a:tc>
                <a:tc>
                  <a:txBody>
                    <a:bodyPr/>
                    <a:lstStyle/>
                    <a:p>
                      <a:pPr algn="l"/>
                      <a:r>
                        <a:rPr lang="en-US">
                          <a:effectLst/>
                          <a:latin typeface="verdana"/>
                        </a:rPr>
                        <a:t>bento box</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0">
                <a:tc>
                  <a:txBody>
                    <a:bodyPr/>
                    <a:lstStyle/>
                    <a:p>
                      <a:pPr algn="r"/>
                      <a:r>
                        <a:rPr lang="en-US" b="1">
                          <a:effectLst/>
                          <a:latin typeface="verdana"/>
                        </a:rPr>
                        <a:t>Part </a:t>
                      </a:r>
                      <a:r>
                        <a:rPr lang="en-US" b="1" u="none" strike="noStrike">
                          <a:solidFill>
                            <a:srgbClr val="333333"/>
                          </a:solidFill>
                          <a:effectLst/>
                          <a:latin typeface="verdana"/>
                        </a:rPr>
                        <a:t>of</a:t>
                      </a:r>
                      <a:r>
                        <a:rPr lang="en-US" b="1">
                          <a:effectLst/>
                          <a:latin typeface="verdana"/>
                        </a:rPr>
                        <a:t> </a:t>
                      </a:r>
                      <a:r>
                        <a:rPr lang="en-US" b="1" u="none" strike="noStrike">
                          <a:solidFill>
                            <a:srgbClr val="333333"/>
                          </a:solidFill>
                          <a:effectLst/>
                          <a:latin typeface="verdana"/>
                        </a:rPr>
                        <a:t>Speech:</a:t>
                      </a:r>
                      <a:r>
                        <a:rPr lang="en-US" b="1">
                          <a:effectLst/>
                          <a:latin typeface="verdana"/>
                        </a:rPr>
                        <a:t> </a:t>
                      </a:r>
                      <a:r>
                        <a:rPr lang="en-US">
                          <a:effectLst/>
                          <a:latin typeface="verdana"/>
                        </a:rPr>
                        <a:t>  </a:t>
                      </a:r>
                    </a:p>
                  </a:txBody>
                  <a:tcPr marL="0" marR="0" marT="0" marB="0" anchor="ctr">
                    <a:lnL>
                      <a:noFill/>
                    </a:lnL>
                    <a:lnR>
                      <a:noFill/>
                    </a:lnR>
                    <a:lnT>
                      <a:noFill/>
                    </a:lnT>
                    <a:lnB>
                      <a:noFill/>
                    </a:lnB>
                    <a:solidFill>
                      <a:srgbClr val="FFFFFF"/>
                    </a:solidFill>
                  </a:tcPr>
                </a:tc>
                <a:tc>
                  <a:txBody>
                    <a:bodyPr/>
                    <a:lstStyle/>
                    <a:p>
                      <a:pPr algn="l"/>
                      <a:r>
                        <a:rPr lang="en-US" i="1">
                          <a:effectLst/>
                          <a:latin typeface="verdana"/>
                        </a:rPr>
                        <a:t>n</a:t>
                      </a:r>
                      <a:endParaRPr lang="en-US">
                        <a:effectLst/>
                        <a:latin typeface="verdana"/>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0">
                <a:tc>
                  <a:txBody>
                    <a:bodyPr/>
                    <a:lstStyle/>
                    <a:p>
                      <a:pPr algn="r"/>
                      <a:r>
                        <a:rPr lang="en-US" b="1" u="none" strike="noStrike">
                          <a:solidFill>
                            <a:srgbClr val="333333"/>
                          </a:solidFill>
                          <a:effectLst/>
                          <a:latin typeface="verdana"/>
                        </a:rPr>
                        <a:t>Definition:</a:t>
                      </a:r>
                      <a:r>
                        <a:rPr lang="en-US" b="1">
                          <a:effectLst/>
                          <a:latin typeface="verdana"/>
                        </a:rPr>
                        <a:t> </a:t>
                      </a:r>
                      <a:r>
                        <a:rPr lang="en-US">
                          <a:effectLst/>
                          <a:latin typeface="verdana"/>
                        </a:rPr>
                        <a:t>  </a:t>
                      </a:r>
                    </a:p>
                  </a:txBody>
                  <a:tcPr marL="0" marR="0" marT="0" marB="0">
                    <a:lnL>
                      <a:noFill/>
                    </a:lnL>
                    <a:lnR>
                      <a:noFill/>
                    </a:lnR>
                    <a:lnT>
                      <a:noFill/>
                    </a:lnT>
                    <a:lnB>
                      <a:noFill/>
                    </a:lnB>
                    <a:solidFill>
                      <a:srgbClr val="FFFFFF"/>
                    </a:solidFill>
                  </a:tcPr>
                </a:tc>
                <a:tc>
                  <a:txBody>
                    <a:bodyPr/>
                    <a:lstStyle/>
                    <a:p>
                      <a:pPr algn="l"/>
                      <a:r>
                        <a:rPr lang="en-US">
                          <a:effectLst/>
                          <a:latin typeface="verdana"/>
                        </a:rPr>
                        <a:t>a partitioned </a:t>
                      </a:r>
                      <a:r>
                        <a:rPr lang="en-US" u="none" strike="noStrike">
                          <a:solidFill>
                            <a:srgbClr val="333333"/>
                          </a:solidFill>
                          <a:effectLst/>
                          <a:latin typeface="verdana"/>
                        </a:rPr>
                        <a:t>lacquered</a:t>
                      </a:r>
                      <a:r>
                        <a:rPr lang="en-US">
                          <a:effectLst/>
                          <a:latin typeface="verdana"/>
                        </a:rPr>
                        <a:t> </a:t>
                      </a:r>
                      <a:r>
                        <a:rPr lang="en-US" u="none" strike="noStrike">
                          <a:solidFill>
                            <a:srgbClr val="333333"/>
                          </a:solidFill>
                          <a:effectLst/>
                          <a:latin typeface="verdana"/>
                        </a:rPr>
                        <a:t>or</a:t>
                      </a:r>
                      <a:r>
                        <a:rPr lang="en-US">
                          <a:effectLst/>
                          <a:latin typeface="verdana"/>
                        </a:rPr>
                        <a:t> decorated box made of wood or other material in which a</a:t>
                      </a:r>
                      <a:r>
                        <a:rPr lang="en-US" u="none" strike="noStrike">
                          <a:solidFill>
                            <a:srgbClr val="333333"/>
                          </a:solidFill>
                          <a:effectLst/>
                          <a:latin typeface="verdana"/>
                        </a:rPr>
                        <a:t>meal</a:t>
                      </a:r>
                      <a:r>
                        <a:rPr lang="en-US">
                          <a:effectLst/>
                          <a:latin typeface="verdana"/>
                        </a:rPr>
                        <a:t> consisting </a:t>
                      </a:r>
                      <a:r>
                        <a:rPr lang="en-US" u="none" strike="noStrike">
                          <a:solidFill>
                            <a:srgbClr val="333333"/>
                          </a:solidFill>
                          <a:effectLst/>
                          <a:latin typeface="verdana"/>
                        </a:rPr>
                        <a:t>of</a:t>
                      </a:r>
                      <a:r>
                        <a:rPr lang="en-US">
                          <a:effectLst/>
                          <a:latin typeface="verdana"/>
                        </a:rPr>
                        <a:t> </a:t>
                      </a:r>
                      <a:r>
                        <a:rPr lang="en-US" u="none" strike="noStrike">
                          <a:solidFill>
                            <a:srgbClr val="333333"/>
                          </a:solidFill>
                          <a:effectLst/>
                          <a:latin typeface="verdana"/>
                        </a:rPr>
                        <a:t>various</a:t>
                      </a:r>
                      <a:r>
                        <a:rPr lang="en-US">
                          <a:effectLst/>
                          <a:latin typeface="verdana"/>
                        </a:rPr>
                        <a:t> types of Asian food (bento) is served; also called </a:t>
                      </a:r>
                      <a:r>
                        <a:rPr lang="en-US" u="none" strike="noStrike">
                          <a:solidFill>
                            <a:srgbClr val="663399"/>
                          </a:solidFill>
                          <a:effectLst/>
                          <a:latin typeface="verdana"/>
                          <a:hlinkClick r:id="rId2"/>
                        </a:rPr>
                        <a:t>obento</a:t>
                      </a:r>
                      <a:endParaRPr lang="en-US">
                        <a:effectLst/>
                        <a:latin typeface="verdana"/>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2"/>
                  </a:ext>
                </a:extLst>
              </a:tr>
              <a:tr h="0">
                <a:tc>
                  <a:txBody>
                    <a:bodyPr/>
                    <a:lstStyle/>
                    <a:p>
                      <a:pPr algn="r"/>
                      <a:r>
                        <a:rPr lang="en-US" b="1">
                          <a:effectLst/>
                          <a:latin typeface="verdana"/>
                        </a:rPr>
                        <a:t>Etymology: </a:t>
                      </a:r>
                      <a:r>
                        <a:rPr lang="en-US">
                          <a:effectLst/>
                          <a:latin typeface="verdana"/>
                        </a:rPr>
                        <a:t>  </a:t>
                      </a:r>
                    </a:p>
                  </a:txBody>
                  <a:tcPr marL="0" marR="0" marT="0" marB="0">
                    <a:lnL>
                      <a:noFill/>
                    </a:lnL>
                    <a:lnR>
                      <a:noFill/>
                    </a:lnR>
                    <a:lnT>
                      <a:noFill/>
                    </a:lnT>
                    <a:lnB>
                      <a:noFill/>
                    </a:lnB>
                    <a:solidFill>
                      <a:srgbClr val="FFFFFF"/>
                    </a:solidFill>
                  </a:tcPr>
                </a:tc>
                <a:tc>
                  <a:txBody>
                    <a:bodyPr/>
                    <a:lstStyle/>
                    <a:p>
                      <a:pPr algn="l"/>
                      <a:r>
                        <a:rPr lang="en-US" u="none" strike="noStrike">
                          <a:solidFill>
                            <a:srgbClr val="333333"/>
                          </a:solidFill>
                          <a:effectLst/>
                          <a:latin typeface="verdana"/>
                        </a:rPr>
                        <a:t>late</a:t>
                      </a:r>
                      <a:r>
                        <a:rPr lang="en-US">
                          <a:effectLst/>
                          <a:latin typeface="verdana"/>
                        </a:rPr>
                        <a:t> </a:t>
                      </a:r>
                      <a:r>
                        <a:rPr lang="en-US" u="none" strike="noStrike">
                          <a:solidFill>
                            <a:srgbClr val="333333"/>
                          </a:solidFill>
                          <a:effectLst/>
                          <a:latin typeface="verdana"/>
                        </a:rPr>
                        <a:t>20th</a:t>
                      </a:r>
                      <a:r>
                        <a:rPr lang="en-US">
                          <a:effectLst/>
                          <a:latin typeface="verdana"/>
                        </a:rPr>
                        <a:t> </a:t>
                      </a:r>
                      <a:r>
                        <a:rPr lang="en-US" u="none" strike="noStrike">
                          <a:solidFill>
                            <a:srgbClr val="333333"/>
                          </a:solidFill>
                          <a:effectLst/>
                          <a:latin typeface="verdana"/>
                        </a:rPr>
                        <a:t>c;</a:t>
                      </a:r>
                      <a:r>
                        <a:rPr lang="en-US">
                          <a:effectLst/>
                          <a:latin typeface="verdana"/>
                        </a:rPr>
                        <a:t> </a:t>
                      </a:r>
                      <a:r>
                        <a:rPr lang="en-US" u="none" strike="noStrike">
                          <a:solidFill>
                            <a:srgbClr val="333333"/>
                          </a:solidFill>
                          <a:effectLst/>
                          <a:latin typeface="verdana"/>
                        </a:rPr>
                        <a:t>Jap</a:t>
                      </a:r>
                      <a:endParaRPr lang="en-US">
                        <a:effectLst/>
                        <a:latin typeface="verdana"/>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3"/>
                  </a:ext>
                </a:extLst>
              </a:tr>
              <a:tr h="0">
                <a:tc>
                  <a:txBody>
                    <a:bodyPr/>
                    <a:lstStyle/>
                    <a:p>
                      <a:pPr algn="r"/>
                      <a:r>
                        <a:rPr lang="en-US" b="1">
                          <a:effectLst/>
                          <a:latin typeface="verdana"/>
                        </a:rPr>
                        <a:t>Usage: </a:t>
                      </a:r>
                      <a:r>
                        <a:rPr lang="en-US">
                          <a:effectLst/>
                          <a:latin typeface="verdana"/>
                        </a:rPr>
                        <a:t>  </a:t>
                      </a:r>
                    </a:p>
                  </a:txBody>
                  <a:tcPr marL="0" marR="0" marT="0" marB="0">
                    <a:lnL>
                      <a:noFill/>
                    </a:lnL>
                    <a:lnR>
                      <a:noFill/>
                    </a:lnR>
                    <a:lnT>
                      <a:noFill/>
                    </a:lnT>
                    <a:lnB>
                      <a:noFill/>
                    </a:lnB>
                    <a:solidFill>
                      <a:srgbClr val="FFFFFF"/>
                    </a:solidFill>
                  </a:tcPr>
                </a:tc>
                <a:tc>
                  <a:txBody>
                    <a:bodyPr/>
                    <a:lstStyle/>
                    <a:p>
                      <a:pPr algn="l"/>
                      <a:r>
                        <a:rPr lang="en-US" u="none" strike="noStrike" dirty="0">
                          <a:solidFill>
                            <a:srgbClr val="333333"/>
                          </a:solidFill>
                          <a:effectLst/>
                          <a:latin typeface="verdana"/>
                        </a:rPr>
                        <a:t>cooking</a:t>
                      </a:r>
                      <a:endParaRPr lang="en-US" dirty="0">
                        <a:effectLst/>
                        <a:latin typeface="verdana"/>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4"/>
                  </a:ext>
                </a:extLst>
              </a:tr>
            </a:tbl>
          </a:graphicData>
        </a:graphic>
      </p:graphicFrame>
      <p:sp>
        <p:nvSpPr>
          <p:cNvPr id="5" name="Rectangle 2"/>
          <p:cNvSpPr>
            <a:spLocks noChangeArrowheads="1"/>
          </p:cNvSpPr>
          <p:nvPr/>
        </p:nvSpPr>
        <p:spPr bwMode="auto">
          <a:xfrm>
            <a:off x="457200" y="2787264"/>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17158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Vegetable Bento Boxes </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5000" y="1344612"/>
            <a:ext cx="4267200" cy="355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01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Vegetable and Protein</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600" y="1676400"/>
            <a:ext cx="4191000" cy="313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12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Fruit and Vegetable bento</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399" y="1752600"/>
            <a:ext cx="490193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210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Batman; Fruit and Protein</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9400" y="1524000"/>
            <a:ext cx="2709862" cy="398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766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Rice and Vegetable Bento Box</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686038"/>
            <a:ext cx="3943350" cy="312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2370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TotalTime>
  <Words>205</Words>
  <Application>Microsoft Macintosh PowerPoint</Application>
  <PresentationFormat>On-screen Show (4:3)</PresentationFormat>
  <Paragraphs>44</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verdana</vt:lpstr>
      <vt:lpstr>Office Theme</vt:lpstr>
      <vt:lpstr>Traditional Bento Boxes</vt:lpstr>
      <vt:lpstr>Bento Box</vt:lpstr>
      <vt:lpstr>Traditional bento box</vt:lpstr>
      <vt:lpstr>What is a Bento Box?</vt:lpstr>
      <vt:lpstr>Vegetable Bento Boxes </vt:lpstr>
      <vt:lpstr>Vegetable and Protein</vt:lpstr>
      <vt:lpstr>Fruit and Vegetable bento</vt:lpstr>
      <vt:lpstr>Batman; Fruit and Protein</vt:lpstr>
      <vt:lpstr>Rice and Vegetable Bento Box</vt:lpstr>
      <vt:lpstr>Hello Kitty; Fruit and Protein</vt:lpstr>
      <vt:lpstr>Flowers</vt:lpstr>
      <vt:lpstr>Fruits, Vegetables and protein</vt:lpstr>
      <vt:lpstr>What foods do you see here?</vt:lpstr>
      <vt:lpstr>And what foods do you see here?</vt:lpstr>
      <vt:lpstr>PowerPoint Presentation</vt:lpstr>
      <vt:lpstr>Wall-E</vt:lpstr>
      <vt:lpstr>Can you do this?</vt:lpstr>
      <vt:lpstr>PowerPoint Presentation</vt:lpstr>
      <vt:lpstr>Mario</vt:lpstr>
      <vt:lpstr>Bento Box Example</vt:lpstr>
      <vt:lpstr>Mrs. K’s family??</vt:lpstr>
      <vt:lpstr>Composer theme</vt:lpstr>
      <vt:lpstr>Yes, it is an apple on the right</vt:lpstr>
      <vt:lpstr>What theme will you choose?</vt:lpstr>
      <vt:lpstr>What will you make?</vt:lpstr>
      <vt:lpstr>Are you a gamer?</vt:lpstr>
      <vt:lpstr>Star Wars Fan?</vt:lpstr>
      <vt:lpstr>Monkey Magic?</vt:lpstr>
      <vt:lpstr>Sponge Bob</vt:lpstr>
      <vt:lpstr>NBA</vt:lpstr>
      <vt:lpstr>Winter is Coming</vt:lpstr>
      <vt:lpstr>PowerPoint Presentation</vt:lpstr>
      <vt:lpstr>PowerPoint Presentation</vt:lpstr>
      <vt:lpstr>PowerPoint Presentation</vt:lpstr>
      <vt:lpstr>PowerPoint Presentation</vt:lpstr>
      <vt:lpstr>Bento Box</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Bento Boxes</dc:title>
  <dc:creator>Windows User</dc:creator>
  <cp:lastModifiedBy>Microsoft Office User</cp:lastModifiedBy>
  <cp:revision>11</cp:revision>
  <dcterms:created xsi:type="dcterms:W3CDTF">2013-10-06T16:31:12Z</dcterms:created>
  <dcterms:modified xsi:type="dcterms:W3CDTF">2018-02-20T19:02:50Z</dcterms:modified>
</cp:coreProperties>
</file>