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xml" ContentType="application/vnd.openxmlformats-officedocument.presentationml.notesSlide+xml"/>
  <Override PartName="/ppt/tags/tag9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54"/>
  </p:notesMasterIdLst>
  <p:sldIdLst>
    <p:sldId id="274" r:id="rId2"/>
    <p:sldId id="319" r:id="rId3"/>
    <p:sldId id="320" r:id="rId4"/>
    <p:sldId id="275" r:id="rId5"/>
    <p:sldId id="276" r:id="rId6"/>
    <p:sldId id="277" r:id="rId7"/>
    <p:sldId id="312" r:id="rId8"/>
    <p:sldId id="313" r:id="rId9"/>
    <p:sldId id="314" r:id="rId10"/>
    <p:sldId id="315" r:id="rId11"/>
    <p:sldId id="291" r:id="rId12"/>
    <p:sldId id="292" r:id="rId13"/>
    <p:sldId id="293" r:id="rId14"/>
    <p:sldId id="294" r:id="rId15"/>
    <p:sldId id="296" r:id="rId16"/>
    <p:sldId id="297" r:id="rId17"/>
    <p:sldId id="298" r:id="rId18"/>
    <p:sldId id="299" r:id="rId19"/>
    <p:sldId id="316" r:id="rId20"/>
    <p:sldId id="317" r:id="rId21"/>
    <p:sldId id="300" r:id="rId22"/>
    <p:sldId id="301" r:id="rId23"/>
    <p:sldId id="302" r:id="rId24"/>
    <p:sldId id="303" r:id="rId25"/>
    <p:sldId id="304" r:id="rId26"/>
    <p:sldId id="305" r:id="rId27"/>
    <p:sldId id="306" r:id="rId28"/>
    <p:sldId id="307" r:id="rId29"/>
    <p:sldId id="308" r:id="rId30"/>
    <p:sldId id="309" r:id="rId31"/>
    <p:sldId id="310" r:id="rId32"/>
    <p:sldId id="318" r:id="rId33"/>
    <p:sldId id="311" r:id="rId34"/>
    <p:sldId id="286" r:id="rId35"/>
    <p:sldId id="287" r:id="rId36"/>
    <p:sldId id="288" r:id="rId37"/>
    <p:sldId id="289" r:id="rId38"/>
    <p:sldId id="290" r:id="rId39"/>
    <p:sldId id="259" r:id="rId40"/>
    <p:sldId id="260" r:id="rId41"/>
    <p:sldId id="261" r:id="rId42"/>
    <p:sldId id="262" r:id="rId43"/>
    <p:sldId id="263" r:id="rId44"/>
    <p:sldId id="264" r:id="rId45"/>
    <p:sldId id="265" r:id="rId46"/>
    <p:sldId id="266" r:id="rId47"/>
    <p:sldId id="267" r:id="rId48"/>
    <p:sldId id="268" r:id="rId49"/>
    <p:sldId id="269" r:id="rId50"/>
    <p:sldId id="270" r:id="rId51"/>
    <p:sldId id="271" r:id="rId52"/>
    <p:sldId id="272" r:id="rId53"/>
  </p:sldIdLst>
  <p:sldSz cx="9144000" cy="6858000" type="screen4x3"/>
  <p:notesSz cx="6991350" cy="9282113"/>
  <p:defaultTextStyle>
    <a:defPPr>
      <a:defRPr lang="en-US"/>
    </a:defPPr>
    <a:lvl1pPr algn="ctr" rtl="0" eaLnBrk="0" fontAlgn="base" hangingPunct="0">
      <a:lnSpc>
        <a:spcPct val="90000"/>
      </a:lnSpc>
      <a:spcBef>
        <a:spcPct val="0"/>
      </a:spcBef>
      <a:spcAft>
        <a:spcPct val="0"/>
      </a:spcAft>
      <a:defRPr b="1" kern="1200">
        <a:solidFill>
          <a:schemeClr val="tx1"/>
        </a:solidFill>
        <a:latin typeface="Square721 BT" pitchFamily="34" charset="0"/>
        <a:ea typeface="宋体" pitchFamily="2" charset="-122"/>
        <a:cs typeface="+mn-cs"/>
      </a:defRPr>
    </a:lvl1pPr>
    <a:lvl2pPr marL="457200" algn="ctr" rtl="0" eaLnBrk="0" fontAlgn="base" hangingPunct="0">
      <a:lnSpc>
        <a:spcPct val="90000"/>
      </a:lnSpc>
      <a:spcBef>
        <a:spcPct val="0"/>
      </a:spcBef>
      <a:spcAft>
        <a:spcPct val="0"/>
      </a:spcAft>
      <a:defRPr b="1" kern="1200">
        <a:solidFill>
          <a:schemeClr val="tx1"/>
        </a:solidFill>
        <a:latin typeface="Square721 BT" pitchFamily="34" charset="0"/>
        <a:ea typeface="宋体" pitchFamily="2" charset="-122"/>
        <a:cs typeface="+mn-cs"/>
      </a:defRPr>
    </a:lvl2pPr>
    <a:lvl3pPr marL="914400" algn="ctr" rtl="0" eaLnBrk="0" fontAlgn="base" hangingPunct="0">
      <a:lnSpc>
        <a:spcPct val="90000"/>
      </a:lnSpc>
      <a:spcBef>
        <a:spcPct val="0"/>
      </a:spcBef>
      <a:spcAft>
        <a:spcPct val="0"/>
      </a:spcAft>
      <a:defRPr b="1" kern="1200">
        <a:solidFill>
          <a:schemeClr val="tx1"/>
        </a:solidFill>
        <a:latin typeface="Square721 BT" pitchFamily="34" charset="0"/>
        <a:ea typeface="宋体" pitchFamily="2" charset="-122"/>
        <a:cs typeface="+mn-cs"/>
      </a:defRPr>
    </a:lvl3pPr>
    <a:lvl4pPr marL="1371600" algn="ctr" rtl="0" eaLnBrk="0" fontAlgn="base" hangingPunct="0">
      <a:lnSpc>
        <a:spcPct val="90000"/>
      </a:lnSpc>
      <a:spcBef>
        <a:spcPct val="0"/>
      </a:spcBef>
      <a:spcAft>
        <a:spcPct val="0"/>
      </a:spcAft>
      <a:defRPr b="1" kern="1200">
        <a:solidFill>
          <a:schemeClr val="tx1"/>
        </a:solidFill>
        <a:latin typeface="Square721 BT" pitchFamily="34" charset="0"/>
        <a:ea typeface="宋体" pitchFamily="2" charset="-122"/>
        <a:cs typeface="+mn-cs"/>
      </a:defRPr>
    </a:lvl4pPr>
    <a:lvl5pPr marL="1828800" algn="ctr" rtl="0" eaLnBrk="0" fontAlgn="base" hangingPunct="0">
      <a:lnSpc>
        <a:spcPct val="90000"/>
      </a:lnSpc>
      <a:spcBef>
        <a:spcPct val="0"/>
      </a:spcBef>
      <a:spcAft>
        <a:spcPct val="0"/>
      </a:spcAft>
      <a:defRPr b="1" kern="1200">
        <a:solidFill>
          <a:schemeClr val="tx1"/>
        </a:solidFill>
        <a:latin typeface="Square721 BT" pitchFamily="34" charset="0"/>
        <a:ea typeface="宋体" pitchFamily="2" charset="-122"/>
        <a:cs typeface="+mn-cs"/>
      </a:defRPr>
    </a:lvl5pPr>
    <a:lvl6pPr marL="2286000" algn="l" defTabSz="914400" rtl="0" eaLnBrk="1" latinLnBrk="0" hangingPunct="1">
      <a:defRPr b="1" kern="1200">
        <a:solidFill>
          <a:schemeClr val="tx1"/>
        </a:solidFill>
        <a:latin typeface="Square721 BT" pitchFamily="34" charset="0"/>
        <a:ea typeface="宋体" pitchFamily="2" charset="-122"/>
        <a:cs typeface="+mn-cs"/>
      </a:defRPr>
    </a:lvl6pPr>
    <a:lvl7pPr marL="2743200" algn="l" defTabSz="914400" rtl="0" eaLnBrk="1" latinLnBrk="0" hangingPunct="1">
      <a:defRPr b="1" kern="1200">
        <a:solidFill>
          <a:schemeClr val="tx1"/>
        </a:solidFill>
        <a:latin typeface="Square721 BT" pitchFamily="34" charset="0"/>
        <a:ea typeface="宋体" pitchFamily="2" charset="-122"/>
        <a:cs typeface="+mn-cs"/>
      </a:defRPr>
    </a:lvl7pPr>
    <a:lvl8pPr marL="3200400" algn="l" defTabSz="914400" rtl="0" eaLnBrk="1" latinLnBrk="0" hangingPunct="1">
      <a:defRPr b="1" kern="1200">
        <a:solidFill>
          <a:schemeClr val="tx1"/>
        </a:solidFill>
        <a:latin typeface="Square721 BT" pitchFamily="34" charset="0"/>
        <a:ea typeface="宋体" pitchFamily="2" charset="-122"/>
        <a:cs typeface="+mn-cs"/>
      </a:defRPr>
    </a:lvl8pPr>
    <a:lvl9pPr marL="3657600" algn="l" defTabSz="914400" rtl="0" eaLnBrk="1" latinLnBrk="0" hangingPunct="1">
      <a:defRPr b="1" kern="1200">
        <a:solidFill>
          <a:schemeClr val="tx1"/>
        </a:solidFill>
        <a:latin typeface="Square721 BT"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2D"/>
    <a:srgbClr val="0BB900"/>
    <a:srgbClr val="592791"/>
    <a:srgbClr val="632BA1"/>
    <a:srgbClr val="004BAA"/>
    <a:srgbClr val="0057C2"/>
    <a:srgbClr val="26AA00"/>
    <a:srgbClr val="FFDB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92" d="100"/>
          <a:sy n="92" d="100"/>
        </p:scale>
        <p:origin x="13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2976" tIns="46488" rIns="92976" bIns="46488" numCol="1" anchor="t" anchorCtr="0" compatLnSpc="1">
            <a:prstTxWarp prst="textNoShape">
              <a:avLst/>
            </a:prstTxWarp>
          </a:bodyPr>
          <a:lstStyle>
            <a:lvl1pPr algn="l" defTabSz="928688">
              <a:lnSpc>
                <a:spcPct val="100000"/>
              </a:lnSpc>
              <a:defRPr sz="1200" b="0">
                <a:latin typeface="Times" pitchFamily="18" charset="0"/>
              </a:defRPr>
            </a:lvl1pPr>
          </a:lstStyle>
          <a:p>
            <a:endParaRPr lang="zh-CN" altLang="en-US"/>
          </a:p>
        </p:txBody>
      </p:sp>
      <p:sp>
        <p:nvSpPr>
          <p:cNvPr id="6147" name="Rectangle 3"/>
          <p:cNvSpPr>
            <a:spLocks noGrp="1" noChangeArrowheads="1"/>
          </p:cNvSpPr>
          <p:nvPr>
            <p:ph type="dt" idx="1"/>
          </p:nvPr>
        </p:nvSpPr>
        <p:spPr bwMode="auto">
          <a:xfrm>
            <a:off x="3960813" y="0"/>
            <a:ext cx="3028950" cy="463550"/>
          </a:xfrm>
          <a:prstGeom prst="rect">
            <a:avLst/>
          </a:prstGeom>
          <a:noFill/>
          <a:ln w="9525">
            <a:noFill/>
            <a:miter lim="800000"/>
            <a:headEnd/>
            <a:tailEnd/>
          </a:ln>
          <a:effectLst/>
        </p:spPr>
        <p:txBody>
          <a:bodyPr vert="horz" wrap="square" lIns="92976" tIns="46488" rIns="92976" bIns="46488" numCol="1" anchor="t" anchorCtr="0" compatLnSpc="1">
            <a:prstTxWarp prst="textNoShape">
              <a:avLst/>
            </a:prstTxWarp>
          </a:bodyPr>
          <a:lstStyle>
            <a:lvl1pPr algn="r" defTabSz="928688">
              <a:lnSpc>
                <a:spcPct val="100000"/>
              </a:lnSpc>
              <a:defRPr sz="1200" b="0">
                <a:latin typeface="Times" pitchFamily="18" charset="0"/>
              </a:defRPr>
            </a:lvl1pPr>
          </a:lstStyle>
          <a:p>
            <a:endParaRPr lang="zh-CN" altLang="en-US"/>
          </a:p>
        </p:txBody>
      </p:sp>
      <p:sp>
        <p:nvSpPr>
          <p:cNvPr id="6148" name="Rectangle 4"/>
          <p:cNvSpPr>
            <a:spLocks noGrp="1" noRot="1" noChangeAspect="1" noChangeArrowheads="1" noTextEdit="1"/>
          </p:cNvSpPr>
          <p:nvPr>
            <p:ph type="sldImg" idx="2"/>
          </p:nvPr>
        </p:nvSpPr>
        <p:spPr bwMode="auto">
          <a:xfrm>
            <a:off x="1174750" y="696913"/>
            <a:ext cx="4641850" cy="34798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98500" y="4408488"/>
            <a:ext cx="5594350" cy="4176712"/>
          </a:xfrm>
          <a:prstGeom prst="rect">
            <a:avLst/>
          </a:prstGeom>
          <a:noFill/>
          <a:ln w="9525">
            <a:noFill/>
            <a:miter lim="800000"/>
            <a:headEnd/>
            <a:tailEnd/>
          </a:ln>
          <a:effectLst/>
        </p:spPr>
        <p:txBody>
          <a:bodyPr vert="horz" wrap="square" lIns="92976" tIns="46488" rIns="92976" bIns="46488"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6150" name="Rectangle 6"/>
          <p:cNvSpPr>
            <a:spLocks noGrp="1" noChangeArrowheads="1"/>
          </p:cNvSpPr>
          <p:nvPr>
            <p:ph type="ftr" sz="quarter" idx="4"/>
          </p:nvPr>
        </p:nvSpPr>
        <p:spPr bwMode="auto">
          <a:xfrm>
            <a:off x="0" y="8816975"/>
            <a:ext cx="3028950" cy="463550"/>
          </a:xfrm>
          <a:prstGeom prst="rect">
            <a:avLst/>
          </a:prstGeom>
          <a:noFill/>
          <a:ln w="9525">
            <a:noFill/>
            <a:miter lim="800000"/>
            <a:headEnd/>
            <a:tailEnd/>
          </a:ln>
          <a:effectLst/>
        </p:spPr>
        <p:txBody>
          <a:bodyPr vert="horz" wrap="square" lIns="92976" tIns="46488" rIns="92976" bIns="46488" numCol="1" anchor="b" anchorCtr="0" compatLnSpc="1">
            <a:prstTxWarp prst="textNoShape">
              <a:avLst/>
            </a:prstTxWarp>
          </a:bodyPr>
          <a:lstStyle>
            <a:lvl1pPr algn="l" defTabSz="928688">
              <a:lnSpc>
                <a:spcPct val="100000"/>
              </a:lnSpc>
              <a:defRPr sz="1200" b="0">
                <a:latin typeface="Times" pitchFamily="18" charset="0"/>
              </a:defRPr>
            </a:lvl1pPr>
          </a:lstStyle>
          <a:p>
            <a:endParaRPr lang="zh-CN" altLang="en-US"/>
          </a:p>
        </p:txBody>
      </p:sp>
      <p:sp>
        <p:nvSpPr>
          <p:cNvPr id="6151" name="Rectangle 7"/>
          <p:cNvSpPr>
            <a:spLocks noGrp="1" noChangeArrowheads="1"/>
          </p:cNvSpPr>
          <p:nvPr>
            <p:ph type="sldNum" sz="quarter" idx="5"/>
          </p:nvPr>
        </p:nvSpPr>
        <p:spPr bwMode="auto">
          <a:xfrm>
            <a:off x="3960813" y="8816975"/>
            <a:ext cx="3028950" cy="463550"/>
          </a:xfrm>
          <a:prstGeom prst="rect">
            <a:avLst/>
          </a:prstGeom>
          <a:noFill/>
          <a:ln w="9525">
            <a:noFill/>
            <a:miter lim="800000"/>
            <a:headEnd/>
            <a:tailEnd/>
          </a:ln>
          <a:effectLst/>
        </p:spPr>
        <p:txBody>
          <a:bodyPr vert="horz" wrap="square" lIns="92976" tIns="46488" rIns="92976" bIns="46488" numCol="1" anchor="b" anchorCtr="0" compatLnSpc="1">
            <a:prstTxWarp prst="textNoShape">
              <a:avLst/>
            </a:prstTxWarp>
          </a:bodyPr>
          <a:lstStyle>
            <a:lvl1pPr algn="r" defTabSz="928688">
              <a:lnSpc>
                <a:spcPct val="100000"/>
              </a:lnSpc>
              <a:defRPr sz="1200" b="0">
                <a:latin typeface="Times" pitchFamily="18" charset="0"/>
              </a:defRPr>
            </a:lvl1pPr>
          </a:lstStyle>
          <a:p>
            <a:fld id="{1367966B-FE33-414A-ABEB-708DB2079B7D}" type="slidenum">
              <a:rPr lang="zh-CN" altLang="en-US"/>
              <a:pPr/>
              <a:t>‹#›</a:t>
            </a:fld>
            <a:endParaRPr lang="zh-CN" altLang="en-US"/>
          </a:p>
        </p:txBody>
      </p:sp>
    </p:spTree>
    <p:extLst>
      <p:ext uri="{BB962C8B-B14F-4D97-AF65-F5344CB8AC3E}">
        <p14:creationId xmlns:p14="http://schemas.microsoft.com/office/powerpoint/2010/main" val="9503392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宋体" pitchFamily="2" charset="-122"/>
        <a:cs typeface="+mn-cs"/>
      </a:defRPr>
    </a:lvl1pPr>
    <a:lvl2pPr marL="457200" algn="l" rtl="0" fontAlgn="base">
      <a:spcBef>
        <a:spcPct val="30000"/>
      </a:spcBef>
      <a:spcAft>
        <a:spcPct val="0"/>
      </a:spcAft>
      <a:defRPr sz="1200" kern="1200">
        <a:solidFill>
          <a:schemeClr val="tx1"/>
        </a:solidFill>
        <a:latin typeface="Times" pitchFamily="18" charset="0"/>
        <a:ea typeface="宋体" pitchFamily="2" charset="-122"/>
        <a:cs typeface="+mn-cs"/>
      </a:defRPr>
    </a:lvl2pPr>
    <a:lvl3pPr marL="914400" algn="l" rtl="0" fontAlgn="base">
      <a:spcBef>
        <a:spcPct val="30000"/>
      </a:spcBef>
      <a:spcAft>
        <a:spcPct val="0"/>
      </a:spcAft>
      <a:defRPr sz="1200" kern="1200">
        <a:solidFill>
          <a:schemeClr val="tx1"/>
        </a:solidFill>
        <a:latin typeface="Times" pitchFamily="18" charset="0"/>
        <a:ea typeface="宋体" pitchFamily="2" charset="-122"/>
        <a:cs typeface="+mn-cs"/>
      </a:defRPr>
    </a:lvl3pPr>
    <a:lvl4pPr marL="1371600" algn="l" rtl="0" fontAlgn="base">
      <a:spcBef>
        <a:spcPct val="30000"/>
      </a:spcBef>
      <a:spcAft>
        <a:spcPct val="0"/>
      </a:spcAft>
      <a:defRPr sz="1200" kern="1200">
        <a:solidFill>
          <a:schemeClr val="tx1"/>
        </a:solidFill>
        <a:latin typeface="Times" pitchFamily="18" charset="0"/>
        <a:ea typeface="宋体" pitchFamily="2" charset="-122"/>
        <a:cs typeface="+mn-cs"/>
      </a:defRPr>
    </a:lvl4pPr>
    <a:lvl5pPr marL="1828800" algn="l" rtl="0" fontAlgn="base">
      <a:spcBef>
        <a:spcPct val="30000"/>
      </a:spcBef>
      <a:spcAft>
        <a:spcPct val="0"/>
      </a:spcAft>
      <a:defRPr sz="1200" kern="1200">
        <a:solidFill>
          <a:schemeClr val="tx1"/>
        </a:solidFill>
        <a:latin typeface="Times"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696913"/>
            <a:ext cx="4638675" cy="34798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E9C3C61-B2F0-4738-86C1-B2D9C53C6966}" type="slidenum">
              <a:rPr lang="en-US" smtClean="0"/>
              <a:pPr>
                <a:defRPr/>
              </a:pPr>
              <a:t>11</a:t>
            </a:fld>
            <a:endParaRPr lang="en-US"/>
          </a:p>
        </p:txBody>
      </p:sp>
    </p:spTree>
    <p:extLst>
      <p:ext uri="{BB962C8B-B14F-4D97-AF65-F5344CB8AC3E}">
        <p14:creationId xmlns:p14="http://schemas.microsoft.com/office/powerpoint/2010/main" val="1876204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E9C3C61-B2F0-4738-86C1-B2D9C53C6966}" type="slidenum">
              <a:rPr lang="en-US" smtClean="0"/>
              <a:pPr>
                <a:defRPr/>
              </a:pPr>
              <a:t>22</a:t>
            </a:fld>
            <a:endParaRPr lang="en-US"/>
          </a:p>
        </p:txBody>
      </p:sp>
    </p:spTree>
    <p:extLst>
      <p:ext uri="{BB962C8B-B14F-4D97-AF65-F5344CB8AC3E}">
        <p14:creationId xmlns:p14="http://schemas.microsoft.com/office/powerpoint/2010/main" val="3312801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696913"/>
            <a:ext cx="4638675" cy="34798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E9C3C61-B2F0-4738-86C1-B2D9C53C6966}" type="slidenum">
              <a:rPr lang="en-US" smtClean="0"/>
              <a:pPr>
                <a:defRPr/>
              </a:pPr>
              <a:t>23</a:t>
            </a:fld>
            <a:endParaRPr lang="en-US"/>
          </a:p>
        </p:txBody>
      </p:sp>
    </p:spTree>
    <p:extLst>
      <p:ext uri="{BB962C8B-B14F-4D97-AF65-F5344CB8AC3E}">
        <p14:creationId xmlns:p14="http://schemas.microsoft.com/office/powerpoint/2010/main" val="560429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E9C3C61-B2F0-4738-86C1-B2D9C53C6966}" type="slidenum">
              <a:rPr lang="en-US" smtClean="0"/>
              <a:pPr>
                <a:defRPr/>
              </a:pPr>
              <a:t>24</a:t>
            </a:fld>
            <a:endParaRPr lang="en-US"/>
          </a:p>
        </p:txBody>
      </p:sp>
    </p:spTree>
    <p:extLst>
      <p:ext uri="{BB962C8B-B14F-4D97-AF65-F5344CB8AC3E}">
        <p14:creationId xmlns:p14="http://schemas.microsoft.com/office/powerpoint/2010/main" val="3597529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E9C3C61-B2F0-4738-86C1-B2D9C53C6966}" type="slidenum">
              <a:rPr lang="en-US" smtClean="0"/>
              <a:pPr>
                <a:defRPr/>
              </a:pPr>
              <a:t>25</a:t>
            </a:fld>
            <a:endParaRPr lang="en-US"/>
          </a:p>
        </p:txBody>
      </p:sp>
    </p:spTree>
    <p:extLst>
      <p:ext uri="{BB962C8B-B14F-4D97-AF65-F5344CB8AC3E}">
        <p14:creationId xmlns:p14="http://schemas.microsoft.com/office/powerpoint/2010/main" val="3479743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E9C3C61-B2F0-4738-86C1-B2D9C53C6966}" type="slidenum">
              <a:rPr lang="en-US" smtClean="0"/>
              <a:pPr>
                <a:defRPr/>
              </a:pPr>
              <a:t>26</a:t>
            </a:fld>
            <a:endParaRPr lang="en-US"/>
          </a:p>
        </p:txBody>
      </p:sp>
    </p:spTree>
    <p:extLst>
      <p:ext uri="{BB962C8B-B14F-4D97-AF65-F5344CB8AC3E}">
        <p14:creationId xmlns:p14="http://schemas.microsoft.com/office/powerpoint/2010/main" val="57942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E9C3C61-B2F0-4738-86C1-B2D9C53C6966}" type="slidenum">
              <a:rPr lang="en-US" smtClean="0"/>
              <a:pPr>
                <a:defRPr/>
              </a:pPr>
              <a:t>27</a:t>
            </a:fld>
            <a:endParaRPr lang="en-US"/>
          </a:p>
        </p:txBody>
      </p:sp>
    </p:spTree>
    <p:extLst>
      <p:ext uri="{BB962C8B-B14F-4D97-AF65-F5344CB8AC3E}">
        <p14:creationId xmlns:p14="http://schemas.microsoft.com/office/powerpoint/2010/main" val="4131575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E9C3C61-B2F0-4738-86C1-B2D9C53C6966}" type="slidenum">
              <a:rPr lang="en-US" smtClean="0"/>
              <a:pPr>
                <a:defRPr/>
              </a:pPr>
              <a:t>28</a:t>
            </a:fld>
            <a:endParaRPr lang="en-US"/>
          </a:p>
        </p:txBody>
      </p:sp>
    </p:spTree>
    <p:extLst>
      <p:ext uri="{BB962C8B-B14F-4D97-AF65-F5344CB8AC3E}">
        <p14:creationId xmlns:p14="http://schemas.microsoft.com/office/powerpoint/2010/main" val="2485892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E9C3C61-B2F0-4738-86C1-B2D9C53C6966}" type="slidenum">
              <a:rPr lang="en-US" smtClean="0"/>
              <a:pPr>
                <a:defRPr/>
              </a:pPr>
              <a:t>29</a:t>
            </a:fld>
            <a:endParaRPr lang="en-US"/>
          </a:p>
        </p:txBody>
      </p:sp>
    </p:spTree>
    <p:extLst>
      <p:ext uri="{BB962C8B-B14F-4D97-AF65-F5344CB8AC3E}">
        <p14:creationId xmlns:p14="http://schemas.microsoft.com/office/powerpoint/2010/main" val="2412360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E9C3C61-B2F0-4738-86C1-B2D9C53C6966}" type="slidenum">
              <a:rPr lang="en-US" smtClean="0"/>
              <a:pPr>
                <a:defRPr/>
              </a:pPr>
              <a:t>30</a:t>
            </a:fld>
            <a:endParaRPr lang="en-US"/>
          </a:p>
        </p:txBody>
      </p:sp>
    </p:spTree>
    <p:extLst>
      <p:ext uri="{BB962C8B-B14F-4D97-AF65-F5344CB8AC3E}">
        <p14:creationId xmlns:p14="http://schemas.microsoft.com/office/powerpoint/2010/main" val="2551194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696913"/>
            <a:ext cx="4638675" cy="34798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E9C3C61-B2F0-4738-86C1-B2D9C53C6966}" type="slidenum">
              <a:rPr lang="en-US" smtClean="0"/>
              <a:pPr>
                <a:defRPr/>
              </a:pPr>
              <a:t>31</a:t>
            </a:fld>
            <a:endParaRPr lang="en-US"/>
          </a:p>
        </p:txBody>
      </p:sp>
    </p:spTree>
    <p:extLst>
      <p:ext uri="{BB962C8B-B14F-4D97-AF65-F5344CB8AC3E}">
        <p14:creationId xmlns:p14="http://schemas.microsoft.com/office/powerpoint/2010/main" val="11174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696913"/>
            <a:ext cx="4638675" cy="34798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E9C3C61-B2F0-4738-86C1-B2D9C53C6966}" type="slidenum">
              <a:rPr lang="en-US" smtClean="0"/>
              <a:pPr>
                <a:defRPr/>
              </a:pPr>
              <a:t>12</a:t>
            </a:fld>
            <a:endParaRPr lang="en-US"/>
          </a:p>
        </p:txBody>
      </p:sp>
    </p:spTree>
    <p:extLst>
      <p:ext uri="{BB962C8B-B14F-4D97-AF65-F5344CB8AC3E}">
        <p14:creationId xmlns:p14="http://schemas.microsoft.com/office/powerpoint/2010/main" val="2907365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696913"/>
            <a:ext cx="4638675" cy="34798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E9C3C61-B2F0-4738-86C1-B2D9C53C6966}" type="slidenum">
              <a:rPr lang="en-US" smtClean="0"/>
              <a:pPr>
                <a:defRPr/>
              </a:pPr>
              <a:t>32</a:t>
            </a:fld>
            <a:endParaRPr lang="en-US"/>
          </a:p>
        </p:txBody>
      </p:sp>
    </p:spTree>
    <p:extLst>
      <p:ext uri="{BB962C8B-B14F-4D97-AF65-F5344CB8AC3E}">
        <p14:creationId xmlns:p14="http://schemas.microsoft.com/office/powerpoint/2010/main" val="1868297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696913"/>
            <a:ext cx="4638675" cy="34798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E9C3C61-B2F0-4738-86C1-B2D9C53C6966}" type="slidenum">
              <a:rPr lang="en-US" smtClean="0"/>
              <a:pPr>
                <a:defRPr/>
              </a:pPr>
              <a:t>33</a:t>
            </a:fld>
            <a:endParaRPr lang="en-US"/>
          </a:p>
        </p:txBody>
      </p:sp>
    </p:spTree>
    <p:extLst>
      <p:ext uri="{BB962C8B-B14F-4D97-AF65-F5344CB8AC3E}">
        <p14:creationId xmlns:p14="http://schemas.microsoft.com/office/powerpoint/2010/main" val="1278582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B12F6D-B873-41E4-88F9-93AC634CB96A}" type="slidenum">
              <a:rPr lang="zh-CN" altLang="en-US"/>
              <a:pPr/>
              <a:t>39</a:t>
            </a:fld>
            <a:endParaRPr lang="zh-CN" altLang="en-US"/>
          </a:p>
        </p:txBody>
      </p:sp>
      <p:sp>
        <p:nvSpPr>
          <p:cNvPr id="20482" name="Rectangle 2"/>
          <p:cNvSpPr>
            <a:spLocks noGrp="1" noRot="1" noChangeAspect="1" noChangeArrowheads="1" noTextEdit="1"/>
          </p:cNvSpPr>
          <p:nvPr>
            <p:ph type="sldImg"/>
          </p:nvPr>
        </p:nvSpPr>
        <p:spPr>
          <a:xfrm>
            <a:off x="1176338" y="696913"/>
            <a:ext cx="4638675" cy="3479800"/>
          </a:xfrm>
          <a:ln/>
        </p:spPr>
      </p:sp>
      <p:sp>
        <p:nvSpPr>
          <p:cNvPr id="20483" name="Rectangle 3"/>
          <p:cNvSpPr>
            <a:spLocks noGrp="1" noChangeArrowheads="1"/>
          </p:cNvSpPr>
          <p:nvPr>
            <p:ph type="body" idx="1"/>
          </p:nvPr>
        </p:nvSpPr>
        <p:spPr/>
        <p:txBody>
          <a:bodyPr/>
          <a:lstStyle/>
          <a:p>
            <a:r>
              <a:rPr lang="en-US" altLang="zh-CN"/>
              <a:t>Welcome to our presentation on Successful Interviewing Skills</a:t>
            </a:r>
          </a:p>
          <a:p>
            <a:endParaRPr lang="en-US" altLang="zh-CN"/>
          </a:p>
          <a:p>
            <a:r>
              <a:rPr lang="en-US" altLang="zh-CN"/>
              <a:t>Introduce yourself and that you are from Abbott Laboratories</a:t>
            </a:r>
          </a:p>
          <a:p>
            <a:r>
              <a:rPr lang="en-US" altLang="zh-CN"/>
              <a:t/>
            </a:r>
            <a:br>
              <a:rPr lang="en-US" altLang="zh-CN"/>
            </a:br>
            <a:r>
              <a:rPr lang="en-US" altLang="zh-CN"/>
              <a:t>This presentation will provide you with information on how to survive and excel in a behavioral based interview. Feel free to ask any questions.</a:t>
            </a:r>
          </a:p>
          <a:p>
            <a:endParaRPr lang="en-US" altLang="zh-CN"/>
          </a:p>
        </p:txBody>
      </p:sp>
    </p:spTree>
    <p:extLst>
      <p:ext uri="{BB962C8B-B14F-4D97-AF65-F5344CB8AC3E}">
        <p14:creationId xmlns:p14="http://schemas.microsoft.com/office/powerpoint/2010/main" val="2086543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3A3BA-F9A1-4EA7-8F0D-95C64868C8CB}" type="slidenum">
              <a:rPr lang="zh-CN" altLang="en-US"/>
              <a:pPr/>
              <a:t>40</a:t>
            </a:fld>
            <a:endParaRPr lang="zh-CN" altLang="en-US"/>
          </a:p>
        </p:txBody>
      </p:sp>
      <p:sp>
        <p:nvSpPr>
          <p:cNvPr id="22530" name="Rectangle 2"/>
          <p:cNvSpPr>
            <a:spLocks noGrp="1" noRot="1" noChangeAspect="1" noChangeArrowheads="1" noTextEdit="1"/>
          </p:cNvSpPr>
          <p:nvPr>
            <p:ph type="sldImg"/>
          </p:nvPr>
        </p:nvSpPr>
        <p:spPr>
          <a:xfrm>
            <a:off x="1176338" y="696913"/>
            <a:ext cx="4638675" cy="3479800"/>
          </a:xfrm>
          <a:ln/>
        </p:spPr>
      </p:sp>
      <p:sp>
        <p:nvSpPr>
          <p:cNvPr id="22531" name="Rectangle 3"/>
          <p:cNvSpPr>
            <a:spLocks noGrp="1" noChangeArrowheads="1"/>
          </p:cNvSpPr>
          <p:nvPr>
            <p:ph type="body" idx="1"/>
          </p:nvPr>
        </p:nvSpPr>
        <p:spPr/>
        <p:txBody>
          <a:bodyPr/>
          <a:lstStyle/>
          <a:p>
            <a:r>
              <a:rPr lang="en-US" altLang="zh-CN"/>
              <a:t>As much as we would all like first impression not to count they actually do. </a:t>
            </a:r>
          </a:p>
          <a:p>
            <a:r>
              <a:rPr lang="en-US" altLang="zh-CN"/>
              <a:t>So you want to make the best impression you can.</a:t>
            </a:r>
          </a:p>
          <a:p>
            <a:r>
              <a:rPr lang="en-US" altLang="zh-CN"/>
              <a:t>You can do that by being on-time, the way you dress, how you shake someone’s hand, do you make eye contact, are you smiling, or are you fidgeting for example playing with your pen in the interview.</a:t>
            </a:r>
          </a:p>
          <a:p>
            <a:endParaRPr lang="en-US" altLang="zh-CN"/>
          </a:p>
          <a:p>
            <a:endParaRPr lang="zh-CN" altLang="en-US"/>
          </a:p>
        </p:txBody>
      </p:sp>
    </p:spTree>
    <p:extLst>
      <p:ext uri="{BB962C8B-B14F-4D97-AF65-F5344CB8AC3E}">
        <p14:creationId xmlns:p14="http://schemas.microsoft.com/office/powerpoint/2010/main" val="338403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61AC8-F2D5-4A82-BD73-69DEECA75C67}" type="slidenum">
              <a:rPr lang="zh-CN" altLang="en-US"/>
              <a:pPr/>
              <a:t>41</a:t>
            </a:fld>
            <a:endParaRPr lang="zh-CN" altLang="en-US"/>
          </a:p>
        </p:txBody>
      </p:sp>
      <p:sp>
        <p:nvSpPr>
          <p:cNvPr id="24578" name="Rectangle 2"/>
          <p:cNvSpPr>
            <a:spLocks noGrp="1" noRot="1" noChangeAspect="1" noChangeArrowheads="1" noTextEdit="1"/>
          </p:cNvSpPr>
          <p:nvPr>
            <p:ph type="sldImg"/>
          </p:nvPr>
        </p:nvSpPr>
        <p:spPr>
          <a:xfrm>
            <a:off x="1176338" y="696913"/>
            <a:ext cx="4638675" cy="3479800"/>
          </a:xfrm>
          <a:ln/>
        </p:spPr>
      </p:sp>
      <p:sp>
        <p:nvSpPr>
          <p:cNvPr id="24579" name="Rectangle 3"/>
          <p:cNvSpPr>
            <a:spLocks noGrp="1" noChangeArrowheads="1"/>
          </p:cNvSpPr>
          <p:nvPr>
            <p:ph type="body" idx="1"/>
          </p:nvPr>
        </p:nvSpPr>
        <p:spPr/>
        <p:txBody>
          <a:bodyPr/>
          <a:lstStyle/>
          <a:p>
            <a:r>
              <a:rPr lang="en-US" altLang="zh-CN"/>
              <a:t>There are three characteristics of a successful interview. Those are your preparation, presentation, and content.</a:t>
            </a:r>
          </a:p>
          <a:p>
            <a:endParaRPr lang="zh-CN" altLang="en-US"/>
          </a:p>
        </p:txBody>
      </p:sp>
    </p:spTree>
    <p:extLst>
      <p:ext uri="{BB962C8B-B14F-4D97-AF65-F5344CB8AC3E}">
        <p14:creationId xmlns:p14="http://schemas.microsoft.com/office/powerpoint/2010/main" val="2621736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FEBC0-9D1D-4EDC-91E8-78819A81F5D7}" type="slidenum">
              <a:rPr lang="zh-CN" altLang="en-US"/>
              <a:pPr/>
              <a:t>42</a:t>
            </a:fld>
            <a:endParaRPr lang="zh-CN" altLang="en-US"/>
          </a:p>
        </p:txBody>
      </p:sp>
      <p:sp>
        <p:nvSpPr>
          <p:cNvPr id="26626" name="Rectangle 2"/>
          <p:cNvSpPr>
            <a:spLocks noGrp="1" noRot="1" noChangeAspect="1" noChangeArrowheads="1" noTextEdit="1"/>
          </p:cNvSpPr>
          <p:nvPr>
            <p:ph type="sldImg"/>
          </p:nvPr>
        </p:nvSpPr>
        <p:spPr>
          <a:xfrm>
            <a:off x="1176338" y="696913"/>
            <a:ext cx="4638675" cy="3479800"/>
          </a:xfrm>
          <a:ln/>
        </p:spPr>
      </p:sp>
      <p:sp>
        <p:nvSpPr>
          <p:cNvPr id="26627" name="Rectangle 3"/>
          <p:cNvSpPr>
            <a:spLocks noGrp="1" noChangeArrowheads="1"/>
          </p:cNvSpPr>
          <p:nvPr>
            <p:ph type="body" idx="1"/>
          </p:nvPr>
        </p:nvSpPr>
        <p:spPr/>
        <p:txBody>
          <a:bodyPr/>
          <a:lstStyle/>
          <a:p>
            <a:r>
              <a:rPr lang="en-US" altLang="zh-CN"/>
              <a:t>I’ll start with discussing how you prepare for an interview. With today’s accessibility to the internet makes it easy to locate information about the company and sometimes information about the position. I recommend that you do your research before your interview so you present yourself well educated on the company which shows the interviewer that you took the initiative to do research. </a:t>
            </a:r>
          </a:p>
          <a:p>
            <a:endParaRPr lang="en-US" altLang="zh-CN"/>
          </a:p>
          <a:p>
            <a:r>
              <a:rPr lang="en-US" altLang="zh-CN"/>
              <a:t>Make sure you know what’s on your resume. You don’t want to be in a position where you can’t describe something that you put on your resume. </a:t>
            </a:r>
          </a:p>
          <a:p>
            <a:endParaRPr lang="en-US" altLang="zh-CN"/>
          </a:p>
          <a:p>
            <a:r>
              <a:rPr lang="en-US" altLang="zh-CN"/>
              <a:t>I understand that with a limited job market currently people are willing to take other opportunities. However interviewers like to see someone that knows where they’re going. They have a career plan.</a:t>
            </a:r>
          </a:p>
          <a:p>
            <a:endParaRPr lang="en-US" altLang="zh-CN"/>
          </a:p>
          <a:p>
            <a:r>
              <a:rPr lang="en-US" altLang="zh-CN"/>
              <a:t>Prepare yourself to give behavioral based examples which we will go over in more detail later in the presentation.</a:t>
            </a:r>
          </a:p>
          <a:p>
            <a:endParaRPr lang="en-US" altLang="zh-CN"/>
          </a:p>
          <a:p>
            <a:r>
              <a:rPr lang="en-US" altLang="zh-CN"/>
              <a:t>Anticipate questions again which we’ll go over sample questions a little later.</a:t>
            </a:r>
          </a:p>
          <a:p>
            <a:endParaRPr lang="en-US" altLang="zh-CN"/>
          </a:p>
          <a:p>
            <a:r>
              <a:rPr lang="en-US" altLang="zh-CN"/>
              <a:t>And most importantly be prepared to sell yourself! This is your time to show the interviewer why you’re the best candidate for the position.</a:t>
            </a:r>
          </a:p>
          <a:p>
            <a:endParaRPr lang="zh-CN" altLang="en-US"/>
          </a:p>
        </p:txBody>
      </p:sp>
    </p:spTree>
    <p:extLst>
      <p:ext uri="{BB962C8B-B14F-4D97-AF65-F5344CB8AC3E}">
        <p14:creationId xmlns:p14="http://schemas.microsoft.com/office/powerpoint/2010/main" val="3825175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1FEAA6-2800-4E3A-BD06-C1EAEF63E219}" type="slidenum">
              <a:rPr lang="zh-CN" altLang="en-US"/>
              <a:pPr/>
              <a:t>43</a:t>
            </a:fld>
            <a:endParaRPr lang="zh-CN" altLang="en-US"/>
          </a:p>
        </p:txBody>
      </p:sp>
      <p:sp>
        <p:nvSpPr>
          <p:cNvPr id="28674" name="Rectangle 2"/>
          <p:cNvSpPr>
            <a:spLocks noGrp="1" noRot="1" noChangeAspect="1" noChangeArrowheads="1" noTextEdit="1"/>
          </p:cNvSpPr>
          <p:nvPr>
            <p:ph type="sldImg"/>
          </p:nvPr>
        </p:nvSpPr>
        <p:spPr>
          <a:xfrm>
            <a:off x="1176338" y="696913"/>
            <a:ext cx="4638675" cy="3479800"/>
          </a:xfrm>
          <a:ln/>
        </p:spPr>
      </p:sp>
      <p:sp>
        <p:nvSpPr>
          <p:cNvPr id="28675" name="Rectangle 3"/>
          <p:cNvSpPr>
            <a:spLocks noGrp="1" noChangeArrowheads="1"/>
          </p:cNvSpPr>
          <p:nvPr>
            <p:ph type="body" idx="1"/>
          </p:nvPr>
        </p:nvSpPr>
        <p:spPr/>
        <p:txBody>
          <a:bodyPr/>
          <a:lstStyle/>
          <a:p>
            <a:r>
              <a:rPr lang="en-US" altLang="zh-CN"/>
              <a:t>Some people prepare themselves by visualizing themselves in the interview. This is common for athletes to do but for some it also works well for an interview. </a:t>
            </a:r>
          </a:p>
          <a:p>
            <a:endParaRPr lang="en-US" altLang="zh-CN"/>
          </a:p>
          <a:p>
            <a:r>
              <a:rPr lang="en-US" altLang="zh-CN"/>
              <a:t>Remember that you have already made the first selection for the position since the manager has asked you to interview. With that confidence know that there is no questions you cannot answer. If you need time to formulate your thoughts that is fine, just take your time. Also since were selected for the interview you know that you are well suited for the position. And you also know that the qualities you bring will be an asset to the department.</a:t>
            </a:r>
          </a:p>
          <a:p>
            <a:endParaRPr lang="en-US" altLang="zh-CN"/>
          </a:p>
          <a:p>
            <a:r>
              <a:rPr lang="en-US" altLang="zh-CN"/>
              <a:t>Always remember to bring extra copies of resume. Resumes may be misplaced by the interview and you look prepared with extra copies. You can always bring pen and paper to take notes have questions listed that you want to ask. I do suggest that if you bring pen and paper that you use it so the interviewer feels that they had something important to say during the interview. Finally if you tend to get nervous you can always bring breath mints to have while waiting for your interview but remember to finish it before the interview starts!</a:t>
            </a:r>
          </a:p>
          <a:p>
            <a:endParaRPr lang="en-US" altLang="zh-CN"/>
          </a:p>
          <a:p>
            <a:endParaRPr lang="en-US" altLang="zh-CN"/>
          </a:p>
          <a:p>
            <a:endParaRPr lang="en-US" altLang="zh-CN"/>
          </a:p>
          <a:p>
            <a:endParaRPr lang="en-US" altLang="zh-CN"/>
          </a:p>
        </p:txBody>
      </p:sp>
    </p:spTree>
    <p:extLst>
      <p:ext uri="{BB962C8B-B14F-4D97-AF65-F5344CB8AC3E}">
        <p14:creationId xmlns:p14="http://schemas.microsoft.com/office/powerpoint/2010/main" val="1097074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5A661C-5979-415D-B80C-A79FB746B747}" type="slidenum">
              <a:rPr lang="zh-CN" altLang="en-US"/>
              <a:pPr/>
              <a:t>44</a:t>
            </a:fld>
            <a:endParaRPr lang="zh-CN" altLang="en-US"/>
          </a:p>
        </p:txBody>
      </p:sp>
      <p:sp>
        <p:nvSpPr>
          <p:cNvPr id="30722" name="Rectangle 2"/>
          <p:cNvSpPr>
            <a:spLocks noGrp="1" noRot="1" noChangeAspect="1" noChangeArrowheads="1" noTextEdit="1"/>
          </p:cNvSpPr>
          <p:nvPr>
            <p:ph type="sldImg"/>
          </p:nvPr>
        </p:nvSpPr>
        <p:spPr>
          <a:xfrm>
            <a:off x="1176338" y="696913"/>
            <a:ext cx="4638675" cy="3479800"/>
          </a:xfrm>
          <a:ln/>
        </p:spPr>
      </p:sp>
      <p:sp>
        <p:nvSpPr>
          <p:cNvPr id="30723" name="Rectangle 3"/>
          <p:cNvSpPr>
            <a:spLocks noGrp="1" noChangeArrowheads="1"/>
          </p:cNvSpPr>
          <p:nvPr>
            <p:ph type="body" idx="1"/>
          </p:nvPr>
        </p:nvSpPr>
        <p:spPr/>
        <p:txBody>
          <a:bodyPr/>
          <a:lstStyle/>
          <a:p>
            <a:r>
              <a:rPr lang="en-US" altLang="zh-CN"/>
              <a:t>We’re now moving into presentation. First make sure you are prepared and responsive for the interviewer’s questions.</a:t>
            </a:r>
          </a:p>
          <a:p>
            <a:endParaRPr lang="en-US" altLang="zh-CN"/>
          </a:p>
          <a:p>
            <a:r>
              <a:rPr lang="en-US" altLang="zh-CN"/>
              <a:t>If you are stuck on a question or feeling nervous take time to organize your thoughts.</a:t>
            </a:r>
          </a:p>
          <a:p>
            <a:endParaRPr lang="en-US" altLang="zh-CN"/>
          </a:p>
          <a:p>
            <a:r>
              <a:rPr lang="en-US" altLang="zh-CN"/>
              <a:t>Make effective eye contact and smile. Sometimes when we get nervous we become serious and forget to smile. Other times we start looking out the window or around the room and forget to make eye contact with the interviewer. This can be perceived that you are not being truthful.</a:t>
            </a:r>
          </a:p>
          <a:p>
            <a:endParaRPr lang="en-US" altLang="zh-CN"/>
          </a:p>
          <a:p>
            <a:r>
              <a:rPr lang="en-US" altLang="zh-CN"/>
              <a:t>Remember this is your time to tell the interviewer why you are the best candidate so express confidence in your abilities. If the interviewer was in a position to chose between two candidates with the same skill sets and one said that I have excellent computer skills which I feel will be valuable for your positions and the second said I know how to use the computer who would you chose?</a:t>
            </a:r>
          </a:p>
          <a:p>
            <a:endParaRPr lang="en-US" altLang="zh-CN"/>
          </a:p>
          <a:p>
            <a:r>
              <a:rPr lang="en-US" altLang="zh-CN"/>
              <a:t>Consider each interview as an adventure! </a:t>
            </a:r>
          </a:p>
          <a:p>
            <a:endParaRPr lang="en-US" altLang="zh-CN"/>
          </a:p>
          <a:p>
            <a:r>
              <a:rPr lang="en-US" altLang="zh-CN"/>
              <a:t>Be attentive to your body language. Make sure you don’t have any gum or candy. Watch those pens! Make sure you’re not clicking or playing with them. That can be distracting for the interviewer.</a:t>
            </a:r>
          </a:p>
          <a:p>
            <a:endParaRPr lang="en-US" altLang="zh-CN"/>
          </a:p>
          <a:p>
            <a:endParaRPr lang="en-US" altLang="zh-CN"/>
          </a:p>
          <a:p>
            <a:endParaRPr lang="zh-CN" altLang="en-US"/>
          </a:p>
        </p:txBody>
      </p:sp>
    </p:spTree>
    <p:extLst>
      <p:ext uri="{BB962C8B-B14F-4D97-AF65-F5344CB8AC3E}">
        <p14:creationId xmlns:p14="http://schemas.microsoft.com/office/powerpoint/2010/main" val="3629139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B0487E-2115-4040-BE7B-F9692C81E03F}" type="slidenum">
              <a:rPr lang="zh-CN" altLang="en-US"/>
              <a:pPr/>
              <a:t>45</a:t>
            </a:fld>
            <a:endParaRPr lang="zh-CN" altLang="en-US"/>
          </a:p>
        </p:txBody>
      </p:sp>
      <p:sp>
        <p:nvSpPr>
          <p:cNvPr id="32770" name="Rectangle 2"/>
          <p:cNvSpPr>
            <a:spLocks noGrp="1" noRot="1" noChangeAspect="1" noChangeArrowheads="1" noTextEdit="1"/>
          </p:cNvSpPr>
          <p:nvPr>
            <p:ph type="sldImg"/>
          </p:nvPr>
        </p:nvSpPr>
        <p:spPr>
          <a:xfrm>
            <a:off x="1176338" y="696913"/>
            <a:ext cx="4638675" cy="3479800"/>
          </a:xfrm>
          <a:ln/>
        </p:spPr>
      </p:sp>
      <p:sp>
        <p:nvSpPr>
          <p:cNvPr id="32771" name="Rectangle 3"/>
          <p:cNvSpPr>
            <a:spLocks noGrp="1" noChangeArrowheads="1"/>
          </p:cNvSpPr>
          <p:nvPr>
            <p:ph type="body" idx="1"/>
          </p:nvPr>
        </p:nvSpPr>
        <p:spPr/>
        <p:txBody>
          <a:bodyPr/>
          <a:lstStyle/>
          <a:p>
            <a:r>
              <a:rPr lang="en-US" altLang="zh-CN"/>
              <a:t>Leave the baggage at the door. An interview is not the time to bring in your personal troubles. And definitely don’t slam an organization or past boss. The interviewer will think if they can speak so poorly about an old boss what will they say about me if I give them this position.</a:t>
            </a:r>
          </a:p>
          <a:p>
            <a:endParaRPr lang="zh-CN" altLang="en-US"/>
          </a:p>
        </p:txBody>
      </p:sp>
    </p:spTree>
    <p:extLst>
      <p:ext uri="{BB962C8B-B14F-4D97-AF65-F5344CB8AC3E}">
        <p14:creationId xmlns:p14="http://schemas.microsoft.com/office/powerpoint/2010/main" val="3324766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2AA65F-55D1-49B0-A8A5-65016081B966}" type="slidenum">
              <a:rPr lang="zh-CN" altLang="en-US"/>
              <a:pPr/>
              <a:t>46</a:t>
            </a:fld>
            <a:endParaRPr lang="zh-CN" altLang="en-US"/>
          </a:p>
        </p:txBody>
      </p:sp>
      <p:sp>
        <p:nvSpPr>
          <p:cNvPr id="35842" name="Rectangle 2"/>
          <p:cNvSpPr>
            <a:spLocks noGrp="1" noRot="1" noChangeAspect="1" noChangeArrowheads="1" noTextEdit="1"/>
          </p:cNvSpPr>
          <p:nvPr>
            <p:ph type="sldImg"/>
          </p:nvPr>
        </p:nvSpPr>
        <p:spPr>
          <a:xfrm>
            <a:off x="1176338" y="696913"/>
            <a:ext cx="4638675" cy="3479800"/>
          </a:xfrm>
          <a:ln/>
        </p:spPr>
      </p:sp>
      <p:sp>
        <p:nvSpPr>
          <p:cNvPr id="35843" name="Rectangle 3"/>
          <p:cNvSpPr>
            <a:spLocks noGrp="1" noChangeArrowheads="1"/>
          </p:cNvSpPr>
          <p:nvPr>
            <p:ph type="body" idx="1"/>
          </p:nvPr>
        </p:nvSpPr>
        <p:spPr/>
        <p:txBody>
          <a:bodyPr/>
          <a:lstStyle/>
          <a:p>
            <a:r>
              <a:rPr lang="en-US" altLang="zh-CN"/>
              <a:t>So I’ve already discussed interview preparation and presentation. Now let’s discuss interview content.</a:t>
            </a:r>
          </a:p>
          <a:p>
            <a:endParaRPr lang="en-US" altLang="zh-CN"/>
          </a:p>
          <a:p>
            <a:r>
              <a:rPr lang="en-US" altLang="zh-CN"/>
              <a:t>Make sure you listen carefully to the question so that you give the appropriate answer.</a:t>
            </a:r>
          </a:p>
          <a:p>
            <a:endParaRPr lang="en-US" altLang="zh-CN"/>
          </a:p>
          <a:p>
            <a:r>
              <a:rPr lang="en-US" altLang="zh-CN"/>
              <a:t>Understand behavioral based interviewing which we will focus on next.</a:t>
            </a:r>
          </a:p>
          <a:p>
            <a:endParaRPr lang="en-US" altLang="zh-CN"/>
          </a:p>
          <a:p>
            <a:r>
              <a:rPr lang="en-US" altLang="zh-CN"/>
              <a:t>Rehearse your answers. You want to feel comfortable with your examples.</a:t>
            </a:r>
          </a:p>
          <a:p>
            <a:endParaRPr lang="en-US" altLang="zh-CN"/>
          </a:p>
          <a:p>
            <a:r>
              <a:rPr lang="en-US" altLang="zh-CN"/>
              <a:t>Sell Yourself! This is your time to tell the interviewer what you can bring to this position and why they should hire you.</a:t>
            </a:r>
          </a:p>
          <a:p>
            <a:endParaRPr lang="en-US" altLang="zh-CN"/>
          </a:p>
          <a:p>
            <a:r>
              <a:rPr lang="en-US" altLang="zh-CN"/>
              <a:t>Silence is golden, know when to stop answering. When people get nervous they have a tendency to start telling the interviewer things they never wanted them to know. </a:t>
            </a:r>
          </a:p>
          <a:p>
            <a:endParaRPr lang="en-US" altLang="zh-CN"/>
          </a:p>
          <a:p>
            <a:r>
              <a:rPr lang="en-US" altLang="zh-CN"/>
              <a:t>Tie your background to the position. Give examples that demonstrate that you have the qualifications to do the job.</a:t>
            </a:r>
          </a:p>
          <a:p>
            <a:endParaRPr lang="en-US" altLang="zh-CN"/>
          </a:p>
          <a:p>
            <a:r>
              <a:rPr lang="en-US" altLang="zh-CN"/>
              <a:t>Focus on your accomplishments. Show the interview what you have done in school, an internship, or a past position.</a:t>
            </a:r>
          </a:p>
          <a:p>
            <a:endParaRPr lang="en-US" altLang="zh-CN"/>
          </a:p>
          <a:p>
            <a:r>
              <a:rPr lang="en-US" altLang="zh-CN"/>
              <a:t>Turn your weaknesses into strengths. Some interview questions are set up to ask about negative situations. The reason we ask these types of questions is to see how you have handled yourself. We know everyone makes mistakes we just want to see if you learned from your mistakes. Another common question will be tell me your greatest weakness. I usually say I work too much or I’m too dedicated. Well in this example working too much can be a weakness but what employer wouldn’t want someone that works too much. So I’ve changed my weakness into a strength for the employer.</a:t>
            </a:r>
          </a:p>
          <a:p>
            <a:endParaRPr lang="zh-CN" altLang="en-US"/>
          </a:p>
        </p:txBody>
      </p:sp>
    </p:spTree>
    <p:extLst>
      <p:ext uri="{BB962C8B-B14F-4D97-AF65-F5344CB8AC3E}">
        <p14:creationId xmlns:p14="http://schemas.microsoft.com/office/powerpoint/2010/main" val="4139068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696913"/>
            <a:ext cx="4638675" cy="34798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E9C3C61-B2F0-4738-86C1-B2D9C53C6966}" type="slidenum">
              <a:rPr lang="en-US" smtClean="0"/>
              <a:pPr>
                <a:defRPr/>
              </a:pPr>
              <a:t>13</a:t>
            </a:fld>
            <a:endParaRPr lang="en-US"/>
          </a:p>
        </p:txBody>
      </p:sp>
    </p:spTree>
    <p:extLst>
      <p:ext uri="{BB962C8B-B14F-4D97-AF65-F5344CB8AC3E}">
        <p14:creationId xmlns:p14="http://schemas.microsoft.com/office/powerpoint/2010/main" val="294157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CA1EBE-B725-4BC6-A722-28F3FB3C15A6}" type="slidenum">
              <a:rPr lang="zh-CN" altLang="en-US"/>
              <a:pPr/>
              <a:t>47</a:t>
            </a:fld>
            <a:endParaRPr lang="zh-CN" altLang="en-US"/>
          </a:p>
        </p:txBody>
      </p:sp>
      <p:sp>
        <p:nvSpPr>
          <p:cNvPr id="36866" name="Rectangle 2"/>
          <p:cNvSpPr>
            <a:spLocks noGrp="1" noRot="1" noChangeAspect="1" noChangeArrowheads="1" noTextEdit="1"/>
          </p:cNvSpPr>
          <p:nvPr>
            <p:ph type="sldImg"/>
          </p:nvPr>
        </p:nvSpPr>
        <p:spPr>
          <a:xfrm>
            <a:off x="1176338" y="696913"/>
            <a:ext cx="4638675" cy="3479800"/>
          </a:xfrm>
          <a:ln/>
        </p:spPr>
      </p:sp>
      <p:sp>
        <p:nvSpPr>
          <p:cNvPr id="36867" name="Rectangle 3"/>
          <p:cNvSpPr>
            <a:spLocks noGrp="1" noChangeArrowheads="1"/>
          </p:cNvSpPr>
          <p:nvPr>
            <p:ph type="body" idx="1"/>
          </p:nvPr>
        </p:nvSpPr>
        <p:spPr/>
        <p:txBody>
          <a:bodyPr/>
          <a:lstStyle/>
          <a:p>
            <a:r>
              <a:rPr lang="en-US" altLang="zh-CN"/>
              <a:t>You’ve heard me refer to behavioral based interviewing throughout this presentation. Now I’ll spend sometime going through it.</a:t>
            </a:r>
          </a:p>
          <a:p>
            <a:endParaRPr lang="en-US" altLang="zh-CN"/>
          </a:p>
          <a:p>
            <a:r>
              <a:rPr lang="en-US" altLang="zh-CN"/>
              <a:t>In behavioral based interviewing you want to prepare STAR’s. That means think of  examples where you describe a situation or task the actions you took and the result of your action.</a:t>
            </a:r>
          </a:p>
          <a:p>
            <a:endParaRPr lang="zh-CN" altLang="en-US"/>
          </a:p>
        </p:txBody>
      </p:sp>
    </p:spTree>
    <p:extLst>
      <p:ext uri="{BB962C8B-B14F-4D97-AF65-F5344CB8AC3E}">
        <p14:creationId xmlns:p14="http://schemas.microsoft.com/office/powerpoint/2010/main" val="2609471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F6794B-CF75-412D-8610-7E16BE9C87C6}" type="slidenum">
              <a:rPr lang="zh-CN" altLang="en-US"/>
              <a:pPr/>
              <a:t>48</a:t>
            </a:fld>
            <a:endParaRPr lang="zh-CN" altLang="en-US"/>
          </a:p>
        </p:txBody>
      </p:sp>
      <p:sp>
        <p:nvSpPr>
          <p:cNvPr id="38914" name="Rectangle 2"/>
          <p:cNvSpPr>
            <a:spLocks noGrp="1" noRot="1" noChangeAspect="1" noChangeArrowheads="1" noTextEdit="1"/>
          </p:cNvSpPr>
          <p:nvPr>
            <p:ph type="sldImg"/>
          </p:nvPr>
        </p:nvSpPr>
        <p:spPr>
          <a:xfrm>
            <a:off x="1176338" y="696913"/>
            <a:ext cx="4638675" cy="3479800"/>
          </a:xfrm>
          <a:ln/>
        </p:spPr>
      </p:sp>
      <p:sp>
        <p:nvSpPr>
          <p:cNvPr id="38915" name="Rectangle 3"/>
          <p:cNvSpPr>
            <a:spLocks noGrp="1" noChangeArrowheads="1"/>
          </p:cNvSpPr>
          <p:nvPr>
            <p:ph type="body" idx="1"/>
          </p:nvPr>
        </p:nvSpPr>
        <p:spPr/>
        <p:txBody>
          <a:bodyPr/>
          <a:lstStyle/>
          <a:p>
            <a:r>
              <a:rPr lang="en-US" altLang="zh-CN"/>
              <a:t>You know you are in a behavioral based interview when the questions start with can you tell me about a time..</a:t>
            </a:r>
          </a:p>
          <a:p>
            <a:endParaRPr lang="en-US" altLang="zh-CN"/>
          </a:p>
          <a:p>
            <a:r>
              <a:rPr lang="en-US" altLang="zh-CN"/>
              <a:t>Think specific when your answering. Don’t say usually, always, or never because you aren’t be specific enough in your examples.</a:t>
            </a:r>
          </a:p>
          <a:p>
            <a:endParaRPr lang="en-US" altLang="zh-CN"/>
          </a:p>
          <a:p>
            <a:r>
              <a:rPr lang="en-US" altLang="zh-CN"/>
              <a:t>Say “I”. The interviewer wants to know what your role in the example was. </a:t>
            </a:r>
          </a:p>
          <a:p>
            <a:endParaRPr lang="en-US" altLang="zh-CN"/>
          </a:p>
          <a:p>
            <a:r>
              <a:rPr lang="en-US" altLang="zh-CN"/>
              <a:t>Be prepared to answer the negative question. As we stated earlier the interviewer understands you may have made a mistake but what did you learn from that and how did you handle yourself.</a:t>
            </a:r>
          </a:p>
          <a:p>
            <a:endParaRPr lang="en-US" altLang="zh-CN"/>
          </a:p>
          <a:p>
            <a:r>
              <a:rPr lang="en-US" altLang="zh-CN"/>
              <a:t>When you give a result try to make it measurable. For example you might tell me about a group project you worked on. Instead of telling me you received a passing grade, tell me what grade, was it the highest in the class. If the example is from an internship did you save the company money, or did you receive an award?</a:t>
            </a:r>
          </a:p>
          <a:p>
            <a:endParaRPr lang="en-US" altLang="zh-CN"/>
          </a:p>
          <a:p>
            <a:r>
              <a:rPr lang="en-US" altLang="zh-CN"/>
              <a:t>Don’t forget to smile and be concise!</a:t>
            </a:r>
          </a:p>
          <a:p>
            <a:endParaRPr lang="zh-CN" altLang="en-US"/>
          </a:p>
        </p:txBody>
      </p:sp>
    </p:spTree>
    <p:extLst>
      <p:ext uri="{BB962C8B-B14F-4D97-AF65-F5344CB8AC3E}">
        <p14:creationId xmlns:p14="http://schemas.microsoft.com/office/powerpoint/2010/main" val="412932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7CA9D5-BC99-42BD-8CBA-4EC40B526C6D}" type="slidenum">
              <a:rPr lang="zh-CN" altLang="en-US"/>
              <a:pPr/>
              <a:t>49</a:t>
            </a:fld>
            <a:endParaRPr lang="zh-CN" altLang="en-US"/>
          </a:p>
        </p:txBody>
      </p:sp>
      <p:sp>
        <p:nvSpPr>
          <p:cNvPr id="40962" name="Rectangle 2"/>
          <p:cNvSpPr>
            <a:spLocks noGrp="1" noRot="1" noChangeAspect="1" noChangeArrowheads="1" noTextEdit="1"/>
          </p:cNvSpPr>
          <p:nvPr>
            <p:ph type="sldImg"/>
          </p:nvPr>
        </p:nvSpPr>
        <p:spPr>
          <a:xfrm>
            <a:off x="1176338" y="696913"/>
            <a:ext cx="4638675" cy="3479800"/>
          </a:xfrm>
          <a:ln/>
        </p:spPr>
      </p:sp>
      <p:sp>
        <p:nvSpPr>
          <p:cNvPr id="40963" name="Rectangle 3"/>
          <p:cNvSpPr>
            <a:spLocks noGrp="1" noChangeArrowheads="1"/>
          </p:cNvSpPr>
          <p:nvPr>
            <p:ph type="body" idx="1"/>
          </p:nvPr>
        </p:nvSpPr>
        <p:spPr/>
        <p:txBody>
          <a:bodyPr/>
          <a:lstStyle/>
          <a:p>
            <a:r>
              <a:rPr lang="en-US" altLang="zh-CN"/>
              <a:t>These are just a few sample questions to practice.</a:t>
            </a:r>
          </a:p>
          <a:p>
            <a:endParaRPr lang="en-US" altLang="zh-CN"/>
          </a:p>
          <a:p>
            <a:r>
              <a:rPr lang="en-US" altLang="zh-CN"/>
              <a:t>Give an example answer to some if time allows.</a:t>
            </a:r>
          </a:p>
          <a:p>
            <a:endParaRPr lang="zh-CN" altLang="en-US"/>
          </a:p>
        </p:txBody>
      </p:sp>
    </p:spTree>
    <p:extLst>
      <p:ext uri="{BB962C8B-B14F-4D97-AF65-F5344CB8AC3E}">
        <p14:creationId xmlns:p14="http://schemas.microsoft.com/office/powerpoint/2010/main" val="647404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0CC7B-49AE-4825-8DFE-B913C520FFB4}" type="slidenum">
              <a:rPr lang="zh-CN" altLang="en-US"/>
              <a:pPr/>
              <a:t>50</a:t>
            </a:fld>
            <a:endParaRPr lang="zh-CN" altLang="en-US"/>
          </a:p>
        </p:txBody>
      </p:sp>
      <p:sp>
        <p:nvSpPr>
          <p:cNvPr id="43010" name="Rectangle 2"/>
          <p:cNvSpPr>
            <a:spLocks noGrp="1" noRot="1" noChangeAspect="1" noChangeArrowheads="1" noTextEdit="1"/>
          </p:cNvSpPr>
          <p:nvPr>
            <p:ph type="sldImg"/>
          </p:nvPr>
        </p:nvSpPr>
        <p:spPr>
          <a:xfrm>
            <a:off x="1176338" y="696913"/>
            <a:ext cx="4638675" cy="3479800"/>
          </a:xfrm>
          <a:ln/>
        </p:spPr>
      </p:sp>
      <p:sp>
        <p:nvSpPr>
          <p:cNvPr id="43011" name="Rectangle 3"/>
          <p:cNvSpPr>
            <a:spLocks noGrp="1" noChangeArrowheads="1"/>
          </p:cNvSpPr>
          <p:nvPr>
            <p:ph type="body" idx="1"/>
          </p:nvPr>
        </p:nvSpPr>
        <p:spPr/>
        <p:txBody>
          <a:bodyPr/>
          <a:lstStyle/>
          <a:p>
            <a:r>
              <a:rPr lang="en-US" altLang="zh-CN"/>
              <a:t>I’ve talked a lot about the soft skills in a interview but technical skills are also important. Your degree and your resume should give the interviewer a good idea of your technical skills, but you can also describe them through your examples. </a:t>
            </a:r>
          </a:p>
          <a:p>
            <a:r>
              <a:rPr lang="en-US" altLang="zh-CN"/>
              <a:t/>
            </a:r>
            <a:br>
              <a:rPr lang="en-US" altLang="zh-CN"/>
            </a:br>
            <a:r>
              <a:rPr lang="en-US" altLang="zh-CN"/>
              <a:t>Of course attention to detail, computer skills, analytical skills, and technical skills specific to your degree will be assessed during your interview as well.</a:t>
            </a:r>
          </a:p>
          <a:p>
            <a:endParaRPr lang="zh-CN" altLang="en-US"/>
          </a:p>
        </p:txBody>
      </p:sp>
    </p:spTree>
    <p:extLst>
      <p:ext uri="{BB962C8B-B14F-4D97-AF65-F5344CB8AC3E}">
        <p14:creationId xmlns:p14="http://schemas.microsoft.com/office/powerpoint/2010/main" val="4177764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DA02E2-495C-44CF-8737-5ABF19A280A8}" type="slidenum">
              <a:rPr lang="zh-CN" altLang="en-US"/>
              <a:pPr/>
              <a:t>51</a:t>
            </a:fld>
            <a:endParaRPr lang="zh-CN" altLang="en-US"/>
          </a:p>
        </p:txBody>
      </p:sp>
      <p:sp>
        <p:nvSpPr>
          <p:cNvPr id="45058" name="Rectangle 2"/>
          <p:cNvSpPr>
            <a:spLocks noGrp="1" noRot="1" noChangeAspect="1" noChangeArrowheads="1" noTextEdit="1"/>
          </p:cNvSpPr>
          <p:nvPr>
            <p:ph type="sldImg"/>
          </p:nvPr>
        </p:nvSpPr>
        <p:spPr>
          <a:xfrm>
            <a:off x="1176338" y="696913"/>
            <a:ext cx="4638675" cy="3479800"/>
          </a:xfrm>
          <a:ln/>
        </p:spPr>
      </p:sp>
      <p:sp>
        <p:nvSpPr>
          <p:cNvPr id="45059" name="Rectangle 3"/>
          <p:cNvSpPr>
            <a:spLocks noGrp="1" noChangeArrowheads="1"/>
          </p:cNvSpPr>
          <p:nvPr>
            <p:ph type="body" idx="1"/>
          </p:nvPr>
        </p:nvSpPr>
        <p:spPr/>
        <p:txBody>
          <a:bodyPr/>
          <a:lstStyle/>
          <a:p>
            <a:r>
              <a:rPr lang="en-US" altLang="zh-CN"/>
              <a:t>Sometimes we forget that soft skills are just as important. </a:t>
            </a:r>
          </a:p>
          <a:p>
            <a:endParaRPr lang="en-US" altLang="zh-CN"/>
          </a:p>
          <a:p>
            <a:r>
              <a:rPr lang="en-US" altLang="zh-CN"/>
              <a:t>An employer wants to see that you are adaptable because in an industry things are always changing.</a:t>
            </a:r>
          </a:p>
          <a:p>
            <a:endParaRPr lang="en-US" altLang="zh-CN"/>
          </a:p>
          <a:p>
            <a:r>
              <a:rPr lang="en-US" altLang="zh-CN"/>
              <a:t>They want to see that you’re a team player. There are very few positions where you don’t have to interact with other people.</a:t>
            </a:r>
          </a:p>
          <a:p>
            <a:endParaRPr lang="en-US" altLang="zh-CN"/>
          </a:p>
          <a:p>
            <a:r>
              <a:rPr lang="en-US" altLang="zh-CN"/>
              <a:t>They want to see that you show initiative, innovation, and integrity.</a:t>
            </a:r>
          </a:p>
          <a:p>
            <a:endParaRPr lang="zh-CN" altLang="en-US"/>
          </a:p>
        </p:txBody>
      </p:sp>
    </p:spTree>
    <p:extLst>
      <p:ext uri="{BB962C8B-B14F-4D97-AF65-F5344CB8AC3E}">
        <p14:creationId xmlns:p14="http://schemas.microsoft.com/office/powerpoint/2010/main" val="875799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4F8BFC-39DF-4C9A-825F-716B97F4BD96}" type="slidenum">
              <a:rPr lang="zh-CN" altLang="en-US"/>
              <a:pPr/>
              <a:t>52</a:t>
            </a:fld>
            <a:endParaRPr lang="zh-CN" altLang="en-US"/>
          </a:p>
        </p:txBody>
      </p:sp>
      <p:sp>
        <p:nvSpPr>
          <p:cNvPr id="47106" name="Rectangle 2"/>
          <p:cNvSpPr>
            <a:spLocks noGrp="1" noRot="1" noChangeAspect="1" noChangeArrowheads="1" noTextEdit="1"/>
          </p:cNvSpPr>
          <p:nvPr>
            <p:ph type="sldImg"/>
          </p:nvPr>
        </p:nvSpPr>
        <p:spPr>
          <a:xfrm>
            <a:off x="1176338" y="696913"/>
            <a:ext cx="4638675" cy="3479800"/>
          </a:xfrm>
          <a:ln/>
        </p:spPr>
      </p:sp>
      <p:sp>
        <p:nvSpPr>
          <p:cNvPr id="47107" name="Rectangle 3"/>
          <p:cNvSpPr>
            <a:spLocks noGrp="1" noChangeArrowheads="1"/>
          </p:cNvSpPr>
          <p:nvPr>
            <p:ph type="body" idx="1"/>
          </p:nvPr>
        </p:nvSpPr>
        <p:spPr/>
        <p:txBody>
          <a:bodyPr/>
          <a:lstStyle/>
          <a:p>
            <a:r>
              <a:rPr lang="en-US" altLang="zh-CN"/>
              <a:t>Some common mistakes people make are that they come unprepared for the interview. For example they may not know anything about the position or company, they may not have prepared questions, or they forgot to bring extra resumes. Some other mistakes are that they don’t smile or show enthusiasm for the position and if it comes down to two candidates with equal skills the employer will most likely chose the candidate that has shown interest in their position.</a:t>
            </a:r>
          </a:p>
          <a:p>
            <a:endParaRPr lang="en-US" altLang="zh-CN"/>
          </a:p>
          <a:p>
            <a:endParaRPr lang="zh-CN" altLang="en-US"/>
          </a:p>
        </p:txBody>
      </p:sp>
    </p:spTree>
    <p:extLst>
      <p:ext uri="{BB962C8B-B14F-4D97-AF65-F5344CB8AC3E}">
        <p14:creationId xmlns:p14="http://schemas.microsoft.com/office/powerpoint/2010/main" val="55871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E9C3C61-B2F0-4738-86C1-B2D9C53C6966}" type="slidenum">
              <a:rPr lang="en-US" smtClean="0"/>
              <a:pPr>
                <a:defRPr/>
              </a:pPr>
              <a:t>14</a:t>
            </a:fld>
            <a:endParaRPr lang="en-US"/>
          </a:p>
        </p:txBody>
      </p:sp>
    </p:spTree>
    <p:extLst>
      <p:ext uri="{BB962C8B-B14F-4D97-AF65-F5344CB8AC3E}">
        <p14:creationId xmlns:p14="http://schemas.microsoft.com/office/powerpoint/2010/main" val="2169120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E9C3C61-B2F0-4738-86C1-B2D9C53C6966}" type="slidenum">
              <a:rPr lang="en-US" smtClean="0"/>
              <a:pPr>
                <a:defRPr/>
              </a:pPr>
              <a:t>15</a:t>
            </a:fld>
            <a:endParaRPr lang="en-US"/>
          </a:p>
        </p:txBody>
      </p:sp>
    </p:spTree>
    <p:extLst>
      <p:ext uri="{BB962C8B-B14F-4D97-AF65-F5344CB8AC3E}">
        <p14:creationId xmlns:p14="http://schemas.microsoft.com/office/powerpoint/2010/main" val="386392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696913"/>
            <a:ext cx="4638675" cy="34798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E9C3C61-B2F0-4738-86C1-B2D9C53C6966}" type="slidenum">
              <a:rPr lang="en-US" smtClean="0"/>
              <a:pPr>
                <a:defRPr/>
              </a:pPr>
              <a:t>16</a:t>
            </a:fld>
            <a:endParaRPr lang="en-US"/>
          </a:p>
        </p:txBody>
      </p:sp>
    </p:spTree>
    <p:extLst>
      <p:ext uri="{BB962C8B-B14F-4D97-AF65-F5344CB8AC3E}">
        <p14:creationId xmlns:p14="http://schemas.microsoft.com/office/powerpoint/2010/main" val="3381246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E9C3C61-B2F0-4738-86C1-B2D9C53C6966}" type="slidenum">
              <a:rPr lang="en-US" smtClean="0"/>
              <a:pPr>
                <a:defRPr/>
              </a:pPr>
              <a:t>17</a:t>
            </a:fld>
            <a:endParaRPr lang="en-US"/>
          </a:p>
        </p:txBody>
      </p:sp>
    </p:spTree>
    <p:extLst>
      <p:ext uri="{BB962C8B-B14F-4D97-AF65-F5344CB8AC3E}">
        <p14:creationId xmlns:p14="http://schemas.microsoft.com/office/powerpoint/2010/main" val="3413729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696913"/>
            <a:ext cx="4638675" cy="34798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E9C3C61-B2F0-4738-86C1-B2D9C53C6966}" type="slidenum">
              <a:rPr lang="en-US" smtClean="0"/>
              <a:pPr>
                <a:defRPr/>
              </a:pPr>
              <a:t>18</a:t>
            </a:fld>
            <a:endParaRPr lang="en-US"/>
          </a:p>
        </p:txBody>
      </p:sp>
    </p:spTree>
    <p:extLst>
      <p:ext uri="{BB962C8B-B14F-4D97-AF65-F5344CB8AC3E}">
        <p14:creationId xmlns:p14="http://schemas.microsoft.com/office/powerpoint/2010/main" val="927656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696913"/>
            <a:ext cx="4638675" cy="34798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E9C3C61-B2F0-4738-86C1-B2D9C53C6966}" type="slidenum">
              <a:rPr lang="en-US" smtClean="0"/>
              <a:pPr>
                <a:defRPr/>
              </a:pPr>
              <a:t>21</a:t>
            </a:fld>
            <a:endParaRPr lang="en-US"/>
          </a:p>
        </p:txBody>
      </p:sp>
    </p:spTree>
    <p:extLst>
      <p:ext uri="{BB962C8B-B14F-4D97-AF65-F5344CB8AC3E}">
        <p14:creationId xmlns:p14="http://schemas.microsoft.com/office/powerpoint/2010/main" val="3868862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12/2/2016</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7773104"/>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advAuto="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3859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9007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9595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74774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1238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4279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6824801"/>
      </p:ext>
    </p:extLst>
  </p:cSld>
  <p:clrMapOvr>
    <a:masterClrMapping/>
  </p:clrMapOvr>
  <p:transition>
    <p:cover dir="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012945"/>
      </p:ext>
    </p:extLst>
  </p:cSld>
  <p:clrMapOvr>
    <a:masterClrMapping/>
  </p:clrMapOvr>
  <p:transition>
    <p:cover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555787527"/>
      </p:ext>
    </p:extLst>
  </p:cSld>
  <p:clrMapOvr>
    <a:masterClrMapping/>
  </p:clrMapOvr>
  <p:transition>
    <p:cover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3069632"/>
      </p:ext>
    </p:extLst>
  </p:cSld>
  <p:clrMapOvr>
    <a:masterClrMapping/>
  </p:clrMapOvr>
  <p:transition>
    <p:cover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1641305137"/>
      </p:ext>
    </p:extLst>
  </p:cSld>
  <p:clrMapOvr>
    <a:masterClrMapping/>
  </p:clrMapOvr>
  <p:transition>
    <p:cover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491563"/>
      </p:ext>
    </p:extLst>
  </p:cSld>
  <p:clrMapOvr>
    <a:masterClrMapping/>
  </p:clrMapOvr>
  <p:transition>
    <p:cover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242606"/>
      </p:ext>
    </p:extLst>
  </p:cSld>
  <p:clrMapOvr>
    <a:masterClrMapping/>
  </p:clrMapOvr>
  <p:transition>
    <p:cover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037019"/>
      </p:ext>
    </p:extLst>
  </p:cSld>
  <p:clrMapOvr>
    <a:masterClrMapping/>
  </p:clrMapOvr>
  <p:transition>
    <p:cover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6331590"/>
      </p:ext>
    </p:extLst>
  </p:cSld>
  <p:clrMapOvr>
    <a:masterClrMapping/>
  </p:clrMapOvr>
  <p:transition>
    <p:cover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92003437"/>
      </p:ext>
    </p:extLst>
  </p:cSld>
  <p:clrMapOvr>
    <a:masterClrMapping/>
  </p:clrMapOvr>
  <p:transition>
    <p:cover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12/2/2016</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888047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advAuto="0"/>
    </p:bldLst>
  </p:timing>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slideLayout" Target="../slideLayouts/slideLayout2.xml"/><Relationship Id="rId5" Type="http://schemas.openxmlformats.org/officeDocument/2006/relationships/tags" Target="../tags/tag76.xml"/><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89.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10" Type="http://schemas.openxmlformats.org/officeDocument/2006/relationships/notesSlide" Target="../notesSlides/notesSlide2.xml"/><Relationship Id="rId4" Type="http://schemas.openxmlformats.org/officeDocument/2006/relationships/tags" Target="../tags/tag85.xml"/><Relationship Id="rId9"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hyperlink" Target="http://www.brightoncenter.com/careers/" TargetMode="Externa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slideLayout" Target="../slideLayouts/slideLayout4.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 Type="http://schemas.openxmlformats.org/officeDocument/2006/relationships/tags" Target="../tags/tag32.xml"/><Relationship Id="rId16" Type="http://schemas.openxmlformats.org/officeDocument/2006/relationships/tags" Target="../tags/tag46.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tags" Target="../tags/tag45.xml"/><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slideLayout" Target="../slideLayouts/slideLayout2.xml"/><Relationship Id="rId5" Type="http://schemas.openxmlformats.org/officeDocument/2006/relationships/tags" Target="../tags/tag52.xml"/><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Layout" Target="../slideLayouts/slideLayout2.xml"/><Relationship Id="rId4" Type="http://schemas.openxmlformats.org/officeDocument/2006/relationships/tags" Target="../tags/tag66.xml"/><Relationship Id="rId9"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ctrTitle"/>
          </p:nvPr>
        </p:nvSpPr>
        <p:spPr/>
        <p:txBody>
          <a:bodyPr/>
          <a:lstStyle/>
          <a:p>
            <a:r>
              <a:rPr lang="en-US" altLang="zh-CN" dirty="0"/>
              <a:t>Writing The </a:t>
            </a:r>
            <a:br>
              <a:rPr lang="en-US" altLang="zh-CN" dirty="0"/>
            </a:br>
            <a:r>
              <a:rPr lang="en-US" altLang="zh-CN" dirty="0"/>
              <a:t>Effective Resume</a:t>
            </a:r>
          </a:p>
        </p:txBody>
      </p:sp>
      <p:sp>
        <p:nvSpPr>
          <p:cNvPr id="51203" name="Rectangle 1027"/>
          <p:cNvSpPr>
            <a:spLocks noGrp="1" noChangeArrowheads="1"/>
          </p:cNvSpPr>
          <p:nvPr>
            <p:ph type="subTitle" idx="1"/>
          </p:nvPr>
        </p:nvSpPr>
        <p:spPr>
          <a:xfrm>
            <a:off x="1765037" y="3810000"/>
            <a:ext cx="5465763" cy="1222375"/>
          </a:xfrm>
        </p:spPr>
        <p:txBody>
          <a:bodyPr/>
          <a:lstStyle/>
          <a:p>
            <a:r>
              <a:rPr lang="en-US" altLang="zh-CN" sz="3200" dirty="0"/>
              <a:t>The First Step Toward Landing Your Next Job</a:t>
            </a:r>
          </a:p>
        </p:txBody>
      </p:sp>
    </p:spTree>
  </p:cSld>
  <p:clrMapOvr>
    <a:masterClrMapping/>
  </p:clrMapOvr>
  <p:transition>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zh-CN"/>
              <a:t>Basic Checklist</a:t>
            </a:r>
          </a:p>
        </p:txBody>
      </p:sp>
      <p:sp>
        <p:nvSpPr>
          <p:cNvPr id="63491" name="Rectangle 3"/>
          <p:cNvSpPr>
            <a:spLocks noGrp="1" noChangeArrowheads="1"/>
          </p:cNvSpPr>
          <p:nvPr>
            <p:ph idx="1"/>
          </p:nvPr>
        </p:nvSpPr>
        <p:spPr>
          <a:xfrm>
            <a:off x="629492" y="2438400"/>
            <a:ext cx="8509000" cy="4800600"/>
          </a:xfrm>
        </p:spPr>
        <p:txBody>
          <a:bodyPr/>
          <a:lstStyle/>
          <a:p>
            <a:r>
              <a:rPr lang="en-US" altLang="zh-CN" dirty="0"/>
              <a:t>Bullet points when possible for accomplishments.</a:t>
            </a:r>
          </a:p>
          <a:p>
            <a:endParaRPr lang="en-US" altLang="zh-CN" dirty="0"/>
          </a:p>
          <a:p>
            <a:r>
              <a:rPr lang="en-US" altLang="zh-CN" dirty="0"/>
              <a:t>Quantify your results whenever you can.</a:t>
            </a:r>
          </a:p>
          <a:p>
            <a:endParaRPr lang="en-US" altLang="zh-CN" dirty="0"/>
          </a:p>
          <a:p>
            <a:r>
              <a:rPr lang="en-US" altLang="zh-CN" dirty="0"/>
              <a:t>Format - chronological</a:t>
            </a:r>
          </a:p>
        </p:txBody>
      </p:sp>
      <p:grpSp>
        <p:nvGrpSpPr>
          <p:cNvPr id="31" name="SMARTInkShape-Group23"/>
          <p:cNvGrpSpPr/>
          <p:nvPr/>
        </p:nvGrpSpPr>
        <p:grpSpPr>
          <a:xfrm>
            <a:off x="2485207" y="3992880"/>
            <a:ext cx="879570" cy="358141"/>
            <a:chOff x="2485207" y="3992880"/>
            <a:chExt cx="879570" cy="358141"/>
          </a:xfrm>
        </p:grpSpPr>
        <p:sp>
          <p:nvSpPr>
            <p:cNvPr id="26" name="SMARTInkShape-49"/>
            <p:cNvSpPr/>
            <p:nvPr>
              <p:custDataLst>
                <p:tags r:id="rId6"/>
              </p:custDataLst>
            </p:nvPr>
          </p:nvSpPr>
          <p:spPr>
            <a:xfrm>
              <a:off x="3101340" y="4031190"/>
              <a:ext cx="263437" cy="319831"/>
            </a:xfrm>
            <a:custGeom>
              <a:avLst/>
              <a:gdLst/>
              <a:ahLst/>
              <a:cxnLst/>
              <a:rect l="0" t="0" r="0" b="0"/>
              <a:pathLst>
                <a:path w="263437" h="319831">
                  <a:moveTo>
                    <a:pt x="0" y="7410"/>
                  </a:moveTo>
                  <a:lnTo>
                    <a:pt x="19081" y="6563"/>
                  </a:lnTo>
                  <a:lnTo>
                    <a:pt x="43351" y="849"/>
                  </a:lnTo>
                  <a:lnTo>
                    <a:pt x="75701" y="0"/>
                  </a:lnTo>
                  <a:lnTo>
                    <a:pt x="103898" y="1545"/>
                  </a:lnTo>
                  <a:lnTo>
                    <a:pt x="132095" y="14123"/>
                  </a:lnTo>
                  <a:lnTo>
                    <a:pt x="136323" y="16965"/>
                  </a:lnTo>
                  <a:lnTo>
                    <a:pt x="143279" y="29154"/>
                  </a:lnTo>
                  <a:lnTo>
                    <a:pt x="148346" y="46708"/>
                  </a:lnTo>
                  <a:lnTo>
                    <a:pt x="150352" y="78697"/>
                  </a:lnTo>
                  <a:lnTo>
                    <a:pt x="145961" y="107554"/>
                  </a:lnTo>
                  <a:lnTo>
                    <a:pt x="138451" y="144609"/>
                  </a:lnTo>
                  <a:lnTo>
                    <a:pt x="125877" y="174497"/>
                  </a:lnTo>
                  <a:lnTo>
                    <a:pt x="111427" y="207718"/>
                  </a:lnTo>
                  <a:lnTo>
                    <a:pt x="93632" y="240299"/>
                  </a:lnTo>
                  <a:lnTo>
                    <a:pt x="81713" y="267337"/>
                  </a:lnTo>
                  <a:lnTo>
                    <a:pt x="80908" y="277591"/>
                  </a:lnTo>
                  <a:lnTo>
                    <a:pt x="81878" y="281511"/>
                  </a:lnTo>
                  <a:lnTo>
                    <a:pt x="85066" y="284971"/>
                  </a:lnTo>
                  <a:lnTo>
                    <a:pt x="95380" y="291073"/>
                  </a:lnTo>
                  <a:lnTo>
                    <a:pt x="127089" y="295805"/>
                  </a:lnTo>
                  <a:lnTo>
                    <a:pt x="160445" y="296740"/>
                  </a:lnTo>
                  <a:lnTo>
                    <a:pt x="195988" y="296902"/>
                  </a:lnTo>
                  <a:lnTo>
                    <a:pt x="225711" y="296950"/>
                  </a:lnTo>
                  <a:lnTo>
                    <a:pt x="248346" y="299222"/>
                  </a:lnTo>
                  <a:lnTo>
                    <a:pt x="258543" y="303051"/>
                  </a:lnTo>
                  <a:lnTo>
                    <a:pt x="261262" y="305257"/>
                  </a:lnTo>
                  <a:lnTo>
                    <a:pt x="263075" y="307575"/>
                  </a:lnTo>
                  <a:lnTo>
                    <a:pt x="263436" y="309120"/>
                  </a:lnTo>
                  <a:lnTo>
                    <a:pt x="262831" y="310150"/>
                  </a:lnTo>
                  <a:lnTo>
                    <a:pt x="261581" y="310836"/>
                  </a:lnTo>
                  <a:lnTo>
                    <a:pt x="260747" y="312141"/>
                  </a:lnTo>
                  <a:lnTo>
                    <a:pt x="259821" y="315849"/>
                  </a:lnTo>
                  <a:lnTo>
                    <a:pt x="257881" y="317176"/>
                  </a:lnTo>
                  <a:lnTo>
                    <a:pt x="243840" y="3198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50"/>
            <p:cNvSpPr/>
            <p:nvPr>
              <p:custDataLst>
                <p:tags r:id="rId7"/>
              </p:custDataLst>
            </p:nvPr>
          </p:nvSpPr>
          <p:spPr>
            <a:xfrm>
              <a:off x="3014065" y="4023360"/>
              <a:ext cx="33021" cy="309824"/>
            </a:xfrm>
            <a:custGeom>
              <a:avLst/>
              <a:gdLst/>
              <a:ahLst/>
              <a:cxnLst/>
              <a:rect l="0" t="0" r="0" b="0"/>
              <a:pathLst>
                <a:path w="33021" h="309824">
                  <a:moveTo>
                    <a:pt x="18695" y="0"/>
                  </a:moveTo>
                  <a:lnTo>
                    <a:pt x="26984" y="29383"/>
                  </a:lnTo>
                  <a:lnTo>
                    <a:pt x="31875" y="65150"/>
                  </a:lnTo>
                  <a:lnTo>
                    <a:pt x="33020" y="91609"/>
                  </a:lnTo>
                  <a:lnTo>
                    <a:pt x="32817" y="125545"/>
                  </a:lnTo>
                  <a:lnTo>
                    <a:pt x="28618" y="157049"/>
                  </a:lnTo>
                  <a:lnTo>
                    <a:pt x="26151" y="186986"/>
                  </a:lnTo>
                  <a:lnTo>
                    <a:pt x="20418" y="222544"/>
                  </a:lnTo>
                  <a:lnTo>
                    <a:pt x="14990" y="257884"/>
                  </a:lnTo>
                  <a:lnTo>
                    <a:pt x="5765" y="293714"/>
                  </a:lnTo>
                  <a:lnTo>
                    <a:pt x="0" y="309793"/>
                  </a:lnTo>
                  <a:lnTo>
                    <a:pt x="305" y="309823"/>
                  </a:lnTo>
                  <a:lnTo>
                    <a:pt x="1355" y="308148"/>
                  </a:lnTo>
                  <a:lnTo>
                    <a:pt x="11075" y="2590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51"/>
            <p:cNvSpPr/>
            <p:nvPr>
              <p:custDataLst>
                <p:tags r:id="rId8"/>
              </p:custDataLst>
            </p:nvPr>
          </p:nvSpPr>
          <p:spPr>
            <a:xfrm>
              <a:off x="2743200" y="4183380"/>
              <a:ext cx="220981" cy="15241"/>
            </a:xfrm>
            <a:custGeom>
              <a:avLst/>
              <a:gdLst/>
              <a:ahLst/>
              <a:cxnLst/>
              <a:rect l="0" t="0" r="0" b="0"/>
              <a:pathLst>
                <a:path w="220981" h="15241">
                  <a:moveTo>
                    <a:pt x="0" y="7620"/>
                  </a:moveTo>
                  <a:lnTo>
                    <a:pt x="13014" y="8467"/>
                  </a:lnTo>
                  <a:lnTo>
                    <a:pt x="49423" y="14534"/>
                  </a:lnTo>
                  <a:lnTo>
                    <a:pt x="86712" y="15147"/>
                  </a:lnTo>
                  <a:lnTo>
                    <a:pt x="115627" y="15213"/>
                  </a:lnTo>
                  <a:lnTo>
                    <a:pt x="146960" y="15232"/>
                  </a:lnTo>
                  <a:lnTo>
                    <a:pt x="177693" y="15237"/>
                  </a:lnTo>
                  <a:lnTo>
                    <a:pt x="206933" y="15240"/>
                  </a:lnTo>
                  <a:lnTo>
                    <a:pt x="209922" y="13546"/>
                  </a:lnTo>
                  <a:lnTo>
                    <a:pt x="22098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52"/>
            <p:cNvSpPr/>
            <p:nvPr>
              <p:custDataLst>
                <p:tags r:id="rId9"/>
              </p:custDataLst>
            </p:nvPr>
          </p:nvSpPr>
          <p:spPr>
            <a:xfrm>
              <a:off x="2622339" y="4016147"/>
              <a:ext cx="21802" cy="324972"/>
            </a:xfrm>
            <a:custGeom>
              <a:avLst/>
              <a:gdLst/>
              <a:ahLst/>
              <a:cxnLst/>
              <a:rect l="0" t="0" r="0" b="0"/>
              <a:pathLst>
                <a:path w="21802" h="324972">
                  <a:moveTo>
                    <a:pt x="21801" y="14833"/>
                  </a:moveTo>
                  <a:lnTo>
                    <a:pt x="17756" y="10788"/>
                  </a:lnTo>
                  <a:lnTo>
                    <a:pt x="15770" y="6544"/>
                  </a:lnTo>
                  <a:lnTo>
                    <a:pt x="15240" y="4227"/>
                  </a:lnTo>
                  <a:lnTo>
                    <a:pt x="14040" y="2683"/>
                  </a:lnTo>
                  <a:lnTo>
                    <a:pt x="7713" y="0"/>
                  </a:lnTo>
                  <a:lnTo>
                    <a:pt x="6902" y="7804"/>
                  </a:lnTo>
                  <a:lnTo>
                    <a:pt x="6628" y="44709"/>
                  </a:lnTo>
                  <a:lnTo>
                    <a:pt x="6591" y="71291"/>
                  </a:lnTo>
                  <a:lnTo>
                    <a:pt x="6570" y="106726"/>
                  </a:lnTo>
                  <a:lnTo>
                    <a:pt x="6565" y="134979"/>
                  </a:lnTo>
                  <a:lnTo>
                    <a:pt x="6563" y="164751"/>
                  </a:lnTo>
                  <a:lnTo>
                    <a:pt x="6562" y="199706"/>
                  </a:lnTo>
                  <a:lnTo>
                    <a:pt x="6561" y="234701"/>
                  </a:lnTo>
                  <a:lnTo>
                    <a:pt x="6561" y="262859"/>
                  </a:lnTo>
                  <a:lnTo>
                    <a:pt x="4303" y="293498"/>
                  </a:lnTo>
                  <a:lnTo>
                    <a:pt x="0" y="322561"/>
                  </a:lnTo>
                  <a:lnTo>
                    <a:pt x="494" y="324971"/>
                  </a:lnTo>
                  <a:lnTo>
                    <a:pt x="1669" y="324885"/>
                  </a:lnTo>
                  <a:lnTo>
                    <a:pt x="3300" y="323135"/>
                  </a:lnTo>
                  <a:lnTo>
                    <a:pt x="6561" y="3120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53"/>
            <p:cNvSpPr/>
            <p:nvPr>
              <p:custDataLst>
                <p:tags r:id="rId10"/>
              </p:custDataLst>
            </p:nvPr>
          </p:nvSpPr>
          <p:spPr>
            <a:xfrm>
              <a:off x="2485207" y="3992880"/>
              <a:ext cx="195935" cy="190499"/>
            </a:xfrm>
            <a:custGeom>
              <a:avLst/>
              <a:gdLst/>
              <a:ahLst/>
              <a:cxnLst/>
              <a:rect l="0" t="0" r="0" b="0"/>
              <a:pathLst>
                <a:path w="195935" h="190499">
                  <a:moveTo>
                    <a:pt x="14153" y="7620"/>
                  </a:moveTo>
                  <a:lnTo>
                    <a:pt x="14153" y="93"/>
                  </a:lnTo>
                  <a:lnTo>
                    <a:pt x="21745" y="0"/>
                  </a:lnTo>
                  <a:lnTo>
                    <a:pt x="15210" y="0"/>
                  </a:lnTo>
                  <a:lnTo>
                    <a:pt x="14857" y="847"/>
                  </a:lnTo>
                  <a:lnTo>
                    <a:pt x="14155" y="36414"/>
                  </a:lnTo>
                  <a:lnTo>
                    <a:pt x="14153" y="73592"/>
                  </a:lnTo>
                  <a:lnTo>
                    <a:pt x="13306" y="101817"/>
                  </a:lnTo>
                  <a:lnTo>
                    <a:pt x="7004" y="131142"/>
                  </a:lnTo>
                  <a:lnTo>
                    <a:pt x="5896" y="139565"/>
                  </a:lnTo>
                  <a:lnTo>
                    <a:pt x="0" y="154588"/>
                  </a:lnTo>
                  <a:lnTo>
                    <a:pt x="484" y="157245"/>
                  </a:lnTo>
                  <a:lnTo>
                    <a:pt x="5087" y="167594"/>
                  </a:lnTo>
                  <a:lnTo>
                    <a:pt x="5569" y="170149"/>
                  </a:lnTo>
                  <a:lnTo>
                    <a:pt x="6737" y="171853"/>
                  </a:lnTo>
                  <a:lnTo>
                    <a:pt x="8362" y="172988"/>
                  </a:lnTo>
                  <a:lnTo>
                    <a:pt x="12426" y="175097"/>
                  </a:lnTo>
                  <a:lnTo>
                    <a:pt x="19474" y="180197"/>
                  </a:lnTo>
                  <a:lnTo>
                    <a:pt x="24420" y="181688"/>
                  </a:lnTo>
                  <a:lnTo>
                    <a:pt x="56302" y="182833"/>
                  </a:lnTo>
                  <a:lnTo>
                    <a:pt x="90040" y="182876"/>
                  </a:lnTo>
                  <a:lnTo>
                    <a:pt x="125895" y="182880"/>
                  </a:lnTo>
                  <a:lnTo>
                    <a:pt x="160625" y="183727"/>
                  </a:lnTo>
                  <a:lnTo>
                    <a:pt x="176267" y="189441"/>
                  </a:lnTo>
                  <a:lnTo>
                    <a:pt x="195934" y="190498"/>
                  </a:lnTo>
                  <a:lnTo>
                    <a:pt x="190857" y="182211"/>
                  </a:lnTo>
                  <a:lnTo>
                    <a:pt x="188583" y="154932"/>
                  </a:lnTo>
                  <a:lnTo>
                    <a:pt x="182854" y="146284"/>
                  </a:lnTo>
                  <a:lnTo>
                    <a:pt x="181793" y="1371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494" name="SMARTInkShape-Group24"/>
          <p:cNvGrpSpPr/>
          <p:nvPr/>
        </p:nvGrpSpPr>
        <p:grpSpPr>
          <a:xfrm>
            <a:off x="1611395" y="3924300"/>
            <a:ext cx="628886" cy="390366"/>
            <a:chOff x="1611395" y="3924300"/>
            <a:chExt cx="628886" cy="390366"/>
          </a:xfrm>
        </p:grpSpPr>
        <p:sp>
          <p:nvSpPr>
            <p:cNvPr id="63488" name="SMARTInkShape-54"/>
            <p:cNvSpPr/>
            <p:nvPr>
              <p:custDataLst>
                <p:tags r:id="rId2"/>
              </p:custDataLst>
            </p:nvPr>
          </p:nvSpPr>
          <p:spPr>
            <a:xfrm>
              <a:off x="1882140" y="3924300"/>
              <a:ext cx="210760" cy="371523"/>
            </a:xfrm>
            <a:custGeom>
              <a:avLst/>
              <a:gdLst/>
              <a:ahLst/>
              <a:cxnLst/>
              <a:rect l="0" t="0" r="0" b="0"/>
              <a:pathLst>
                <a:path w="210760" h="371523">
                  <a:moveTo>
                    <a:pt x="0" y="0"/>
                  </a:moveTo>
                  <a:lnTo>
                    <a:pt x="7777" y="847"/>
                  </a:lnTo>
                  <a:lnTo>
                    <a:pt x="18696" y="4045"/>
                  </a:lnTo>
                  <a:lnTo>
                    <a:pt x="39124" y="18697"/>
                  </a:lnTo>
                  <a:lnTo>
                    <a:pt x="62699" y="47249"/>
                  </a:lnTo>
                  <a:lnTo>
                    <a:pt x="83662" y="84624"/>
                  </a:lnTo>
                  <a:lnTo>
                    <a:pt x="99013" y="114538"/>
                  </a:lnTo>
                  <a:lnTo>
                    <a:pt x="114286" y="144851"/>
                  </a:lnTo>
                  <a:lnTo>
                    <a:pt x="129536" y="177539"/>
                  </a:lnTo>
                  <a:lnTo>
                    <a:pt x="142521" y="211777"/>
                  </a:lnTo>
                  <a:lnTo>
                    <a:pt x="153988" y="243371"/>
                  </a:lnTo>
                  <a:lnTo>
                    <a:pt x="173034" y="280342"/>
                  </a:lnTo>
                  <a:lnTo>
                    <a:pt x="187019" y="312104"/>
                  </a:lnTo>
                  <a:lnTo>
                    <a:pt x="200192" y="342838"/>
                  </a:lnTo>
                  <a:lnTo>
                    <a:pt x="209458" y="363484"/>
                  </a:lnTo>
                  <a:lnTo>
                    <a:pt x="210759" y="369322"/>
                  </a:lnTo>
                  <a:lnTo>
                    <a:pt x="209086" y="371522"/>
                  </a:lnTo>
                  <a:lnTo>
                    <a:pt x="205431" y="371294"/>
                  </a:lnTo>
                  <a:lnTo>
                    <a:pt x="171691" y="352963"/>
                  </a:lnTo>
                  <a:lnTo>
                    <a:pt x="152400" y="3352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489" name="SMARTInkShape-55"/>
            <p:cNvSpPr/>
            <p:nvPr>
              <p:custDataLst>
                <p:tags r:id="rId3"/>
              </p:custDataLst>
            </p:nvPr>
          </p:nvSpPr>
          <p:spPr>
            <a:xfrm>
              <a:off x="1768899" y="3924300"/>
              <a:ext cx="127195" cy="390366"/>
            </a:xfrm>
            <a:custGeom>
              <a:avLst/>
              <a:gdLst/>
              <a:ahLst/>
              <a:cxnLst/>
              <a:rect l="0" t="0" r="0" b="0"/>
              <a:pathLst>
                <a:path w="127195" h="390366">
                  <a:moveTo>
                    <a:pt x="6561" y="0"/>
                  </a:moveTo>
                  <a:lnTo>
                    <a:pt x="6561" y="4045"/>
                  </a:lnTo>
                  <a:lnTo>
                    <a:pt x="5714" y="5237"/>
                  </a:lnTo>
                  <a:lnTo>
                    <a:pt x="4303" y="6031"/>
                  </a:lnTo>
                  <a:lnTo>
                    <a:pt x="2516" y="6561"/>
                  </a:lnTo>
                  <a:lnTo>
                    <a:pt x="1324" y="7761"/>
                  </a:lnTo>
                  <a:lnTo>
                    <a:pt x="0" y="11351"/>
                  </a:lnTo>
                  <a:lnTo>
                    <a:pt x="7370" y="41852"/>
                  </a:lnTo>
                  <a:lnTo>
                    <a:pt x="16678" y="67434"/>
                  </a:lnTo>
                  <a:lnTo>
                    <a:pt x="30949" y="98834"/>
                  </a:lnTo>
                  <a:lnTo>
                    <a:pt x="48005" y="136425"/>
                  </a:lnTo>
                  <a:lnTo>
                    <a:pt x="61832" y="171467"/>
                  </a:lnTo>
                  <a:lnTo>
                    <a:pt x="72515" y="207814"/>
                  </a:lnTo>
                  <a:lnTo>
                    <a:pt x="85181" y="240410"/>
                  </a:lnTo>
                  <a:lnTo>
                    <a:pt x="94673" y="270670"/>
                  </a:lnTo>
                  <a:lnTo>
                    <a:pt x="107723" y="308594"/>
                  </a:lnTo>
                  <a:lnTo>
                    <a:pt x="116968" y="341766"/>
                  </a:lnTo>
                  <a:lnTo>
                    <a:pt x="124137" y="375226"/>
                  </a:lnTo>
                  <a:lnTo>
                    <a:pt x="127194" y="388696"/>
                  </a:lnTo>
                  <a:lnTo>
                    <a:pt x="126776" y="390365"/>
                  </a:lnTo>
                  <a:lnTo>
                    <a:pt x="120861" y="3886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492" name="SMARTInkShape-56"/>
            <p:cNvSpPr/>
            <p:nvPr>
              <p:custDataLst>
                <p:tags r:id="rId4"/>
              </p:custDataLst>
            </p:nvPr>
          </p:nvSpPr>
          <p:spPr>
            <a:xfrm>
              <a:off x="1611395" y="3977640"/>
              <a:ext cx="513245" cy="198121"/>
            </a:xfrm>
            <a:custGeom>
              <a:avLst/>
              <a:gdLst/>
              <a:ahLst/>
              <a:cxnLst/>
              <a:rect l="0" t="0" r="0" b="0"/>
              <a:pathLst>
                <a:path w="513245" h="198121">
                  <a:moveTo>
                    <a:pt x="4045" y="198120"/>
                  </a:moveTo>
                  <a:lnTo>
                    <a:pt x="0" y="198120"/>
                  </a:lnTo>
                  <a:lnTo>
                    <a:pt x="4787" y="193604"/>
                  </a:lnTo>
                  <a:lnTo>
                    <a:pt x="40863" y="172972"/>
                  </a:lnTo>
                  <a:lnTo>
                    <a:pt x="67165" y="162541"/>
                  </a:lnTo>
                  <a:lnTo>
                    <a:pt x="104309" y="149948"/>
                  </a:lnTo>
                  <a:lnTo>
                    <a:pt x="137517" y="139632"/>
                  </a:lnTo>
                  <a:lnTo>
                    <a:pt x="168805" y="127074"/>
                  </a:lnTo>
                  <a:lnTo>
                    <a:pt x="200371" y="117614"/>
                  </a:lnTo>
                  <a:lnTo>
                    <a:pt x="235312" y="108603"/>
                  </a:lnTo>
                  <a:lnTo>
                    <a:pt x="267490" y="96431"/>
                  </a:lnTo>
                  <a:lnTo>
                    <a:pt x="297626" y="86239"/>
                  </a:lnTo>
                  <a:lnTo>
                    <a:pt x="333252" y="68055"/>
                  </a:lnTo>
                  <a:lnTo>
                    <a:pt x="362643" y="55443"/>
                  </a:lnTo>
                  <a:lnTo>
                    <a:pt x="392801" y="44085"/>
                  </a:lnTo>
                  <a:lnTo>
                    <a:pt x="429287" y="29122"/>
                  </a:lnTo>
                  <a:lnTo>
                    <a:pt x="460953" y="18013"/>
                  </a:lnTo>
                  <a:lnTo>
                    <a:pt x="491667" y="7666"/>
                  </a:lnTo>
                  <a:lnTo>
                    <a:pt x="513244" y="449"/>
                  </a:lnTo>
                  <a:lnTo>
                    <a:pt x="512844" y="299"/>
                  </a:lnTo>
                  <a:lnTo>
                    <a:pt x="50696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493" name="SMARTInkShape-57"/>
            <p:cNvSpPr/>
            <p:nvPr>
              <p:custDataLst>
                <p:tags r:id="rId5"/>
              </p:custDataLst>
            </p:nvPr>
          </p:nvSpPr>
          <p:spPr>
            <a:xfrm>
              <a:off x="1744980" y="4069080"/>
              <a:ext cx="495301" cy="205741"/>
            </a:xfrm>
            <a:custGeom>
              <a:avLst/>
              <a:gdLst/>
              <a:ahLst/>
              <a:cxnLst/>
              <a:rect l="0" t="0" r="0" b="0"/>
              <a:pathLst>
                <a:path w="495301" h="205741">
                  <a:moveTo>
                    <a:pt x="0" y="205740"/>
                  </a:moveTo>
                  <a:lnTo>
                    <a:pt x="32347" y="203482"/>
                  </a:lnTo>
                  <a:lnTo>
                    <a:pt x="70333" y="190302"/>
                  </a:lnTo>
                  <a:lnTo>
                    <a:pt x="108423" y="172985"/>
                  </a:lnTo>
                  <a:lnTo>
                    <a:pt x="145856" y="153951"/>
                  </a:lnTo>
                  <a:lnTo>
                    <a:pt x="183595" y="130599"/>
                  </a:lnTo>
                  <a:lnTo>
                    <a:pt x="215829" y="114614"/>
                  </a:lnTo>
                  <a:lnTo>
                    <a:pt x="249934" y="99153"/>
                  </a:lnTo>
                  <a:lnTo>
                    <a:pt x="283745" y="81590"/>
                  </a:lnTo>
                  <a:lnTo>
                    <a:pt x="318317" y="64815"/>
                  </a:lnTo>
                  <a:lnTo>
                    <a:pt x="352267" y="52224"/>
                  </a:lnTo>
                  <a:lnTo>
                    <a:pt x="386880" y="37769"/>
                  </a:lnTo>
                  <a:lnTo>
                    <a:pt x="418584" y="25020"/>
                  </a:lnTo>
                  <a:lnTo>
                    <a:pt x="449428" y="15880"/>
                  </a:lnTo>
                  <a:lnTo>
                    <a:pt x="495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3495" name="SMARTInkShape-58"/>
          <p:cNvSpPr/>
          <p:nvPr>
            <p:custDataLst>
              <p:tags r:id="rId1"/>
            </p:custDataLst>
          </p:nvPr>
        </p:nvSpPr>
        <p:spPr>
          <a:xfrm>
            <a:off x="892875" y="2430780"/>
            <a:ext cx="1833520" cy="502921"/>
          </a:xfrm>
          <a:custGeom>
            <a:avLst/>
            <a:gdLst/>
            <a:ahLst/>
            <a:cxnLst/>
            <a:rect l="0" t="0" r="0" b="0"/>
            <a:pathLst>
              <a:path w="1833520" h="502921">
                <a:moveTo>
                  <a:pt x="242505" y="495300"/>
                </a:moveTo>
                <a:lnTo>
                  <a:pt x="274583" y="482303"/>
                </a:lnTo>
                <a:lnTo>
                  <a:pt x="306039" y="472381"/>
                </a:lnTo>
                <a:lnTo>
                  <a:pt x="334707" y="467061"/>
                </a:lnTo>
                <a:lnTo>
                  <a:pt x="366645" y="461217"/>
                </a:lnTo>
                <a:lnTo>
                  <a:pt x="402274" y="452757"/>
                </a:lnTo>
                <a:lnTo>
                  <a:pt x="434436" y="450521"/>
                </a:lnTo>
                <a:lnTo>
                  <a:pt x="468534" y="447508"/>
                </a:lnTo>
                <a:lnTo>
                  <a:pt x="489436" y="445273"/>
                </a:lnTo>
                <a:lnTo>
                  <a:pt x="518023" y="447081"/>
                </a:lnTo>
                <a:lnTo>
                  <a:pt x="554998" y="444700"/>
                </a:lnTo>
                <a:lnTo>
                  <a:pt x="591534" y="448365"/>
                </a:lnTo>
                <a:lnTo>
                  <a:pt x="622217" y="449220"/>
                </a:lnTo>
                <a:lnTo>
                  <a:pt x="656708" y="449473"/>
                </a:lnTo>
                <a:lnTo>
                  <a:pt x="685272" y="451806"/>
                </a:lnTo>
                <a:lnTo>
                  <a:pt x="721219" y="456134"/>
                </a:lnTo>
                <a:lnTo>
                  <a:pt x="746238" y="458984"/>
                </a:lnTo>
                <a:lnTo>
                  <a:pt x="776266" y="462226"/>
                </a:lnTo>
                <a:lnTo>
                  <a:pt x="806545" y="463667"/>
                </a:lnTo>
                <a:lnTo>
                  <a:pt x="836936" y="464308"/>
                </a:lnTo>
                <a:lnTo>
                  <a:pt x="865683" y="464592"/>
                </a:lnTo>
                <a:lnTo>
                  <a:pt x="900061" y="464753"/>
                </a:lnTo>
                <a:lnTo>
                  <a:pt x="929250" y="464800"/>
                </a:lnTo>
                <a:lnTo>
                  <a:pt x="966403" y="464814"/>
                </a:lnTo>
                <a:lnTo>
                  <a:pt x="1002999" y="467076"/>
                </a:lnTo>
                <a:lnTo>
                  <a:pt x="1034688" y="471381"/>
                </a:lnTo>
                <a:lnTo>
                  <a:pt x="1059124" y="471969"/>
                </a:lnTo>
                <a:lnTo>
                  <a:pt x="1088893" y="472231"/>
                </a:lnTo>
                <a:lnTo>
                  <a:pt x="1119058" y="472347"/>
                </a:lnTo>
                <a:lnTo>
                  <a:pt x="1152464" y="472413"/>
                </a:lnTo>
                <a:lnTo>
                  <a:pt x="1182494" y="472432"/>
                </a:lnTo>
                <a:lnTo>
                  <a:pt x="1219439" y="472439"/>
                </a:lnTo>
                <a:lnTo>
                  <a:pt x="1244811" y="472439"/>
                </a:lnTo>
                <a:lnTo>
                  <a:pt x="1273021" y="472440"/>
                </a:lnTo>
                <a:lnTo>
                  <a:pt x="1302492" y="472440"/>
                </a:lnTo>
                <a:lnTo>
                  <a:pt x="1332524" y="472440"/>
                </a:lnTo>
                <a:lnTo>
                  <a:pt x="1362805" y="472440"/>
                </a:lnTo>
                <a:lnTo>
                  <a:pt x="1392349" y="472440"/>
                </a:lnTo>
                <a:lnTo>
                  <a:pt x="1419591" y="472440"/>
                </a:lnTo>
                <a:lnTo>
                  <a:pt x="1454683" y="472440"/>
                </a:lnTo>
                <a:lnTo>
                  <a:pt x="1480597" y="470182"/>
                </a:lnTo>
                <a:lnTo>
                  <a:pt x="1516974" y="466409"/>
                </a:lnTo>
                <a:lnTo>
                  <a:pt x="1552021" y="461088"/>
                </a:lnTo>
                <a:lnTo>
                  <a:pt x="1585096" y="462358"/>
                </a:lnTo>
                <a:lnTo>
                  <a:pt x="1619433" y="459105"/>
                </a:lnTo>
                <a:lnTo>
                  <a:pt x="1646953" y="458047"/>
                </a:lnTo>
                <a:lnTo>
                  <a:pt x="1683372" y="458214"/>
                </a:lnTo>
                <a:lnTo>
                  <a:pt x="1716907" y="463264"/>
                </a:lnTo>
                <a:lnTo>
                  <a:pt x="1748429" y="464513"/>
                </a:lnTo>
                <a:lnTo>
                  <a:pt x="1785575" y="459523"/>
                </a:lnTo>
                <a:lnTo>
                  <a:pt x="1815746" y="456557"/>
                </a:lnTo>
                <a:lnTo>
                  <a:pt x="1821692" y="453246"/>
                </a:lnTo>
                <a:lnTo>
                  <a:pt x="1829800" y="438531"/>
                </a:lnTo>
                <a:lnTo>
                  <a:pt x="1833519" y="426174"/>
                </a:lnTo>
                <a:lnTo>
                  <a:pt x="1830576" y="409060"/>
                </a:lnTo>
                <a:lnTo>
                  <a:pt x="1813803" y="371826"/>
                </a:lnTo>
                <a:lnTo>
                  <a:pt x="1799534" y="343166"/>
                </a:lnTo>
                <a:lnTo>
                  <a:pt x="1789032" y="307678"/>
                </a:lnTo>
                <a:lnTo>
                  <a:pt x="1779139" y="276958"/>
                </a:lnTo>
                <a:lnTo>
                  <a:pt x="1771565" y="248197"/>
                </a:lnTo>
                <a:lnTo>
                  <a:pt x="1763959" y="214180"/>
                </a:lnTo>
                <a:lnTo>
                  <a:pt x="1743330" y="176081"/>
                </a:lnTo>
                <a:lnTo>
                  <a:pt x="1731510" y="149350"/>
                </a:lnTo>
                <a:lnTo>
                  <a:pt x="1703678" y="114834"/>
                </a:lnTo>
                <a:lnTo>
                  <a:pt x="1686424" y="97911"/>
                </a:lnTo>
                <a:lnTo>
                  <a:pt x="1672494" y="89236"/>
                </a:lnTo>
                <a:lnTo>
                  <a:pt x="1635956" y="76768"/>
                </a:lnTo>
                <a:lnTo>
                  <a:pt x="1603928" y="71006"/>
                </a:lnTo>
                <a:lnTo>
                  <a:pt x="1567627" y="69299"/>
                </a:lnTo>
                <a:lnTo>
                  <a:pt x="1541802" y="68899"/>
                </a:lnTo>
                <a:lnTo>
                  <a:pt x="1513390" y="68722"/>
                </a:lnTo>
                <a:lnTo>
                  <a:pt x="1486087" y="68643"/>
                </a:lnTo>
                <a:lnTo>
                  <a:pt x="1449174" y="68598"/>
                </a:lnTo>
                <a:lnTo>
                  <a:pt x="1412272" y="68585"/>
                </a:lnTo>
                <a:lnTo>
                  <a:pt x="1385548" y="68583"/>
                </a:lnTo>
                <a:lnTo>
                  <a:pt x="1351463" y="68581"/>
                </a:lnTo>
                <a:lnTo>
                  <a:pt x="1319915" y="69427"/>
                </a:lnTo>
                <a:lnTo>
                  <a:pt x="1286578" y="73817"/>
                </a:lnTo>
                <a:lnTo>
                  <a:pt x="1256589" y="75141"/>
                </a:lnTo>
                <a:lnTo>
                  <a:pt x="1218520" y="75886"/>
                </a:lnTo>
                <a:lnTo>
                  <a:pt x="1180553" y="75291"/>
                </a:lnTo>
                <a:lnTo>
                  <a:pt x="1148766" y="70098"/>
                </a:lnTo>
                <a:lnTo>
                  <a:pt x="1119139" y="65586"/>
                </a:lnTo>
                <a:lnTo>
                  <a:pt x="1085320" y="58285"/>
                </a:lnTo>
                <a:lnTo>
                  <a:pt x="1055167" y="54805"/>
                </a:lnTo>
                <a:lnTo>
                  <a:pt x="1028150" y="51734"/>
                </a:lnTo>
                <a:lnTo>
                  <a:pt x="999774" y="47546"/>
                </a:lnTo>
                <a:lnTo>
                  <a:pt x="968672" y="41275"/>
                </a:lnTo>
                <a:lnTo>
                  <a:pt x="938384" y="38194"/>
                </a:lnTo>
                <a:lnTo>
                  <a:pt x="905421" y="33142"/>
                </a:lnTo>
                <a:lnTo>
                  <a:pt x="875519" y="31663"/>
                </a:lnTo>
                <a:lnTo>
                  <a:pt x="841545" y="26785"/>
                </a:lnTo>
                <a:lnTo>
                  <a:pt x="811346" y="19978"/>
                </a:lnTo>
                <a:lnTo>
                  <a:pt x="780950" y="16644"/>
                </a:lnTo>
                <a:lnTo>
                  <a:pt x="745575" y="10281"/>
                </a:lnTo>
                <a:lnTo>
                  <a:pt x="716777" y="8408"/>
                </a:lnTo>
                <a:lnTo>
                  <a:pt x="686795" y="7007"/>
                </a:lnTo>
                <a:lnTo>
                  <a:pt x="656463" y="2452"/>
                </a:lnTo>
                <a:lnTo>
                  <a:pt x="626026" y="727"/>
                </a:lnTo>
                <a:lnTo>
                  <a:pt x="595559" y="215"/>
                </a:lnTo>
                <a:lnTo>
                  <a:pt x="564237" y="64"/>
                </a:lnTo>
                <a:lnTo>
                  <a:pt x="526828" y="19"/>
                </a:lnTo>
                <a:lnTo>
                  <a:pt x="495589" y="8"/>
                </a:lnTo>
                <a:lnTo>
                  <a:pt x="468722" y="4"/>
                </a:lnTo>
                <a:lnTo>
                  <a:pt x="442953" y="2"/>
                </a:lnTo>
                <a:lnTo>
                  <a:pt x="411744" y="1"/>
                </a:lnTo>
                <a:lnTo>
                  <a:pt x="380376" y="0"/>
                </a:lnTo>
                <a:lnTo>
                  <a:pt x="352041" y="0"/>
                </a:lnTo>
                <a:lnTo>
                  <a:pt x="318422" y="0"/>
                </a:lnTo>
                <a:lnTo>
                  <a:pt x="288664" y="0"/>
                </a:lnTo>
                <a:lnTo>
                  <a:pt x="254770" y="4045"/>
                </a:lnTo>
                <a:lnTo>
                  <a:pt x="230176" y="6031"/>
                </a:lnTo>
                <a:lnTo>
                  <a:pt x="203159" y="7761"/>
                </a:lnTo>
                <a:lnTo>
                  <a:pt x="166688" y="12648"/>
                </a:lnTo>
                <a:lnTo>
                  <a:pt x="137908" y="16986"/>
                </a:lnTo>
                <a:lnTo>
                  <a:pt x="116687" y="21120"/>
                </a:lnTo>
                <a:lnTo>
                  <a:pt x="79175" y="26561"/>
                </a:lnTo>
                <a:lnTo>
                  <a:pt x="46690" y="36697"/>
                </a:lnTo>
                <a:lnTo>
                  <a:pt x="27570" y="45775"/>
                </a:lnTo>
                <a:lnTo>
                  <a:pt x="19978" y="52235"/>
                </a:lnTo>
                <a:lnTo>
                  <a:pt x="2376" y="74514"/>
                </a:lnTo>
                <a:lnTo>
                  <a:pt x="314" y="82224"/>
                </a:lnTo>
                <a:lnTo>
                  <a:pt x="0" y="101692"/>
                </a:lnTo>
                <a:lnTo>
                  <a:pt x="7050" y="138181"/>
                </a:lnTo>
                <a:lnTo>
                  <a:pt x="16596" y="173957"/>
                </a:lnTo>
                <a:lnTo>
                  <a:pt x="29165" y="207157"/>
                </a:lnTo>
                <a:lnTo>
                  <a:pt x="43354" y="244590"/>
                </a:lnTo>
                <a:lnTo>
                  <a:pt x="59155" y="282624"/>
                </a:lnTo>
                <a:lnTo>
                  <a:pt x="69692" y="312555"/>
                </a:lnTo>
                <a:lnTo>
                  <a:pt x="90400" y="347317"/>
                </a:lnTo>
                <a:lnTo>
                  <a:pt x="111300" y="381749"/>
                </a:lnTo>
                <a:lnTo>
                  <a:pt x="130376" y="418695"/>
                </a:lnTo>
                <a:lnTo>
                  <a:pt x="137365" y="456562"/>
                </a:lnTo>
                <a:lnTo>
                  <a:pt x="143208" y="493818"/>
                </a:lnTo>
                <a:lnTo>
                  <a:pt x="143445" y="5029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66398015"/>
      </p:ext>
    </p:extLst>
  </p:cSld>
  <p:clrMapOvr>
    <a:masterClrMapping/>
  </p:clrMapOvr>
  <p:transition>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381000"/>
            <a:ext cx="6705600" cy="461665"/>
          </a:xfrm>
          <a:prstGeom prst="rect">
            <a:avLst/>
          </a:prstGeom>
          <a:noFill/>
        </p:spPr>
        <p:txBody>
          <a:bodyPr wrap="square" rtlCol="0">
            <a:spAutoFit/>
          </a:bodyPr>
          <a:lstStyle/>
          <a:p>
            <a:endParaRPr lang="en-US" dirty="0"/>
          </a:p>
        </p:txBody>
      </p:sp>
      <p:sp>
        <p:nvSpPr>
          <p:cNvPr id="4" name="TextBox 3"/>
          <p:cNvSpPr txBox="1"/>
          <p:nvPr/>
        </p:nvSpPr>
        <p:spPr>
          <a:xfrm>
            <a:off x="381000" y="1295400"/>
            <a:ext cx="8382000" cy="1077218"/>
          </a:xfrm>
          <a:prstGeom prst="rect">
            <a:avLst/>
          </a:prstGeom>
          <a:noFill/>
        </p:spPr>
        <p:txBody>
          <a:bodyPr wrap="square" rtlCol="0">
            <a:spAutoFit/>
          </a:bodyPr>
          <a:lstStyle/>
          <a:p>
            <a:pPr algn="ctr"/>
            <a:r>
              <a:rPr lang="en-US" sz="2800" b="1" dirty="0" smtClean="0"/>
              <a:t>Include one only if you have a </a:t>
            </a:r>
          </a:p>
          <a:p>
            <a:pPr algn="ctr"/>
            <a:r>
              <a:rPr lang="en-US" sz="2800" b="1" dirty="0" smtClean="0"/>
              <a:t>compelling reason for doing so </a:t>
            </a:r>
          </a:p>
          <a:p>
            <a:pPr marL="457200" indent="-457200"/>
            <a:endParaRPr lang="en-US" sz="800" dirty="0" smtClean="0"/>
          </a:p>
        </p:txBody>
      </p:sp>
      <p:graphicFrame>
        <p:nvGraphicFramePr>
          <p:cNvPr id="6" name="Table 5"/>
          <p:cNvGraphicFramePr>
            <a:graphicFrameLocks noGrp="1"/>
          </p:cNvGraphicFramePr>
          <p:nvPr/>
        </p:nvGraphicFramePr>
        <p:xfrm>
          <a:off x="381000" y="2895600"/>
          <a:ext cx="7924800" cy="3535680"/>
        </p:xfrm>
        <a:graphic>
          <a:graphicData uri="http://schemas.openxmlformats.org/drawingml/2006/table">
            <a:tbl>
              <a:tblPr firstRow="1" bandRow="1">
                <a:tableStyleId>{5C22544A-7EE6-4342-B048-85BDC9FD1C3A}</a:tableStyleId>
              </a:tblPr>
              <a:tblGrid>
                <a:gridCol w="7924800"/>
              </a:tblGrid>
              <a:tr h="370840">
                <a:tc>
                  <a:txBody>
                    <a:bodyPr/>
                    <a:lstStyle/>
                    <a:p>
                      <a:pPr algn="ctr"/>
                      <a:r>
                        <a:rPr lang="en-US" sz="3200" dirty="0" smtClean="0">
                          <a:solidFill>
                            <a:schemeClr val="tx1"/>
                          </a:solidFill>
                        </a:rPr>
                        <a:t>Objective</a:t>
                      </a:r>
                      <a:r>
                        <a:rPr lang="en-US" sz="3200" baseline="0" dirty="0" smtClean="0">
                          <a:solidFill>
                            <a:schemeClr val="tx1"/>
                          </a:solidFill>
                        </a:rPr>
                        <a:t> Statements</a:t>
                      </a:r>
                      <a:endParaRPr lang="en-US" sz="3200" dirty="0">
                        <a:solidFill>
                          <a:schemeClr val="tx1"/>
                        </a:solidFill>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Char char="§"/>
                        <a:tabLst/>
                        <a:defRPr/>
                      </a:pPr>
                      <a:r>
                        <a:rPr lang="en-US" sz="2200" dirty="0" smtClean="0"/>
                        <a:t>Used to clarify intent to an</a:t>
                      </a:r>
                      <a:r>
                        <a:rPr lang="en-US" sz="2200" baseline="0" dirty="0" smtClean="0"/>
                        <a:t> audience who values them</a:t>
                      </a: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US" sz="2200" dirty="0" smtClean="0"/>
                        <a:t>(i.e.,</a:t>
                      </a:r>
                      <a:r>
                        <a:rPr lang="en-US" sz="2200" baseline="0" dirty="0" smtClean="0"/>
                        <a:t> internship vs. job; dates available to work, </a:t>
                      </a: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US" sz="2200" baseline="0" dirty="0" smtClean="0"/>
                        <a:t>intended contributions for a specific position, etc.)</a:t>
                      </a: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US" sz="2200" dirty="0" smtClean="0"/>
                    </a:p>
                  </a:txBody>
                  <a:tcPr/>
                </a:tc>
              </a:tr>
              <a:tr h="370840">
                <a:tc>
                  <a:txBody>
                    <a:bodyPr/>
                    <a:lstStyle/>
                    <a:p>
                      <a:pPr algn="ctr">
                        <a:buFont typeface="Wingdings" pitchFamily="2" charset="2"/>
                        <a:buChar char="§"/>
                      </a:pPr>
                      <a:r>
                        <a:rPr lang="en-US" sz="2200" dirty="0" smtClean="0"/>
                        <a:t>Be specific, rather than general</a:t>
                      </a:r>
                    </a:p>
                    <a:p>
                      <a:pPr algn="ctr">
                        <a:buFont typeface="Wingdings" pitchFamily="2" charset="2"/>
                        <a:buNone/>
                      </a:pPr>
                      <a:endParaRPr lang="en-US" sz="2200" dirty="0"/>
                    </a:p>
                  </a:txBody>
                  <a:tcPr/>
                </a:tc>
              </a:tr>
              <a:tr h="370840">
                <a:tc>
                  <a:txBody>
                    <a:bodyPr/>
                    <a:lstStyle/>
                    <a:p>
                      <a:pPr algn="ctr">
                        <a:buFont typeface="Wingdings" pitchFamily="2" charset="2"/>
                        <a:buChar char="§"/>
                      </a:pPr>
                      <a:r>
                        <a:rPr lang="en-US" sz="2200" dirty="0" smtClean="0"/>
                        <a:t>Make it powerful, rather than redundant</a:t>
                      </a:r>
                    </a:p>
                    <a:p>
                      <a:pPr algn="ctr">
                        <a:buFont typeface="Wingdings" pitchFamily="2" charset="2"/>
                        <a:buNone/>
                      </a:pPr>
                      <a:endParaRPr lang="en-US" sz="2200" dirty="0"/>
                    </a:p>
                  </a:txBody>
                  <a:tcPr/>
                </a:tc>
              </a:tr>
            </a:tbl>
          </a:graphicData>
        </a:graphic>
      </p:graphicFrame>
      <p:sp>
        <p:nvSpPr>
          <p:cNvPr id="5" name="Rectangle 4"/>
          <p:cNvSpPr/>
          <p:nvPr/>
        </p:nvSpPr>
        <p:spPr>
          <a:xfrm>
            <a:off x="2209800" y="381000"/>
            <a:ext cx="6477000" cy="646331"/>
          </a:xfrm>
          <a:prstGeom prst="rect">
            <a:avLst/>
          </a:prstGeom>
        </p:spPr>
        <p:txBody>
          <a:bodyPr wrap="square">
            <a:spAutoFit/>
          </a:bodyPr>
          <a:lstStyle/>
          <a:p>
            <a:pPr algn="ctr"/>
            <a:r>
              <a:rPr lang="en-US" sz="3600" b="1" dirty="0" smtClean="0">
                <a:solidFill>
                  <a:schemeClr val="bg1"/>
                </a:solidFill>
              </a:rPr>
              <a:t>Opening Statements</a:t>
            </a:r>
          </a:p>
        </p:txBody>
      </p:sp>
    </p:spTree>
    <p:extLst>
      <p:ext uri="{BB962C8B-B14F-4D97-AF65-F5344CB8AC3E}">
        <p14:creationId xmlns:p14="http://schemas.microsoft.com/office/powerpoint/2010/main" val="378534119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381000"/>
            <a:ext cx="6705600" cy="461665"/>
          </a:xfrm>
          <a:prstGeom prst="rect">
            <a:avLst/>
          </a:prstGeom>
          <a:noFill/>
        </p:spPr>
        <p:txBody>
          <a:bodyPr wrap="square" rtlCol="0">
            <a:spAutoFit/>
          </a:bodyPr>
          <a:lstStyle/>
          <a:p>
            <a:endParaRPr lang="en-US" dirty="0"/>
          </a:p>
        </p:txBody>
      </p:sp>
      <p:sp>
        <p:nvSpPr>
          <p:cNvPr id="5" name="Rectangle 4"/>
          <p:cNvSpPr/>
          <p:nvPr/>
        </p:nvSpPr>
        <p:spPr>
          <a:xfrm>
            <a:off x="304800" y="1371600"/>
            <a:ext cx="8534400" cy="2419124"/>
          </a:xfrm>
          <a:prstGeom prst="rect">
            <a:avLst/>
          </a:prstGeom>
        </p:spPr>
        <p:txBody>
          <a:bodyPr wrap="square">
            <a:spAutoFit/>
          </a:bodyPr>
          <a:lstStyle/>
          <a:p>
            <a:pPr algn="ctr"/>
            <a:r>
              <a:rPr lang="en-US" sz="2800" b="1" dirty="0" smtClean="0">
                <a:solidFill>
                  <a:srgbClr val="FF0000"/>
                </a:solidFill>
              </a:rPr>
              <a:t>Not-so-good Example:</a:t>
            </a:r>
          </a:p>
          <a:p>
            <a:pPr algn="ctr"/>
            <a:endParaRPr lang="en-US" sz="2800" b="1" dirty="0" smtClean="0"/>
          </a:p>
          <a:p>
            <a:r>
              <a:rPr lang="en-US" sz="2800" b="1" dirty="0" smtClean="0"/>
              <a:t>I like children and I work well in a team environment. I am capable of helping children accomplish goals and objectives without supervision. I connect well with children.</a:t>
            </a:r>
            <a:endParaRPr lang="en-US" sz="2800" b="1" dirty="0"/>
          </a:p>
        </p:txBody>
      </p:sp>
      <p:sp>
        <p:nvSpPr>
          <p:cNvPr id="4" name="Rectangle 3"/>
          <p:cNvSpPr/>
          <p:nvPr/>
        </p:nvSpPr>
        <p:spPr>
          <a:xfrm>
            <a:off x="2209800" y="381000"/>
            <a:ext cx="6477000" cy="646331"/>
          </a:xfrm>
          <a:prstGeom prst="rect">
            <a:avLst/>
          </a:prstGeom>
        </p:spPr>
        <p:txBody>
          <a:bodyPr wrap="square">
            <a:spAutoFit/>
          </a:bodyPr>
          <a:lstStyle/>
          <a:p>
            <a:pPr algn="ctr"/>
            <a:r>
              <a:rPr lang="en-US" sz="3600" b="1" dirty="0" smtClean="0">
                <a:solidFill>
                  <a:schemeClr val="bg1"/>
                </a:solidFill>
              </a:rPr>
              <a:t>Opening Statements . . .</a:t>
            </a:r>
          </a:p>
        </p:txBody>
      </p:sp>
      <p:grpSp>
        <p:nvGrpSpPr>
          <p:cNvPr id="31" name="SMARTInkShape-Group31"/>
          <p:cNvGrpSpPr/>
          <p:nvPr/>
        </p:nvGrpSpPr>
        <p:grpSpPr>
          <a:xfrm>
            <a:off x="4297680" y="2286000"/>
            <a:ext cx="350521" cy="434341"/>
            <a:chOff x="4297680" y="2286000"/>
            <a:chExt cx="350521" cy="434341"/>
          </a:xfrm>
        </p:grpSpPr>
        <p:sp>
          <p:nvSpPr>
            <p:cNvPr id="29" name="SMARTInkShape-68"/>
            <p:cNvSpPr/>
            <p:nvPr>
              <p:custDataLst>
                <p:tags r:id="rId7"/>
              </p:custDataLst>
            </p:nvPr>
          </p:nvSpPr>
          <p:spPr>
            <a:xfrm>
              <a:off x="4305300" y="2286000"/>
              <a:ext cx="342901" cy="434341"/>
            </a:xfrm>
            <a:custGeom>
              <a:avLst/>
              <a:gdLst/>
              <a:ahLst/>
              <a:cxnLst/>
              <a:rect l="0" t="0" r="0" b="0"/>
              <a:pathLst>
                <a:path w="342901" h="434341">
                  <a:moveTo>
                    <a:pt x="0" y="0"/>
                  </a:moveTo>
                  <a:lnTo>
                    <a:pt x="34334" y="21212"/>
                  </a:lnTo>
                  <a:lnTo>
                    <a:pt x="69088" y="58642"/>
                  </a:lnTo>
                  <a:lnTo>
                    <a:pt x="93848" y="93011"/>
                  </a:lnTo>
                  <a:lnTo>
                    <a:pt x="122634" y="130005"/>
                  </a:lnTo>
                  <a:lnTo>
                    <a:pt x="152611" y="167778"/>
                  </a:lnTo>
                  <a:lnTo>
                    <a:pt x="180685" y="203523"/>
                  </a:lnTo>
                  <a:lnTo>
                    <a:pt x="209605" y="235563"/>
                  </a:lnTo>
                  <a:lnTo>
                    <a:pt x="240469" y="266505"/>
                  </a:lnTo>
                  <a:lnTo>
                    <a:pt x="273654" y="303256"/>
                  </a:lnTo>
                  <a:lnTo>
                    <a:pt x="303822" y="341059"/>
                  </a:lnTo>
                  <a:lnTo>
                    <a:pt x="320691" y="371047"/>
                  </a:lnTo>
                  <a:lnTo>
                    <a:pt x="331428" y="400534"/>
                  </a:lnTo>
                  <a:lnTo>
                    <a:pt x="342900" y="4343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69"/>
            <p:cNvSpPr/>
            <p:nvPr>
              <p:custDataLst>
                <p:tags r:id="rId8"/>
              </p:custDataLst>
            </p:nvPr>
          </p:nvSpPr>
          <p:spPr>
            <a:xfrm>
              <a:off x="4297680" y="2324100"/>
              <a:ext cx="312421" cy="204103"/>
            </a:xfrm>
            <a:custGeom>
              <a:avLst/>
              <a:gdLst/>
              <a:ahLst/>
              <a:cxnLst/>
              <a:rect l="0" t="0" r="0" b="0"/>
              <a:pathLst>
                <a:path w="312421" h="204103">
                  <a:moveTo>
                    <a:pt x="312420" y="0"/>
                  </a:moveTo>
                  <a:lnTo>
                    <a:pt x="279015" y="33405"/>
                  </a:lnTo>
                  <a:lnTo>
                    <a:pt x="242803" y="64381"/>
                  </a:lnTo>
                  <a:lnTo>
                    <a:pt x="205603" y="95465"/>
                  </a:lnTo>
                  <a:lnTo>
                    <a:pt x="174386" y="121869"/>
                  </a:lnTo>
                  <a:lnTo>
                    <a:pt x="138743" y="144268"/>
                  </a:lnTo>
                  <a:lnTo>
                    <a:pt x="106993" y="164999"/>
                  </a:lnTo>
                  <a:lnTo>
                    <a:pt x="76262" y="184553"/>
                  </a:lnTo>
                  <a:lnTo>
                    <a:pt x="42154" y="200211"/>
                  </a:lnTo>
                  <a:lnTo>
                    <a:pt x="21804" y="204102"/>
                  </a:lnTo>
                  <a:lnTo>
                    <a:pt x="11666" y="202754"/>
                  </a:lnTo>
                  <a:lnTo>
                    <a:pt x="0" y="1981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SMARTInkShape-Group32"/>
          <p:cNvGrpSpPr/>
          <p:nvPr/>
        </p:nvGrpSpPr>
        <p:grpSpPr>
          <a:xfrm>
            <a:off x="1097280" y="2118085"/>
            <a:ext cx="464821" cy="485223"/>
            <a:chOff x="1097280" y="2118085"/>
            <a:chExt cx="464821" cy="485223"/>
          </a:xfrm>
        </p:grpSpPr>
        <p:sp>
          <p:nvSpPr>
            <p:cNvPr id="32" name="SMARTInkShape-70"/>
            <p:cNvSpPr/>
            <p:nvPr>
              <p:custDataLst>
                <p:tags r:id="rId5"/>
              </p:custDataLst>
            </p:nvPr>
          </p:nvSpPr>
          <p:spPr>
            <a:xfrm>
              <a:off x="1143000" y="2194560"/>
              <a:ext cx="419101" cy="381001"/>
            </a:xfrm>
            <a:custGeom>
              <a:avLst/>
              <a:gdLst/>
              <a:ahLst/>
              <a:cxnLst/>
              <a:rect l="0" t="0" r="0" b="0"/>
              <a:pathLst>
                <a:path w="419101" h="381001">
                  <a:moveTo>
                    <a:pt x="0" y="0"/>
                  </a:moveTo>
                  <a:lnTo>
                    <a:pt x="4045" y="0"/>
                  </a:lnTo>
                  <a:lnTo>
                    <a:pt x="29554" y="12167"/>
                  </a:lnTo>
                  <a:lnTo>
                    <a:pt x="62009" y="39870"/>
                  </a:lnTo>
                  <a:lnTo>
                    <a:pt x="87257" y="75860"/>
                  </a:lnTo>
                  <a:lnTo>
                    <a:pt x="112684" y="110624"/>
                  </a:lnTo>
                  <a:lnTo>
                    <a:pt x="137528" y="146889"/>
                  </a:lnTo>
                  <a:lnTo>
                    <a:pt x="165962" y="180306"/>
                  </a:lnTo>
                  <a:lnTo>
                    <a:pt x="196682" y="215796"/>
                  </a:lnTo>
                  <a:lnTo>
                    <a:pt x="231372" y="247290"/>
                  </a:lnTo>
                  <a:lnTo>
                    <a:pt x="263476" y="273084"/>
                  </a:lnTo>
                  <a:lnTo>
                    <a:pt x="294437" y="295967"/>
                  </a:lnTo>
                  <a:lnTo>
                    <a:pt x="324213" y="313848"/>
                  </a:lnTo>
                  <a:lnTo>
                    <a:pt x="359717" y="335060"/>
                  </a:lnTo>
                  <a:lnTo>
                    <a:pt x="395287" y="358958"/>
                  </a:lnTo>
                  <a:lnTo>
                    <a:pt x="419100" y="3810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71"/>
            <p:cNvSpPr/>
            <p:nvPr>
              <p:custDataLst>
                <p:tags r:id="rId6"/>
              </p:custDataLst>
            </p:nvPr>
          </p:nvSpPr>
          <p:spPr>
            <a:xfrm>
              <a:off x="1097280" y="2118085"/>
              <a:ext cx="388621" cy="485223"/>
            </a:xfrm>
            <a:custGeom>
              <a:avLst/>
              <a:gdLst/>
              <a:ahLst/>
              <a:cxnLst/>
              <a:rect l="0" t="0" r="0" b="0"/>
              <a:pathLst>
                <a:path w="388621" h="485223">
                  <a:moveTo>
                    <a:pt x="388620" y="114575"/>
                  </a:moveTo>
                  <a:lnTo>
                    <a:pt x="388620" y="83327"/>
                  </a:lnTo>
                  <a:lnTo>
                    <a:pt x="388620" y="49857"/>
                  </a:lnTo>
                  <a:lnTo>
                    <a:pt x="387773" y="15867"/>
                  </a:lnTo>
                  <a:lnTo>
                    <a:pt x="383383" y="1132"/>
                  </a:lnTo>
                  <a:lnTo>
                    <a:pt x="382589" y="0"/>
                  </a:lnTo>
                  <a:lnTo>
                    <a:pt x="382059" y="91"/>
                  </a:lnTo>
                  <a:lnTo>
                    <a:pt x="377269" y="4266"/>
                  </a:lnTo>
                  <a:lnTo>
                    <a:pt x="359572" y="38315"/>
                  </a:lnTo>
                  <a:lnTo>
                    <a:pt x="348263" y="72888"/>
                  </a:lnTo>
                  <a:lnTo>
                    <a:pt x="336399" y="106363"/>
                  </a:lnTo>
                  <a:lnTo>
                    <a:pt x="318114" y="143092"/>
                  </a:lnTo>
                  <a:lnTo>
                    <a:pt x="296609" y="180786"/>
                  </a:lnTo>
                  <a:lnTo>
                    <a:pt x="274151" y="218766"/>
                  </a:lnTo>
                  <a:lnTo>
                    <a:pt x="251410" y="256830"/>
                  </a:lnTo>
                  <a:lnTo>
                    <a:pt x="228585" y="290874"/>
                  </a:lnTo>
                  <a:lnTo>
                    <a:pt x="201690" y="322410"/>
                  </a:lnTo>
                  <a:lnTo>
                    <a:pt x="176318" y="353203"/>
                  </a:lnTo>
                  <a:lnTo>
                    <a:pt x="144989" y="387866"/>
                  </a:lnTo>
                  <a:lnTo>
                    <a:pt x="112083" y="419171"/>
                  </a:lnTo>
                  <a:lnTo>
                    <a:pt x="74528" y="455755"/>
                  </a:lnTo>
                  <a:lnTo>
                    <a:pt x="43132" y="473629"/>
                  </a:lnTo>
                  <a:lnTo>
                    <a:pt x="16704" y="485125"/>
                  </a:lnTo>
                  <a:lnTo>
                    <a:pt x="12830" y="485222"/>
                  </a:lnTo>
                  <a:lnTo>
                    <a:pt x="0" y="4803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SMARTInkShape-Group33"/>
          <p:cNvGrpSpPr/>
          <p:nvPr/>
        </p:nvGrpSpPr>
        <p:grpSpPr>
          <a:xfrm>
            <a:off x="3177540" y="3336135"/>
            <a:ext cx="533401" cy="428146"/>
            <a:chOff x="3177540" y="3336135"/>
            <a:chExt cx="533401" cy="428146"/>
          </a:xfrm>
        </p:grpSpPr>
        <p:sp>
          <p:nvSpPr>
            <p:cNvPr id="35" name="SMARTInkShape-72"/>
            <p:cNvSpPr/>
            <p:nvPr>
              <p:custDataLst>
                <p:tags r:id="rId3"/>
              </p:custDataLst>
            </p:nvPr>
          </p:nvSpPr>
          <p:spPr>
            <a:xfrm>
              <a:off x="3177540" y="3336135"/>
              <a:ext cx="464821" cy="428146"/>
            </a:xfrm>
            <a:custGeom>
              <a:avLst/>
              <a:gdLst/>
              <a:ahLst/>
              <a:cxnLst/>
              <a:rect l="0" t="0" r="0" b="0"/>
              <a:pathLst>
                <a:path w="464821" h="428146">
                  <a:moveTo>
                    <a:pt x="464820" y="24285"/>
                  </a:moveTo>
                  <a:lnTo>
                    <a:pt x="447653" y="557"/>
                  </a:lnTo>
                  <a:lnTo>
                    <a:pt x="442369" y="0"/>
                  </a:lnTo>
                  <a:lnTo>
                    <a:pt x="427466" y="3896"/>
                  </a:lnTo>
                  <a:lnTo>
                    <a:pt x="391946" y="23700"/>
                  </a:lnTo>
                  <a:lnTo>
                    <a:pt x="361383" y="46972"/>
                  </a:lnTo>
                  <a:lnTo>
                    <a:pt x="332196" y="65909"/>
                  </a:lnTo>
                  <a:lnTo>
                    <a:pt x="302099" y="86289"/>
                  </a:lnTo>
                  <a:lnTo>
                    <a:pt x="271732" y="112460"/>
                  </a:lnTo>
                  <a:lnTo>
                    <a:pt x="241286" y="137617"/>
                  </a:lnTo>
                  <a:lnTo>
                    <a:pt x="210816" y="165203"/>
                  </a:lnTo>
                  <a:lnTo>
                    <a:pt x="180339" y="198871"/>
                  </a:lnTo>
                  <a:lnTo>
                    <a:pt x="149860" y="235658"/>
                  </a:lnTo>
                  <a:lnTo>
                    <a:pt x="119380" y="273369"/>
                  </a:lnTo>
                  <a:lnTo>
                    <a:pt x="88900" y="311353"/>
                  </a:lnTo>
                  <a:lnTo>
                    <a:pt x="62465" y="345374"/>
                  </a:lnTo>
                  <a:lnTo>
                    <a:pt x="42591" y="376903"/>
                  </a:lnTo>
                  <a:lnTo>
                    <a:pt x="20705" y="404884"/>
                  </a:lnTo>
                  <a:lnTo>
                    <a:pt x="6887" y="416361"/>
                  </a:lnTo>
                  <a:lnTo>
                    <a:pt x="0" y="4281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73"/>
            <p:cNvSpPr/>
            <p:nvPr>
              <p:custDataLst>
                <p:tags r:id="rId4"/>
              </p:custDataLst>
            </p:nvPr>
          </p:nvSpPr>
          <p:spPr>
            <a:xfrm>
              <a:off x="3230409" y="3448836"/>
              <a:ext cx="480532" cy="284965"/>
            </a:xfrm>
            <a:custGeom>
              <a:avLst/>
              <a:gdLst/>
              <a:ahLst/>
              <a:cxnLst/>
              <a:rect l="0" t="0" r="0" b="0"/>
              <a:pathLst>
                <a:path w="480532" h="284965">
                  <a:moveTo>
                    <a:pt x="8091" y="25884"/>
                  </a:moveTo>
                  <a:lnTo>
                    <a:pt x="0" y="25884"/>
                  </a:lnTo>
                  <a:lnTo>
                    <a:pt x="157" y="24191"/>
                  </a:lnTo>
                  <a:lnTo>
                    <a:pt x="11886" y="11564"/>
                  </a:lnTo>
                  <a:lnTo>
                    <a:pt x="13161" y="8717"/>
                  </a:lnTo>
                  <a:lnTo>
                    <a:pt x="23609" y="3297"/>
                  </a:lnTo>
                  <a:lnTo>
                    <a:pt x="31136" y="666"/>
                  </a:lnTo>
                  <a:lnTo>
                    <a:pt x="55304" y="0"/>
                  </a:lnTo>
                  <a:lnTo>
                    <a:pt x="84108" y="3373"/>
                  </a:lnTo>
                  <a:lnTo>
                    <a:pt x="111021" y="10517"/>
                  </a:lnTo>
                  <a:lnTo>
                    <a:pt x="137093" y="21594"/>
                  </a:lnTo>
                  <a:lnTo>
                    <a:pt x="163638" y="36678"/>
                  </a:lnTo>
                  <a:lnTo>
                    <a:pt x="192370" y="57493"/>
                  </a:lnTo>
                  <a:lnTo>
                    <a:pt x="219815" y="83112"/>
                  </a:lnTo>
                  <a:lnTo>
                    <a:pt x="247817" y="112278"/>
                  </a:lnTo>
                  <a:lnTo>
                    <a:pt x="280018" y="144997"/>
                  </a:lnTo>
                  <a:lnTo>
                    <a:pt x="311827" y="177037"/>
                  </a:lnTo>
                  <a:lnTo>
                    <a:pt x="343745" y="206516"/>
                  </a:lnTo>
                  <a:lnTo>
                    <a:pt x="377686" y="230907"/>
                  </a:lnTo>
                  <a:lnTo>
                    <a:pt x="408011" y="250778"/>
                  </a:lnTo>
                  <a:lnTo>
                    <a:pt x="434753" y="266384"/>
                  </a:lnTo>
                  <a:lnTo>
                    <a:pt x="480531" y="2849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 name="SMARTInkShape-Group34"/>
          <p:cNvGrpSpPr/>
          <p:nvPr/>
        </p:nvGrpSpPr>
        <p:grpSpPr>
          <a:xfrm>
            <a:off x="3040380" y="2651760"/>
            <a:ext cx="381001" cy="289561"/>
            <a:chOff x="3040380" y="2651760"/>
            <a:chExt cx="381001" cy="289561"/>
          </a:xfrm>
        </p:grpSpPr>
        <p:sp>
          <p:nvSpPr>
            <p:cNvPr id="38" name="SMARTInkShape-74"/>
            <p:cNvSpPr/>
            <p:nvPr>
              <p:custDataLst>
                <p:tags r:id="rId1"/>
              </p:custDataLst>
            </p:nvPr>
          </p:nvSpPr>
          <p:spPr>
            <a:xfrm>
              <a:off x="3040380" y="2651760"/>
              <a:ext cx="251461" cy="205741"/>
            </a:xfrm>
            <a:custGeom>
              <a:avLst/>
              <a:gdLst/>
              <a:ahLst/>
              <a:cxnLst/>
              <a:rect l="0" t="0" r="0" b="0"/>
              <a:pathLst>
                <a:path w="251461" h="205741">
                  <a:moveTo>
                    <a:pt x="0" y="0"/>
                  </a:moveTo>
                  <a:lnTo>
                    <a:pt x="0" y="8090"/>
                  </a:lnTo>
                  <a:lnTo>
                    <a:pt x="6773" y="16578"/>
                  </a:lnTo>
                  <a:lnTo>
                    <a:pt x="38992" y="39969"/>
                  </a:lnTo>
                  <a:lnTo>
                    <a:pt x="71014" y="54964"/>
                  </a:lnTo>
                  <a:lnTo>
                    <a:pt x="105655" y="69935"/>
                  </a:lnTo>
                  <a:lnTo>
                    <a:pt x="142194" y="87129"/>
                  </a:lnTo>
                  <a:lnTo>
                    <a:pt x="174749" y="109090"/>
                  </a:lnTo>
                  <a:lnTo>
                    <a:pt x="212446" y="145944"/>
                  </a:lnTo>
                  <a:lnTo>
                    <a:pt x="251460" y="2057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75"/>
            <p:cNvSpPr/>
            <p:nvPr>
              <p:custDataLst>
                <p:tags r:id="rId2"/>
              </p:custDataLst>
            </p:nvPr>
          </p:nvSpPr>
          <p:spPr>
            <a:xfrm>
              <a:off x="3055620" y="2682240"/>
              <a:ext cx="365761" cy="259081"/>
            </a:xfrm>
            <a:custGeom>
              <a:avLst/>
              <a:gdLst/>
              <a:ahLst/>
              <a:cxnLst/>
              <a:rect l="0" t="0" r="0" b="0"/>
              <a:pathLst>
                <a:path w="365761" h="259081">
                  <a:moveTo>
                    <a:pt x="365760" y="0"/>
                  </a:moveTo>
                  <a:lnTo>
                    <a:pt x="357983" y="847"/>
                  </a:lnTo>
                  <a:lnTo>
                    <a:pt x="322591" y="14651"/>
                  </a:lnTo>
                  <a:lnTo>
                    <a:pt x="284827" y="38642"/>
                  </a:lnTo>
                  <a:lnTo>
                    <a:pt x="252030" y="60565"/>
                  </a:lnTo>
                  <a:lnTo>
                    <a:pt x="217048" y="85247"/>
                  </a:lnTo>
                  <a:lnTo>
                    <a:pt x="182762" y="114582"/>
                  </a:lnTo>
                  <a:lnTo>
                    <a:pt x="146513" y="144836"/>
                  </a:lnTo>
                  <a:lnTo>
                    <a:pt x="114642" y="171226"/>
                  </a:lnTo>
                  <a:lnTo>
                    <a:pt x="83888" y="197981"/>
                  </a:lnTo>
                  <a:lnTo>
                    <a:pt x="49426" y="225668"/>
                  </a:lnTo>
                  <a:lnTo>
                    <a:pt x="0" y="2590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24435443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381000"/>
            <a:ext cx="6705600" cy="461665"/>
          </a:xfrm>
          <a:prstGeom prst="rect">
            <a:avLst/>
          </a:prstGeom>
          <a:noFill/>
        </p:spPr>
        <p:txBody>
          <a:bodyPr wrap="square" rtlCol="0">
            <a:spAutoFit/>
          </a:bodyPr>
          <a:lstStyle/>
          <a:p>
            <a:endParaRPr lang="en-US" dirty="0"/>
          </a:p>
        </p:txBody>
      </p:sp>
      <p:sp>
        <p:nvSpPr>
          <p:cNvPr id="5" name="Rectangle 4"/>
          <p:cNvSpPr/>
          <p:nvPr/>
        </p:nvSpPr>
        <p:spPr>
          <a:xfrm>
            <a:off x="304800" y="1752600"/>
            <a:ext cx="8534400" cy="2419124"/>
          </a:xfrm>
          <a:prstGeom prst="rect">
            <a:avLst/>
          </a:prstGeom>
        </p:spPr>
        <p:txBody>
          <a:bodyPr wrap="square">
            <a:spAutoFit/>
          </a:bodyPr>
          <a:lstStyle/>
          <a:p>
            <a:pPr algn="ctr"/>
            <a:r>
              <a:rPr lang="en-US" sz="2800" b="1" dirty="0" smtClean="0">
                <a:solidFill>
                  <a:srgbClr val="FF0000"/>
                </a:solidFill>
              </a:rPr>
              <a:t>Good Example:</a:t>
            </a:r>
          </a:p>
          <a:p>
            <a:pPr algn="ctr"/>
            <a:endParaRPr lang="en-US" sz="2800" b="1" dirty="0" smtClean="0"/>
          </a:p>
          <a:p>
            <a:pPr algn="ctr"/>
            <a:r>
              <a:rPr lang="en-US" sz="2800" b="1" dirty="0" smtClean="0"/>
              <a:t>Passionate early childhood educator with a proven track record of facilitating optimal learning, goal achievement, and positive relationships with children.</a:t>
            </a:r>
            <a:endParaRPr lang="en-US" sz="2800" b="1" dirty="0"/>
          </a:p>
        </p:txBody>
      </p:sp>
      <p:sp>
        <p:nvSpPr>
          <p:cNvPr id="4" name="Rectangle 3"/>
          <p:cNvSpPr/>
          <p:nvPr/>
        </p:nvSpPr>
        <p:spPr>
          <a:xfrm>
            <a:off x="2209800" y="381000"/>
            <a:ext cx="6477000" cy="646331"/>
          </a:xfrm>
          <a:prstGeom prst="rect">
            <a:avLst/>
          </a:prstGeom>
        </p:spPr>
        <p:txBody>
          <a:bodyPr wrap="square">
            <a:spAutoFit/>
          </a:bodyPr>
          <a:lstStyle/>
          <a:p>
            <a:pPr algn="ctr"/>
            <a:r>
              <a:rPr lang="en-US" sz="3600" b="1" dirty="0" smtClean="0">
                <a:solidFill>
                  <a:schemeClr val="bg1"/>
                </a:solidFill>
              </a:rPr>
              <a:t>Opening Statements . . .</a:t>
            </a:r>
          </a:p>
        </p:txBody>
      </p:sp>
      <p:sp>
        <p:nvSpPr>
          <p:cNvPr id="3" name="SMARTInkShape-76"/>
          <p:cNvSpPr/>
          <p:nvPr>
            <p:custDataLst>
              <p:tags r:id="rId1"/>
            </p:custDataLst>
          </p:nvPr>
        </p:nvSpPr>
        <p:spPr>
          <a:xfrm>
            <a:off x="1409700" y="4175760"/>
            <a:ext cx="15241" cy="22861"/>
          </a:xfrm>
          <a:custGeom>
            <a:avLst/>
            <a:gdLst/>
            <a:ahLst/>
            <a:cxnLst/>
            <a:rect l="0" t="0" r="0" b="0"/>
            <a:pathLst>
              <a:path w="15241" h="22861">
                <a:moveTo>
                  <a:pt x="0" y="0"/>
                </a:moveTo>
                <a:lnTo>
                  <a:pt x="0" y="11638"/>
                </a:lnTo>
                <a:lnTo>
                  <a:pt x="847" y="12839"/>
                </a:lnTo>
                <a:lnTo>
                  <a:pt x="2258" y="13639"/>
                </a:lnTo>
                <a:lnTo>
                  <a:pt x="4045" y="14173"/>
                </a:lnTo>
                <a:lnTo>
                  <a:pt x="15240" y="2286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0792542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381000"/>
            <a:ext cx="6705600" cy="461665"/>
          </a:xfrm>
          <a:prstGeom prst="rect">
            <a:avLst/>
          </a:prstGeom>
          <a:noFill/>
        </p:spPr>
        <p:txBody>
          <a:bodyPr wrap="square" rtlCol="0">
            <a:spAutoFit/>
          </a:bodyPr>
          <a:lstStyle/>
          <a:p>
            <a:endParaRPr lang="en-US" dirty="0"/>
          </a:p>
        </p:txBody>
      </p:sp>
      <p:sp>
        <p:nvSpPr>
          <p:cNvPr id="4" name="TextBox 3"/>
          <p:cNvSpPr txBox="1"/>
          <p:nvPr/>
        </p:nvSpPr>
        <p:spPr>
          <a:xfrm>
            <a:off x="381000" y="1295400"/>
            <a:ext cx="8382000" cy="1508105"/>
          </a:xfrm>
          <a:prstGeom prst="rect">
            <a:avLst/>
          </a:prstGeom>
          <a:noFill/>
        </p:spPr>
        <p:txBody>
          <a:bodyPr wrap="square" rtlCol="0">
            <a:spAutoFit/>
          </a:bodyPr>
          <a:lstStyle/>
          <a:p>
            <a:pPr algn="ctr"/>
            <a:r>
              <a:rPr lang="en-US" sz="2800" b="1" u="sng" dirty="0" smtClean="0">
                <a:solidFill>
                  <a:srgbClr val="FF0000"/>
                </a:solidFill>
              </a:rPr>
              <a:t>Redundant Objective</a:t>
            </a:r>
            <a:r>
              <a:rPr lang="en-US" sz="2800" b="1" dirty="0" smtClean="0">
                <a:solidFill>
                  <a:srgbClr val="FF0000"/>
                </a:solidFill>
              </a:rPr>
              <a:t>:</a:t>
            </a:r>
          </a:p>
          <a:p>
            <a:pPr algn="ctr"/>
            <a:endParaRPr lang="en-US" sz="2800" b="1" dirty="0" smtClean="0"/>
          </a:p>
          <a:p>
            <a:pPr algn="ctr"/>
            <a:r>
              <a:rPr lang="en-US" sz="2800" b="1" dirty="0" smtClean="0"/>
              <a:t>To obtain employment as a McDonalds server</a:t>
            </a:r>
          </a:p>
          <a:p>
            <a:pPr marL="457200" indent="-457200"/>
            <a:endParaRPr lang="en-US" sz="800" dirty="0" smtClean="0"/>
          </a:p>
        </p:txBody>
      </p:sp>
      <p:sp>
        <p:nvSpPr>
          <p:cNvPr id="5" name="Rectangle 4"/>
          <p:cNvSpPr/>
          <p:nvPr/>
        </p:nvSpPr>
        <p:spPr>
          <a:xfrm>
            <a:off x="381000" y="2971800"/>
            <a:ext cx="8534400" cy="2677656"/>
          </a:xfrm>
          <a:prstGeom prst="rect">
            <a:avLst/>
          </a:prstGeom>
        </p:spPr>
        <p:txBody>
          <a:bodyPr wrap="square">
            <a:spAutoFit/>
          </a:bodyPr>
          <a:lstStyle/>
          <a:p>
            <a:pPr algn="ctr"/>
            <a:r>
              <a:rPr lang="en-US" sz="2800" b="1" u="sng" dirty="0" smtClean="0">
                <a:solidFill>
                  <a:srgbClr val="FF0000"/>
                </a:solidFill>
              </a:rPr>
              <a:t>Powerful Objective</a:t>
            </a:r>
            <a:r>
              <a:rPr lang="en-US" sz="2800" b="1" dirty="0" smtClean="0">
                <a:solidFill>
                  <a:srgbClr val="FF0000"/>
                </a:solidFill>
              </a:rPr>
              <a:t>:</a:t>
            </a:r>
          </a:p>
          <a:p>
            <a:pPr algn="ctr"/>
            <a:endParaRPr lang="en-US" sz="2800" b="1" dirty="0" smtClean="0"/>
          </a:p>
          <a:p>
            <a:pPr algn="ctr"/>
            <a:r>
              <a:rPr lang="en-US" sz="2800" b="1" dirty="0" smtClean="0"/>
              <a:t>To obtain a part-time server position with McDonalds, where my ability to pleasantly multi-task and maintain composure in a fast-paced environment will guarantee happy customers</a:t>
            </a:r>
            <a:endParaRPr lang="en-US" sz="2800" b="1" dirty="0"/>
          </a:p>
        </p:txBody>
      </p:sp>
      <p:sp>
        <p:nvSpPr>
          <p:cNvPr id="6" name="Rectangle 5"/>
          <p:cNvSpPr/>
          <p:nvPr/>
        </p:nvSpPr>
        <p:spPr>
          <a:xfrm>
            <a:off x="2209800" y="381000"/>
            <a:ext cx="6477000" cy="646331"/>
          </a:xfrm>
          <a:prstGeom prst="rect">
            <a:avLst/>
          </a:prstGeom>
        </p:spPr>
        <p:txBody>
          <a:bodyPr wrap="square">
            <a:spAutoFit/>
          </a:bodyPr>
          <a:lstStyle/>
          <a:p>
            <a:pPr algn="ctr"/>
            <a:r>
              <a:rPr lang="en-US" sz="3600" b="1" dirty="0" smtClean="0">
                <a:solidFill>
                  <a:schemeClr val="bg1"/>
                </a:solidFill>
              </a:rPr>
              <a:t>Opening Statements . . .</a:t>
            </a:r>
          </a:p>
        </p:txBody>
      </p:sp>
    </p:spTree>
    <p:extLst>
      <p:ext uri="{BB962C8B-B14F-4D97-AF65-F5344CB8AC3E}">
        <p14:creationId xmlns:p14="http://schemas.microsoft.com/office/powerpoint/2010/main" val="246673046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381000"/>
            <a:ext cx="6705600" cy="461665"/>
          </a:xfrm>
          <a:prstGeom prst="rect">
            <a:avLst/>
          </a:prstGeom>
          <a:noFill/>
        </p:spPr>
        <p:txBody>
          <a:bodyPr wrap="square" rtlCol="0">
            <a:spAutoFit/>
          </a:bodyPr>
          <a:lstStyle/>
          <a:p>
            <a:endParaRPr lang="en-US" dirty="0"/>
          </a:p>
        </p:txBody>
      </p:sp>
      <p:pic>
        <p:nvPicPr>
          <p:cNvPr id="27650" name="Picture 2"/>
          <p:cNvPicPr>
            <a:picLocks noChangeAspect="1" noChangeArrowheads="1"/>
          </p:cNvPicPr>
          <p:nvPr/>
        </p:nvPicPr>
        <p:blipFill>
          <a:blip r:embed="rId3" cstate="print"/>
          <a:srcRect l="3210" t="2643" r="3210" b="7489"/>
          <a:stretch>
            <a:fillRect/>
          </a:stretch>
        </p:blipFill>
        <p:spPr bwMode="auto">
          <a:xfrm>
            <a:off x="2362200" y="152400"/>
            <a:ext cx="5268259" cy="65532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133600" y="0"/>
            <a:ext cx="5486400" cy="6858000"/>
          </a:xfrm>
          <a:prstGeom prst="rect">
            <a:avLst/>
          </a:prstGeom>
          <a:noFill/>
          <a:ln w="9525">
            <a:noFill/>
            <a:miter lim="800000"/>
            <a:headEnd/>
            <a:tailEnd/>
          </a:ln>
        </p:spPr>
      </p:pic>
    </p:spTree>
    <p:extLst>
      <p:ext uri="{BB962C8B-B14F-4D97-AF65-F5344CB8AC3E}">
        <p14:creationId xmlns:p14="http://schemas.microsoft.com/office/powerpoint/2010/main" val="1236464434"/>
      </p:ext>
    </p:extLst>
  </p:cSld>
  <p:clrMapOvr>
    <a:masterClrMapping/>
  </p:clrMapOvr>
  <p:transition>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848600" cy="4114800"/>
          </a:xfrm>
        </p:spPr>
        <p:txBody>
          <a:bodyPr/>
          <a:lstStyle/>
          <a:p>
            <a:pPr algn="ctr">
              <a:buNone/>
            </a:pPr>
            <a:r>
              <a:rPr lang="en-US" b="1" dirty="0" smtClean="0">
                <a:solidFill>
                  <a:schemeClr val="tx1"/>
                </a:solidFill>
              </a:rPr>
              <a:t>BEFORE</a:t>
            </a:r>
          </a:p>
          <a:p>
            <a:pPr>
              <a:buNone/>
            </a:pPr>
            <a:endParaRPr lang="en-US" b="1" dirty="0" smtClean="0">
              <a:solidFill>
                <a:schemeClr val="tx1"/>
              </a:solidFill>
            </a:endParaRPr>
          </a:p>
          <a:p>
            <a:pPr>
              <a:buNone/>
            </a:pPr>
            <a:r>
              <a:rPr lang="en-US" b="1" dirty="0" smtClean="0">
                <a:solidFill>
                  <a:schemeClr val="tx1"/>
                </a:solidFill>
              </a:rPr>
              <a:t>Arctic Circle, Ogden, Utah</a:t>
            </a:r>
            <a:r>
              <a:rPr lang="en-US" b="1" dirty="0" smtClean="0"/>
              <a:t>	      </a:t>
            </a:r>
            <a:r>
              <a:rPr lang="en-US" dirty="0" smtClean="0"/>
              <a:t>	</a:t>
            </a:r>
          </a:p>
          <a:p>
            <a:pPr lvl="0"/>
            <a:r>
              <a:rPr lang="en-US" dirty="0" smtClean="0">
                <a:solidFill>
                  <a:schemeClr val="tx1"/>
                </a:solidFill>
              </a:rPr>
              <a:t>Supervisor over employees, counted change		</a:t>
            </a:r>
          </a:p>
          <a:p>
            <a:pPr lvl="0"/>
            <a:r>
              <a:rPr lang="en-US" dirty="0" smtClean="0">
                <a:solidFill>
                  <a:schemeClr val="tx1"/>
                </a:solidFill>
              </a:rPr>
              <a:t>Cooked the food for guests </a:t>
            </a:r>
          </a:p>
          <a:p>
            <a:pPr lvl="0"/>
            <a:r>
              <a:rPr lang="en-US" dirty="0">
                <a:solidFill>
                  <a:schemeClr val="tx1"/>
                </a:solidFill>
              </a:rPr>
              <a:t>T</a:t>
            </a:r>
            <a:r>
              <a:rPr lang="en-US" dirty="0" smtClean="0">
                <a:solidFill>
                  <a:schemeClr val="tx1"/>
                </a:solidFill>
              </a:rPr>
              <a:t>ook orders on the register</a:t>
            </a:r>
          </a:p>
          <a:p>
            <a:pPr lvl="0"/>
            <a:r>
              <a:rPr lang="en-US" dirty="0" smtClean="0">
                <a:solidFill>
                  <a:schemeClr val="tx1"/>
                </a:solidFill>
              </a:rPr>
              <a:t>took out orders to the guest</a:t>
            </a:r>
          </a:p>
          <a:p>
            <a:pPr>
              <a:buNone/>
            </a:pPr>
            <a:endParaRPr lang="en-US" b="1" dirty="0">
              <a:solidFill>
                <a:schemeClr val="tx1"/>
              </a:solidFill>
            </a:endParaRPr>
          </a:p>
        </p:txBody>
      </p:sp>
      <p:sp>
        <p:nvSpPr>
          <p:cNvPr id="2" name="SMARTInkShape-77"/>
          <p:cNvSpPr/>
          <p:nvPr>
            <p:custDataLst>
              <p:tags r:id="rId1"/>
            </p:custDataLst>
          </p:nvPr>
        </p:nvSpPr>
        <p:spPr>
          <a:xfrm>
            <a:off x="997397" y="3227396"/>
            <a:ext cx="39298" cy="10919"/>
          </a:xfrm>
          <a:custGeom>
            <a:avLst/>
            <a:gdLst/>
            <a:ahLst/>
            <a:cxnLst/>
            <a:rect l="0" t="0" r="0" b="0"/>
            <a:pathLst>
              <a:path w="39298" h="10919">
                <a:moveTo>
                  <a:pt x="39297" y="10918"/>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8654743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733800"/>
            <a:ext cx="7772400" cy="4114800"/>
          </a:xfrm>
        </p:spPr>
        <p:txBody>
          <a:bodyPr/>
          <a:lstStyle/>
          <a:p>
            <a:pPr>
              <a:buNone/>
            </a:pPr>
            <a:endParaRPr lang="en-US" sz="4000" b="1" dirty="0" smtClean="0">
              <a:solidFill>
                <a:schemeClr val="tx1"/>
              </a:solidFill>
            </a:endParaRPr>
          </a:p>
          <a:p>
            <a:pPr>
              <a:buNone/>
            </a:pPr>
            <a:endParaRPr lang="en-US" sz="4000" dirty="0" smtClean="0">
              <a:solidFill>
                <a:schemeClr val="tx1"/>
              </a:solidFill>
            </a:endParaRPr>
          </a:p>
        </p:txBody>
      </p:sp>
      <p:graphicFrame>
        <p:nvGraphicFramePr>
          <p:cNvPr id="3" name="Table 2"/>
          <p:cNvGraphicFramePr>
            <a:graphicFrameLocks noGrp="1"/>
          </p:cNvGraphicFramePr>
          <p:nvPr/>
        </p:nvGraphicFramePr>
        <p:xfrm>
          <a:off x="381000" y="1397000"/>
          <a:ext cx="8305800" cy="4622800"/>
        </p:xfrm>
        <a:graphic>
          <a:graphicData uri="http://schemas.openxmlformats.org/drawingml/2006/table">
            <a:tbl>
              <a:tblPr firstRow="1" bandRow="1">
                <a:tableStyleId>{5C22544A-7EE6-4342-B048-85BDC9FD1C3A}</a:tableStyleId>
              </a:tblPr>
              <a:tblGrid>
                <a:gridCol w="4152900"/>
                <a:gridCol w="4152900"/>
              </a:tblGrid>
              <a:tr h="4622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chemeClr val="tx1"/>
                          </a:solidFill>
                        </a:rPr>
                        <a:t>What did I accomplish for company? My co-workers? Clients? Customers?</a:t>
                      </a:r>
                    </a:p>
                    <a:p>
                      <a:pPr algn="ct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40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chemeClr val="tx1"/>
                          </a:solidFill>
                        </a:rPr>
                        <a:t>What skills did this require? </a:t>
                      </a:r>
                      <a:endParaRPr lang="en-US" sz="4000" dirty="0" smtClean="0">
                        <a:solidFill>
                          <a:schemeClr val="tx1"/>
                        </a:solidFill>
                      </a:endParaRPr>
                    </a:p>
                    <a:p>
                      <a:pPr algn="ctr"/>
                      <a:endParaRPr lang="en-US" sz="4000" dirty="0"/>
                    </a:p>
                  </a:txBody>
                  <a:tcPr/>
                </a:tc>
              </a:tr>
            </a:tbl>
          </a:graphicData>
        </a:graphic>
      </p:graphicFrame>
    </p:spTree>
    <p:extLst>
      <p:ext uri="{BB962C8B-B14F-4D97-AF65-F5344CB8AC3E}">
        <p14:creationId xmlns:p14="http://schemas.microsoft.com/office/powerpoint/2010/main" val="321440162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114800"/>
          </a:xfrm>
        </p:spPr>
        <p:txBody>
          <a:bodyPr>
            <a:normAutofit fontScale="85000" lnSpcReduction="10000"/>
          </a:bodyPr>
          <a:lstStyle/>
          <a:p>
            <a:pPr algn="ctr">
              <a:buNone/>
            </a:pPr>
            <a:r>
              <a:rPr lang="en-US" b="1" dirty="0" smtClean="0">
                <a:solidFill>
                  <a:schemeClr val="tx1"/>
                </a:solidFill>
              </a:rPr>
              <a:t>AFTER</a:t>
            </a:r>
          </a:p>
          <a:p>
            <a:pPr>
              <a:buNone/>
            </a:pPr>
            <a:endParaRPr lang="en-US" b="1" dirty="0" smtClean="0">
              <a:solidFill>
                <a:schemeClr val="tx1"/>
              </a:solidFill>
            </a:endParaRPr>
          </a:p>
          <a:p>
            <a:pPr>
              <a:buNone/>
            </a:pPr>
            <a:r>
              <a:rPr lang="en-US" sz="2000" b="1" dirty="0" smtClean="0">
                <a:solidFill>
                  <a:schemeClr val="tx1"/>
                </a:solidFill>
              </a:rPr>
              <a:t>	Supervisor, </a:t>
            </a:r>
            <a:r>
              <a:rPr lang="en-US" sz="2000" b="1" i="1" dirty="0" smtClean="0">
                <a:solidFill>
                  <a:schemeClr val="tx1"/>
                </a:solidFill>
              </a:rPr>
              <a:t>Arctic Circle</a:t>
            </a:r>
            <a:r>
              <a:rPr lang="en-US" sz="2000" b="1" dirty="0" smtClean="0">
                <a:solidFill>
                  <a:schemeClr val="tx1"/>
                </a:solidFill>
              </a:rPr>
              <a:t>, </a:t>
            </a:r>
            <a:r>
              <a:rPr lang="en-US" sz="2000" dirty="0" smtClean="0">
                <a:solidFill>
                  <a:schemeClr val="tx1"/>
                </a:solidFill>
              </a:rPr>
              <a:t>Ogden</a:t>
            </a:r>
            <a:r>
              <a:rPr lang="en-US" sz="2000" dirty="0">
                <a:solidFill>
                  <a:schemeClr val="tx1"/>
                </a:solidFill>
              </a:rPr>
              <a:t>, </a:t>
            </a:r>
            <a:r>
              <a:rPr lang="en-US" sz="2000" dirty="0" smtClean="0">
                <a:solidFill>
                  <a:schemeClr val="tx1"/>
                </a:solidFill>
              </a:rPr>
              <a:t>Utah</a:t>
            </a:r>
            <a:r>
              <a:rPr lang="en-US" sz="2000" b="1" dirty="0" smtClean="0">
                <a:solidFill>
                  <a:schemeClr val="tx1"/>
                </a:solidFill>
              </a:rPr>
              <a:t>					</a:t>
            </a:r>
            <a:r>
              <a:rPr lang="en-US" sz="2000" dirty="0" smtClean="0">
                <a:solidFill>
                  <a:schemeClr val="tx1"/>
                </a:solidFill>
              </a:rPr>
              <a:t>Sep 2012 - Present</a:t>
            </a:r>
          </a:p>
          <a:p>
            <a:pPr>
              <a:buNone/>
            </a:pPr>
            <a:r>
              <a:rPr lang="en-US" sz="2000" b="1" i="1" dirty="0" smtClean="0">
                <a:solidFill>
                  <a:schemeClr val="tx1"/>
                </a:solidFill>
              </a:rPr>
              <a:t>	</a:t>
            </a:r>
            <a:r>
              <a:rPr lang="en-US" sz="2000" b="1" dirty="0" smtClean="0">
                <a:solidFill>
                  <a:schemeClr val="tx1"/>
                </a:solidFill>
              </a:rPr>
              <a:t>						</a:t>
            </a:r>
            <a:endParaRPr lang="en-US" sz="800" dirty="0" smtClean="0"/>
          </a:p>
          <a:p>
            <a:pPr lvl="0"/>
            <a:r>
              <a:rPr lang="en-US" sz="2000" dirty="0" smtClean="0">
                <a:solidFill>
                  <a:srgbClr val="000000"/>
                </a:solidFill>
              </a:rPr>
              <a:t>Prepared high-volume food orders for hundreds of customers a day</a:t>
            </a:r>
          </a:p>
          <a:p>
            <a:pPr lvl="0"/>
            <a:r>
              <a:rPr lang="en-US" sz="2000" dirty="0" smtClean="0">
                <a:solidFill>
                  <a:srgbClr val="000000"/>
                </a:solidFill>
              </a:rPr>
              <a:t>Maintained quality of food orders through efficient multi-tasking, adapting well under pressure, and adhering to safety and sanitization standards</a:t>
            </a:r>
          </a:p>
          <a:p>
            <a:pPr lvl="0"/>
            <a:r>
              <a:rPr lang="en-US" sz="2000" dirty="0" smtClean="0">
                <a:solidFill>
                  <a:srgbClr val="000000"/>
                </a:solidFill>
              </a:rPr>
              <a:t>Ensured customer satisfaction through ability to assess and meet customer needs when issues arose</a:t>
            </a:r>
          </a:p>
          <a:p>
            <a:pPr lvl="0"/>
            <a:r>
              <a:rPr lang="en-US" sz="2000" dirty="0" smtClean="0">
                <a:solidFill>
                  <a:srgbClr val="000000"/>
                </a:solidFill>
              </a:rPr>
              <a:t>Supervised 8 employees daily and organized work schedules for entire 24-person crew</a:t>
            </a:r>
          </a:p>
          <a:p>
            <a:pPr lvl="0"/>
            <a:r>
              <a:rPr lang="en-US" sz="2000" dirty="0" smtClean="0">
                <a:solidFill>
                  <a:srgbClr val="000000"/>
                </a:solidFill>
              </a:rPr>
              <a:t>Obtained food handler’s permit to teach and enforce standards with other employees</a:t>
            </a:r>
          </a:p>
          <a:p>
            <a:pPr>
              <a:buNone/>
            </a:pPr>
            <a:endParaRPr lang="en-US" b="1" dirty="0">
              <a:solidFill>
                <a:schemeClr val="tx1"/>
              </a:solidFill>
            </a:endParaRPr>
          </a:p>
        </p:txBody>
      </p:sp>
    </p:spTree>
    <p:extLst>
      <p:ext uri="{BB962C8B-B14F-4D97-AF65-F5344CB8AC3E}">
        <p14:creationId xmlns:p14="http://schemas.microsoft.com/office/powerpoint/2010/main" val="3380417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4" end="4"/>
                                            </p:txEl>
                                          </p:spTgt>
                                        </p:tgtEl>
                                        <p:attrNameLst>
                                          <p:attrName>style.color</p:attrName>
                                        </p:attrNameLst>
                                      </p:cBhvr>
                                      <p:by>
                                        <p:hsl h="7200000" s="0" l="0"/>
                                      </p:by>
                                    </p:animClr>
                                    <p:animClr clrSpc="hsl" dir="cw">
                                      <p:cBhvr>
                                        <p:cTn id="7" dur="500" fill="hold"/>
                                        <p:tgtEl>
                                          <p:spTgt spid="3">
                                            <p:txEl>
                                              <p:pRg st="4" end="4"/>
                                            </p:txEl>
                                          </p:spTgt>
                                        </p:tgtEl>
                                        <p:attrNameLst>
                                          <p:attrName>fillcolor</p:attrName>
                                        </p:attrNameLst>
                                      </p:cBhvr>
                                      <p:by>
                                        <p:hsl h="7200000" s="0" l="0"/>
                                      </p:by>
                                    </p:animClr>
                                    <p:animClr clrSpc="hsl" dir="cw">
                                      <p:cBhvr>
                                        <p:cTn id="8" dur="500" fill="hold"/>
                                        <p:tgtEl>
                                          <p:spTgt spid="3">
                                            <p:txEl>
                                              <p:pRg st="4" end="4"/>
                                            </p:txEl>
                                          </p:spTgt>
                                        </p:tgtEl>
                                        <p:attrNameLst>
                                          <p:attrName>stroke.color</p:attrName>
                                        </p:attrNameLst>
                                      </p:cBhvr>
                                      <p:by>
                                        <p:hsl h="7200000" s="0" l="0"/>
                                      </p:by>
                                    </p:animClr>
                                    <p:set>
                                      <p:cBhvr>
                                        <p:cTn id="9"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rot="730131">
            <a:off x="3027294" y="3838694"/>
            <a:ext cx="6138334" cy="771404"/>
          </a:xfrm>
        </p:spPr>
        <p:txBody>
          <a:bodyPr>
            <a:normAutofit fontScale="90000"/>
          </a:bodyPr>
          <a:lstStyle/>
          <a:p>
            <a:r>
              <a:rPr lang="en-US" altLang="zh-CN" dirty="0">
                <a:latin typeface="Scribble Box" panose="02000000000000000000" pitchFamily="2" charset="0"/>
              </a:rPr>
              <a:t>Spelling has been checked</a:t>
            </a:r>
            <a:r>
              <a:rPr lang="en-US" altLang="zh-CN" dirty="0"/>
              <a:t>.</a:t>
            </a:r>
            <a:br>
              <a:rPr lang="en-US" altLang="zh-CN" dirty="0"/>
            </a:br>
            <a:endParaRPr lang="en-US" altLang="zh-CN" dirty="0"/>
          </a:p>
        </p:txBody>
      </p:sp>
      <p:sp>
        <p:nvSpPr>
          <p:cNvPr id="56323" name="Rectangle 3"/>
          <p:cNvSpPr>
            <a:spLocks noGrp="1" noChangeArrowheads="1"/>
          </p:cNvSpPr>
          <p:nvPr>
            <p:ph idx="1"/>
          </p:nvPr>
        </p:nvSpPr>
        <p:spPr>
          <a:xfrm rot="20809901">
            <a:off x="294755" y="1041185"/>
            <a:ext cx="6705600" cy="685800"/>
          </a:xfrm>
        </p:spPr>
        <p:txBody>
          <a:bodyPr>
            <a:noAutofit/>
          </a:bodyPr>
          <a:lstStyle/>
          <a:p>
            <a:pPr algn="ctr"/>
            <a:r>
              <a:rPr lang="en-US" altLang="zh-CN" sz="4000" b="1" dirty="0">
                <a:latin typeface="akaDylan Collage" panose="040B0A00000000020004" pitchFamily="82" charset="0"/>
              </a:rPr>
              <a:t>Language is grammatically correct.</a:t>
            </a:r>
          </a:p>
          <a:p>
            <a:pPr algn="ctr"/>
            <a:endParaRPr lang="en-US" altLang="zh-CN" sz="4000" dirty="0"/>
          </a:p>
        </p:txBody>
      </p:sp>
      <p:sp>
        <p:nvSpPr>
          <p:cNvPr id="2" name="Rectangle 1"/>
          <p:cNvSpPr/>
          <p:nvPr/>
        </p:nvSpPr>
        <p:spPr>
          <a:xfrm>
            <a:off x="1224252" y="4637642"/>
            <a:ext cx="3581400" cy="701731"/>
          </a:xfrm>
          <a:prstGeom prst="rect">
            <a:avLst/>
          </a:prstGeom>
        </p:spPr>
        <p:txBody>
          <a:bodyPr wrap="square">
            <a:spAutoFit/>
          </a:bodyPr>
          <a:lstStyle/>
          <a:p>
            <a:r>
              <a:rPr lang="en-US" altLang="zh-CN" sz="4400" dirty="0">
                <a:latin typeface="Bradley Hand ITC" panose="03070402050302030203" pitchFamily="66" charset="0"/>
              </a:rPr>
              <a:t>Formal Style</a:t>
            </a:r>
          </a:p>
        </p:txBody>
      </p:sp>
    </p:spTree>
    <p:extLst>
      <p:ext uri="{BB962C8B-B14F-4D97-AF65-F5344CB8AC3E}">
        <p14:creationId xmlns:p14="http://schemas.microsoft.com/office/powerpoint/2010/main" val="1613421292"/>
      </p:ext>
    </p:extLst>
  </p:cSld>
  <p:clrMapOvr>
    <a:masterClrMapping/>
  </p:clrMapOvr>
  <p:transition>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a Job…</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4252106"/>
              </p:ext>
            </p:extLst>
          </p:nvPr>
        </p:nvGraphicFramePr>
        <p:xfrm>
          <a:off x="1066800" y="2438400"/>
          <a:ext cx="7162799" cy="3603626"/>
        </p:xfrm>
        <a:graphic>
          <a:graphicData uri="http://schemas.openxmlformats.org/drawingml/2006/table">
            <a:tbl>
              <a:tblPr firstRow="1" firstCol="1" bandRow="1">
                <a:tableStyleId>{5C22544A-7EE6-4342-B048-85BDC9FD1C3A}</a:tableStyleId>
              </a:tblPr>
              <a:tblGrid>
                <a:gridCol w="7162799"/>
              </a:tblGrid>
              <a:tr h="3603626">
                <a:tc>
                  <a:txBody>
                    <a:bodyPr/>
                    <a:lstStyle/>
                    <a:p>
                      <a:pPr marL="0" marR="0">
                        <a:spcBef>
                          <a:spcPts val="0"/>
                        </a:spcBef>
                        <a:spcAft>
                          <a:spcPts val="1200"/>
                        </a:spcAft>
                      </a:pPr>
                      <a:r>
                        <a:rPr lang="en-US" sz="900" dirty="0">
                          <a:solidFill>
                            <a:schemeClr val="tx1"/>
                          </a:solidFill>
                          <a:effectLst/>
                        </a:rPr>
                        <a:t>Are you interested in a career in Early Childhood Education? Do you have a passion for working with young children in a quality learning environment?</a:t>
                      </a:r>
                      <a:endParaRPr lang="en-US" sz="1000" dirty="0">
                        <a:solidFill>
                          <a:schemeClr val="tx1"/>
                        </a:solidFill>
                        <a:effectLst/>
                      </a:endParaRPr>
                    </a:p>
                    <a:p>
                      <a:pPr marL="0" marR="0">
                        <a:spcBef>
                          <a:spcPts val="0"/>
                        </a:spcBef>
                        <a:spcAft>
                          <a:spcPts val="1200"/>
                        </a:spcAft>
                      </a:pPr>
                      <a:r>
                        <a:rPr lang="en-US" sz="900" dirty="0">
                          <a:solidFill>
                            <a:schemeClr val="tx1"/>
                          </a:solidFill>
                          <a:effectLst/>
                        </a:rPr>
                        <a:t>If so, Bright Days Child Development Center in Ogden, Utah is looking for you! Three star-rated Bright Days currently has full time Teacher openings.</a:t>
                      </a:r>
                      <a:endParaRPr lang="en-US" sz="1000" dirty="0">
                        <a:solidFill>
                          <a:schemeClr val="tx1"/>
                        </a:solidFill>
                        <a:effectLst/>
                      </a:endParaRPr>
                    </a:p>
                    <a:p>
                      <a:pPr marL="0" marR="0">
                        <a:spcBef>
                          <a:spcPts val="0"/>
                        </a:spcBef>
                        <a:spcAft>
                          <a:spcPts val="1200"/>
                        </a:spcAft>
                      </a:pPr>
                      <a:r>
                        <a:rPr lang="en-US" sz="900" dirty="0">
                          <a:solidFill>
                            <a:schemeClr val="tx1"/>
                          </a:solidFill>
                          <a:effectLst/>
                        </a:rPr>
                        <a:t>Our teachers engage children during all activities, and individualize classroom instruction to prepare children to be successful in school. Our teachers also ensure licensing and center guidelines are met with all federal and state laws and regulations.</a:t>
                      </a:r>
                      <a:endParaRPr lang="en-US" sz="1000" dirty="0">
                        <a:solidFill>
                          <a:schemeClr val="tx1"/>
                        </a:solidFill>
                        <a:effectLst/>
                      </a:endParaRPr>
                    </a:p>
                    <a:p>
                      <a:pPr marL="0" marR="0">
                        <a:spcBef>
                          <a:spcPts val="0"/>
                        </a:spcBef>
                        <a:spcAft>
                          <a:spcPts val="1200"/>
                        </a:spcAft>
                      </a:pPr>
                      <a:r>
                        <a:rPr lang="en-US" sz="900" dirty="0">
                          <a:solidFill>
                            <a:schemeClr val="tx1"/>
                          </a:solidFill>
                          <a:effectLst/>
                        </a:rPr>
                        <a:t>Requirements</a:t>
                      </a:r>
                      <a:br>
                        <a:rPr lang="en-US" sz="900" dirty="0">
                          <a:solidFill>
                            <a:schemeClr val="tx1"/>
                          </a:solidFill>
                          <a:effectLst/>
                        </a:rPr>
                      </a:br>
                      <a:r>
                        <a:rPr lang="en-US" sz="900" dirty="0">
                          <a:solidFill>
                            <a:schemeClr val="tx1"/>
                          </a:solidFill>
                          <a:effectLst/>
                        </a:rPr>
                        <a:t>Our teachers are passionate, caring, flexible and energetic! A good candidate for this position will have a Child Development Associate (CDA) and/or degree in Early Childhood Education, and approximately 1 year of previous experience working with children.</a:t>
                      </a:r>
                      <a:endParaRPr lang="en-US" sz="1000" dirty="0">
                        <a:solidFill>
                          <a:schemeClr val="tx1"/>
                        </a:solidFill>
                        <a:effectLst/>
                      </a:endParaRPr>
                    </a:p>
                    <a:p>
                      <a:pPr marL="0" marR="0">
                        <a:spcBef>
                          <a:spcPts val="0"/>
                        </a:spcBef>
                        <a:spcAft>
                          <a:spcPts val="1200"/>
                        </a:spcAft>
                      </a:pPr>
                      <a:r>
                        <a:rPr lang="en-US" sz="900" dirty="0">
                          <a:solidFill>
                            <a:schemeClr val="tx1"/>
                          </a:solidFill>
                          <a:effectLst/>
                        </a:rPr>
                        <a:t>Benefits include health insurance, dental and vision insurance, retirement plan, paid time off, and professional development opportunities.</a:t>
                      </a:r>
                      <a:endParaRPr lang="en-US" sz="1000" dirty="0">
                        <a:solidFill>
                          <a:schemeClr val="tx1"/>
                        </a:solidFill>
                        <a:effectLst/>
                      </a:endParaRPr>
                    </a:p>
                    <a:p>
                      <a:pPr marL="0" marR="0">
                        <a:spcBef>
                          <a:spcPts val="0"/>
                        </a:spcBef>
                        <a:spcAft>
                          <a:spcPts val="1200"/>
                        </a:spcAft>
                      </a:pPr>
                      <a:r>
                        <a:rPr lang="en-US" sz="900" dirty="0">
                          <a:solidFill>
                            <a:schemeClr val="tx1"/>
                          </a:solidFill>
                          <a:effectLst/>
                        </a:rPr>
                        <a:t>To apply, qualified candidates should submit a cover letter and resume with salary requirements. Please include the title “ECE Teacher" in the subject line.</a:t>
                      </a:r>
                      <a:endParaRPr lang="en-US" sz="1000" dirty="0">
                        <a:solidFill>
                          <a:schemeClr val="tx1"/>
                        </a:solidFill>
                        <a:effectLst/>
                      </a:endParaRPr>
                    </a:p>
                    <a:p>
                      <a:pPr marL="0" marR="0">
                        <a:spcBef>
                          <a:spcPts val="0"/>
                        </a:spcBef>
                        <a:spcAft>
                          <a:spcPts val="1200"/>
                        </a:spcAft>
                      </a:pPr>
                      <a:r>
                        <a:rPr lang="en-US" sz="900" dirty="0">
                          <a:solidFill>
                            <a:schemeClr val="tx1"/>
                          </a:solidFill>
                          <a:effectLst/>
                        </a:rPr>
                        <a:t>To learn more about Brighton Center, including culture and additional open positions, please visit our website: </a:t>
                      </a:r>
                      <a:r>
                        <a:rPr lang="en-US" sz="900" u="sng" dirty="0">
                          <a:solidFill>
                            <a:schemeClr val="tx1"/>
                          </a:solidFill>
                          <a:effectLst/>
                          <a:hlinkClick r:id="rId32"/>
                        </a:rPr>
                        <a:t>http://www.brightoncenter.com/careers/</a:t>
                      </a:r>
                      <a:endParaRPr lang="en-US" sz="1000" dirty="0">
                        <a:solidFill>
                          <a:schemeClr val="tx1"/>
                        </a:solidFill>
                        <a:effectLst/>
                      </a:endParaRPr>
                    </a:p>
                    <a:p>
                      <a:pPr marL="0" marR="0">
                        <a:spcBef>
                          <a:spcPts val="0"/>
                        </a:spcBef>
                        <a:spcAft>
                          <a:spcPts val="1200"/>
                        </a:spcAft>
                      </a:pPr>
                      <a:r>
                        <a:rPr lang="en-US" sz="900" dirty="0">
                          <a:solidFill>
                            <a:schemeClr val="tx1"/>
                          </a:solidFill>
                          <a:effectLst/>
                        </a:rPr>
                        <a:t>Required experience:</a:t>
                      </a:r>
                      <a:endParaRPr lang="en-US" sz="1000" dirty="0">
                        <a:solidFill>
                          <a:schemeClr val="tx1"/>
                        </a:solidFill>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900" dirty="0">
                          <a:solidFill>
                            <a:schemeClr val="tx1"/>
                          </a:solidFill>
                          <a:effectLst/>
                        </a:rPr>
                        <a:t>Prior experience working with children in a childcare facility: 1 year</a:t>
                      </a:r>
                      <a:endParaRPr lang="en-US" sz="1050" dirty="0">
                        <a:solidFill>
                          <a:schemeClr val="tx1"/>
                        </a:solidFill>
                        <a:effectLst/>
                      </a:endParaRPr>
                    </a:p>
                    <a:p>
                      <a:pPr marL="0" marR="0">
                        <a:spcBef>
                          <a:spcPts val="0"/>
                        </a:spcBef>
                        <a:spcAft>
                          <a:spcPts val="0"/>
                        </a:spcAft>
                      </a:pPr>
                      <a:r>
                        <a:rPr lang="en-US" sz="900" dirty="0">
                          <a:solidFill>
                            <a:schemeClr val="tx1"/>
                          </a:solidFill>
                          <a:effectLst/>
                        </a:rPr>
                        <a:t> </a:t>
                      </a:r>
                      <a:endParaRPr lang="en-US" sz="1050" dirty="0">
                        <a:solidFill>
                          <a:schemeClr val="tx1"/>
                        </a:solidFill>
                        <a:effectLst/>
                        <a:latin typeface="Times New Roman" panose="02020603050405020304" pitchFamily="18" charset="0"/>
                        <a:ea typeface="Calibri" panose="020F0502020204030204" pitchFamily="34" charset="0"/>
                      </a:endParaRPr>
                    </a:p>
                  </a:txBody>
                  <a:tcPr marL="0" marR="0" marT="0" marB="0" anchor="ctr">
                    <a:noFill/>
                  </a:tcPr>
                </a:tc>
              </a:tr>
            </a:tbl>
          </a:graphicData>
        </a:graphic>
      </p:graphicFrame>
      <p:sp>
        <p:nvSpPr>
          <p:cNvPr id="5" name="Rectangle 1"/>
          <p:cNvSpPr>
            <a:spLocks noChangeArrowheads="1"/>
          </p:cNvSpPr>
          <p:nvPr/>
        </p:nvSpPr>
        <p:spPr bwMode="auto">
          <a:xfrm>
            <a:off x="914401" y="1757539"/>
            <a:ext cx="525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Early Childhood Teacher</a:t>
            </a:r>
            <a:r>
              <a:rPr kumimoji="0" lang="en-US" altLang="en-US" sz="1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br>
              <a:rPr kumimoji="0" lang="en-US" altLang="en-US" sz="1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11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Brighton Center, Inc.</a:t>
            </a:r>
            <a:r>
              <a:rPr kumimoji="0" lang="en-US" altLang="en-US" sz="1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kumimoji="0" lang="en-US" altLang="en-US" sz="1100" b="0" i="0" u="none" strike="noStrike" cap="none" normalizeH="0" baseline="0" dirty="0" smtClean="0">
                <a:ln>
                  <a:noFill/>
                </a:ln>
                <a:solidFill>
                  <a:srgbClr val="666666"/>
                </a:solidFill>
                <a:effectLst/>
                <a:latin typeface="Arial" panose="020B0604020202020204" pitchFamily="34" charset="0"/>
                <a:ea typeface="Calibri" panose="020F0502020204030204" pitchFamily="34" charset="0"/>
                <a:cs typeface="Arial" panose="020B0604020202020204" pitchFamily="34" charset="0"/>
              </a:rPr>
              <a:t>Ogden, UT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SMARTInkShape-9"/>
          <p:cNvSpPr/>
          <p:nvPr>
            <p:custDataLst>
              <p:tags r:id="rId1"/>
            </p:custDataLst>
          </p:nvPr>
        </p:nvSpPr>
        <p:spPr>
          <a:xfrm>
            <a:off x="6591308" y="4587240"/>
            <a:ext cx="1082032" cy="205741"/>
          </a:xfrm>
          <a:custGeom>
            <a:avLst/>
            <a:gdLst/>
            <a:ahLst/>
            <a:cxnLst/>
            <a:rect l="0" t="0" r="0" b="0"/>
            <a:pathLst>
              <a:path w="1082032" h="205741">
                <a:moveTo>
                  <a:pt x="30472" y="190500"/>
                </a:moveTo>
                <a:lnTo>
                  <a:pt x="45390" y="190500"/>
                </a:lnTo>
                <a:lnTo>
                  <a:pt x="51731" y="185263"/>
                </a:lnTo>
                <a:lnTo>
                  <a:pt x="58691" y="183586"/>
                </a:lnTo>
                <a:lnTo>
                  <a:pt x="78743" y="182908"/>
                </a:lnTo>
                <a:lnTo>
                  <a:pt x="83817" y="180634"/>
                </a:lnTo>
                <a:lnTo>
                  <a:pt x="88894" y="177649"/>
                </a:lnTo>
                <a:lnTo>
                  <a:pt x="97360" y="175968"/>
                </a:lnTo>
                <a:lnTo>
                  <a:pt x="135396" y="174419"/>
                </a:lnTo>
                <a:lnTo>
                  <a:pt x="156761" y="168347"/>
                </a:lnTo>
                <a:lnTo>
                  <a:pt x="192464" y="167659"/>
                </a:lnTo>
                <a:lnTo>
                  <a:pt x="207862" y="167643"/>
                </a:lnTo>
                <a:lnTo>
                  <a:pt x="213170" y="169899"/>
                </a:lnTo>
                <a:lnTo>
                  <a:pt x="215771" y="171686"/>
                </a:lnTo>
                <a:lnTo>
                  <a:pt x="227521" y="174201"/>
                </a:lnTo>
                <a:lnTo>
                  <a:pt x="261706" y="176089"/>
                </a:lnTo>
                <a:lnTo>
                  <a:pt x="276086" y="181288"/>
                </a:lnTo>
                <a:lnTo>
                  <a:pt x="314174" y="182818"/>
                </a:lnTo>
                <a:lnTo>
                  <a:pt x="345624" y="182877"/>
                </a:lnTo>
                <a:lnTo>
                  <a:pt x="377957" y="182879"/>
                </a:lnTo>
                <a:lnTo>
                  <a:pt x="414919" y="182880"/>
                </a:lnTo>
                <a:lnTo>
                  <a:pt x="451406" y="182033"/>
                </a:lnTo>
                <a:lnTo>
                  <a:pt x="489370" y="175966"/>
                </a:lnTo>
                <a:lnTo>
                  <a:pt x="525722" y="175301"/>
                </a:lnTo>
                <a:lnTo>
                  <a:pt x="551165" y="174419"/>
                </a:lnTo>
                <a:lnTo>
                  <a:pt x="581652" y="168347"/>
                </a:lnTo>
                <a:lnTo>
                  <a:pt x="617212" y="167681"/>
                </a:lnTo>
                <a:lnTo>
                  <a:pt x="652772" y="167643"/>
                </a:lnTo>
                <a:lnTo>
                  <a:pt x="687486" y="167640"/>
                </a:lnTo>
                <a:lnTo>
                  <a:pt x="722774" y="167640"/>
                </a:lnTo>
                <a:lnTo>
                  <a:pt x="759386" y="167640"/>
                </a:lnTo>
                <a:lnTo>
                  <a:pt x="767325" y="169898"/>
                </a:lnTo>
                <a:lnTo>
                  <a:pt x="774522" y="172877"/>
                </a:lnTo>
                <a:lnTo>
                  <a:pt x="807851" y="175121"/>
                </a:lnTo>
                <a:lnTo>
                  <a:pt x="817934" y="176045"/>
                </a:lnTo>
                <a:lnTo>
                  <a:pt x="847404" y="182405"/>
                </a:lnTo>
                <a:lnTo>
                  <a:pt x="881465" y="182852"/>
                </a:lnTo>
                <a:lnTo>
                  <a:pt x="901711" y="183721"/>
                </a:lnTo>
                <a:lnTo>
                  <a:pt x="938287" y="190186"/>
                </a:lnTo>
                <a:lnTo>
                  <a:pt x="954892" y="191285"/>
                </a:lnTo>
                <a:lnTo>
                  <a:pt x="969920" y="197052"/>
                </a:lnTo>
                <a:lnTo>
                  <a:pt x="993268" y="198904"/>
                </a:lnTo>
                <a:lnTo>
                  <a:pt x="1008055" y="204673"/>
                </a:lnTo>
                <a:lnTo>
                  <a:pt x="1045781" y="205734"/>
                </a:lnTo>
                <a:lnTo>
                  <a:pt x="1082030" y="205740"/>
                </a:lnTo>
                <a:lnTo>
                  <a:pt x="1082031" y="183196"/>
                </a:lnTo>
                <a:lnTo>
                  <a:pt x="1076794" y="176859"/>
                </a:lnTo>
                <a:lnTo>
                  <a:pt x="1075118" y="169901"/>
                </a:lnTo>
                <a:lnTo>
                  <a:pt x="1074420" y="142237"/>
                </a:lnTo>
                <a:lnTo>
                  <a:pt x="1072158" y="137158"/>
                </a:lnTo>
                <a:lnTo>
                  <a:pt x="1069176" y="132079"/>
                </a:lnTo>
                <a:lnTo>
                  <a:pt x="1067499" y="123613"/>
                </a:lnTo>
                <a:lnTo>
                  <a:pt x="1066804" y="85548"/>
                </a:lnTo>
                <a:lnTo>
                  <a:pt x="1066792" y="51889"/>
                </a:lnTo>
                <a:lnTo>
                  <a:pt x="1069050" y="46204"/>
                </a:lnTo>
                <a:lnTo>
                  <a:pt x="1072029" y="40855"/>
                </a:lnTo>
                <a:lnTo>
                  <a:pt x="1073942" y="30523"/>
                </a:lnTo>
                <a:lnTo>
                  <a:pt x="1074099" y="27968"/>
                </a:lnTo>
                <a:lnTo>
                  <a:pt x="1072015" y="22873"/>
                </a:lnTo>
                <a:lnTo>
                  <a:pt x="1069114" y="17786"/>
                </a:lnTo>
                <a:lnTo>
                  <a:pt x="1066996" y="7777"/>
                </a:lnTo>
                <a:lnTo>
                  <a:pt x="1066882" y="4021"/>
                </a:lnTo>
                <a:lnTo>
                  <a:pt x="1066005" y="2681"/>
                </a:lnTo>
                <a:lnTo>
                  <a:pt x="1064575" y="1787"/>
                </a:lnTo>
                <a:lnTo>
                  <a:pt x="1059037" y="235"/>
                </a:lnTo>
                <a:lnTo>
                  <a:pt x="1021037" y="0"/>
                </a:lnTo>
                <a:lnTo>
                  <a:pt x="987092" y="847"/>
                </a:lnTo>
                <a:lnTo>
                  <a:pt x="962725" y="6914"/>
                </a:lnTo>
                <a:lnTo>
                  <a:pt x="949221" y="8257"/>
                </a:lnTo>
                <a:lnTo>
                  <a:pt x="924455" y="14153"/>
                </a:lnTo>
                <a:lnTo>
                  <a:pt x="892893" y="15025"/>
                </a:lnTo>
                <a:lnTo>
                  <a:pt x="861321" y="17455"/>
                </a:lnTo>
                <a:lnTo>
                  <a:pt x="828224" y="22148"/>
                </a:lnTo>
                <a:lnTo>
                  <a:pt x="792163" y="22766"/>
                </a:lnTo>
                <a:lnTo>
                  <a:pt x="754331" y="25105"/>
                </a:lnTo>
                <a:lnTo>
                  <a:pt x="716266" y="29772"/>
                </a:lnTo>
                <a:lnTo>
                  <a:pt x="682216" y="30387"/>
                </a:lnTo>
                <a:lnTo>
                  <a:pt x="647221" y="28210"/>
                </a:lnTo>
                <a:lnTo>
                  <a:pt x="609530" y="23564"/>
                </a:lnTo>
                <a:lnTo>
                  <a:pt x="571484" y="22953"/>
                </a:lnTo>
                <a:lnTo>
                  <a:pt x="533391" y="22872"/>
                </a:lnTo>
                <a:lnTo>
                  <a:pt x="495292" y="22862"/>
                </a:lnTo>
                <a:lnTo>
                  <a:pt x="457192" y="22860"/>
                </a:lnTo>
                <a:lnTo>
                  <a:pt x="421475" y="22860"/>
                </a:lnTo>
                <a:lnTo>
                  <a:pt x="389082" y="22860"/>
                </a:lnTo>
                <a:lnTo>
                  <a:pt x="358225" y="22860"/>
                </a:lnTo>
                <a:lnTo>
                  <a:pt x="326824" y="22860"/>
                </a:lnTo>
                <a:lnTo>
                  <a:pt x="291145" y="25118"/>
                </a:lnTo>
                <a:lnTo>
                  <a:pt x="259387" y="29421"/>
                </a:lnTo>
                <a:lnTo>
                  <a:pt x="224170" y="30166"/>
                </a:lnTo>
                <a:lnTo>
                  <a:pt x="191092" y="30418"/>
                </a:lnTo>
                <a:lnTo>
                  <a:pt x="157747" y="29628"/>
                </a:lnTo>
                <a:lnTo>
                  <a:pt x="121929" y="23331"/>
                </a:lnTo>
                <a:lnTo>
                  <a:pt x="86353" y="22888"/>
                </a:lnTo>
                <a:lnTo>
                  <a:pt x="58553" y="22015"/>
                </a:lnTo>
                <a:lnTo>
                  <a:pt x="43525" y="16299"/>
                </a:lnTo>
                <a:lnTo>
                  <a:pt x="15585" y="15241"/>
                </a:lnTo>
                <a:lnTo>
                  <a:pt x="1080" y="29393"/>
                </a:lnTo>
                <a:lnTo>
                  <a:pt x="314" y="34203"/>
                </a:lnTo>
                <a:lnTo>
                  <a:pt x="0" y="55911"/>
                </a:lnTo>
                <a:lnTo>
                  <a:pt x="2254" y="60974"/>
                </a:lnTo>
                <a:lnTo>
                  <a:pt x="5230" y="66046"/>
                </a:lnTo>
                <a:lnTo>
                  <a:pt x="6906" y="74509"/>
                </a:lnTo>
                <a:lnTo>
                  <a:pt x="7594" y="110861"/>
                </a:lnTo>
                <a:lnTo>
                  <a:pt x="7611" y="145837"/>
                </a:lnTo>
                <a:lnTo>
                  <a:pt x="7612" y="180629"/>
                </a:lnTo>
                <a:lnTo>
                  <a:pt x="7612" y="191620"/>
                </a:lnTo>
                <a:lnTo>
                  <a:pt x="9870" y="197489"/>
                </a:lnTo>
                <a:lnTo>
                  <a:pt x="11658" y="200239"/>
                </a:lnTo>
                <a:lnTo>
                  <a:pt x="14542" y="202073"/>
                </a:lnTo>
                <a:lnTo>
                  <a:pt x="30472" y="2057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10"/>
          <p:cNvSpPr/>
          <p:nvPr>
            <p:custDataLst>
              <p:tags r:id="rId2"/>
            </p:custDataLst>
          </p:nvPr>
        </p:nvSpPr>
        <p:spPr>
          <a:xfrm>
            <a:off x="4198620" y="4732020"/>
            <a:ext cx="1433785" cy="60961"/>
          </a:xfrm>
          <a:custGeom>
            <a:avLst/>
            <a:gdLst/>
            <a:ahLst/>
            <a:cxnLst/>
            <a:rect l="0" t="0" r="0" b="0"/>
            <a:pathLst>
              <a:path w="1433785" h="60961">
                <a:moveTo>
                  <a:pt x="15240" y="30480"/>
                </a:moveTo>
                <a:lnTo>
                  <a:pt x="15240" y="23174"/>
                </a:lnTo>
                <a:lnTo>
                  <a:pt x="15240" y="30472"/>
                </a:lnTo>
                <a:lnTo>
                  <a:pt x="1152" y="30480"/>
                </a:lnTo>
                <a:lnTo>
                  <a:pt x="768" y="31327"/>
                </a:lnTo>
                <a:lnTo>
                  <a:pt x="0" y="45719"/>
                </a:lnTo>
                <a:lnTo>
                  <a:pt x="4045" y="41675"/>
                </a:lnTo>
                <a:lnTo>
                  <a:pt x="8289" y="39689"/>
                </a:lnTo>
                <a:lnTo>
                  <a:pt x="13867" y="38414"/>
                </a:lnTo>
                <a:lnTo>
                  <a:pt x="21052" y="32925"/>
                </a:lnTo>
                <a:lnTo>
                  <a:pt x="28157" y="31204"/>
                </a:lnTo>
                <a:lnTo>
                  <a:pt x="33116" y="30802"/>
                </a:lnTo>
                <a:lnTo>
                  <a:pt x="38143" y="28365"/>
                </a:lnTo>
                <a:lnTo>
                  <a:pt x="43199" y="25307"/>
                </a:lnTo>
                <a:lnTo>
                  <a:pt x="51838" y="23182"/>
                </a:lnTo>
                <a:lnTo>
                  <a:pt x="82145" y="22015"/>
                </a:lnTo>
                <a:lnTo>
                  <a:pt x="103435" y="15946"/>
                </a:lnTo>
                <a:lnTo>
                  <a:pt x="116747" y="15333"/>
                </a:lnTo>
                <a:lnTo>
                  <a:pt x="121879" y="13024"/>
                </a:lnTo>
                <a:lnTo>
                  <a:pt x="126982" y="10022"/>
                </a:lnTo>
                <a:lnTo>
                  <a:pt x="137156" y="8095"/>
                </a:lnTo>
                <a:lnTo>
                  <a:pt x="174656" y="7628"/>
                </a:lnTo>
                <a:lnTo>
                  <a:pt x="210439" y="7620"/>
                </a:lnTo>
                <a:lnTo>
                  <a:pt x="247828" y="7620"/>
                </a:lnTo>
                <a:lnTo>
                  <a:pt x="282465" y="5362"/>
                </a:lnTo>
                <a:lnTo>
                  <a:pt x="319262" y="706"/>
                </a:lnTo>
                <a:lnTo>
                  <a:pt x="355719" y="8"/>
                </a:lnTo>
                <a:lnTo>
                  <a:pt x="388086" y="0"/>
                </a:lnTo>
                <a:lnTo>
                  <a:pt x="390804" y="847"/>
                </a:lnTo>
                <a:lnTo>
                  <a:pt x="392616" y="2258"/>
                </a:lnTo>
                <a:lnTo>
                  <a:pt x="393824" y="4045"/>
                </a:lnTo>
                <a:lnTo>
                  <a:pt x="395476" y="5237"/>
                </a:lnTo>
                <a:lnTo>
                  <a:pt x="403483" y="7527"/>
                </a:lnTo>
                <a:lnTo>
                  <a:pt x="403749" y="3548"/>
                </a:lnTo>
                <a:lnTo>
                  <a:pt x="402939" y="2365"/>
                </a:lnTo>
                <a:lnTo>
                  <a:pt x="401553" y="1577"/>
                </a:lnTo>
                <a:lnTo>
                  <a:pt x="396093" y="208"/>
                </a:lnTo>
                <a:lnTo>
                  <a:pt x="385726" y="27"/>
                </a:lnTo>
                <a:lnTo>
                  <a:pt x="380843" y="2270"/>
                </a:lnTo>
                <a:lnTo>
                  <a:pt x="378355" y="4053"/>
                </a:lnTo>
                <a:lnTo>
                  <a:pt x="366764" y="6564"/>
                </a:lnTo>
                <a:lnTo>
                  <a:pt x="329290" y="7608"/>
                </a:lnTo>
                <a:lnTo>
                  <a:pt x="292809" y="7619"/>
                </a:lnTo>
                <a:lnTo>
                  <a:pt x="256259" y="14926"/>
                </a:lnTo>
                <a:lnTo>
                  <a:pt x="225746" y="14375"/>
                </a:lnTo>
                <a:lnTo>
                  <a:pt x="192739" y="8090"/>
                </a:lnTo>
                <a:lnTo>
                  <a:pt x="158200" y="7648"/>
                </a:lnTo>
                <a:lnTo>
                  <a:pt x="124746" y="7622"/>
                </a:lnTo>
                <a:lnTo>
                  <a:pt x="87087" y="7620"/>
                </a:lnTo>
                <a:lnTo>
                  <a:pt x="83820" y="7620"/>
                </a:lnTo>
                <a:lnTo>
                  <a:pt x="87865" y="7620"/>
                </a:lnTo>
                <a:lnTo>
                  <a:pt x="89057" y="8467"/>
                </a:lnTo>
                <a:lnTo>
                  <a:pt x="89852" y="9878"/>
                </a:lnTo>
                <a:lnTo>
                  <a:pt x="90381" y="11665"/>
                </a:lnTo>
                <a:lnTo>
                  <a:pt x="91581" y="12857"/>
                </a:lnTo>
                <a:lnTo>
                  <a:pt x="95171" y="14181"/>
                </a:lnTo>
                <a:lnTo>
                  <a:pt x="130910" y="15178"/>
                </a:lnTo>
                <a:lnTo>
                  <a:pt x="167820" y="15232"/>
                </a:lnTo>
                <a:lnTo>
                  <a:pt x="202770" y="15239"/>
                </a:lnTo>
                <a:lnTo>
                  <a:pt x="231212" y="14393"/>
                </a:lnTo>
                <a:lnTo>
                  <a:pt x="262206" y="10003"/>
                </a:lnTo>
                <a:lnTo>
                  <a:pt x="298550" y="8091"/>
                </a:lnTo>
                <a:lnTo>
                  <a:pt x="331603" y="6835"/>
                </a:lnTo>
                <a:lnTo>
                  <a:pt x="361176" y="1601"/>
                </a:lnTo>
                <a:lnTo>
                  <a:pt x="387262" y="2732"/>
                </a:lnTo>
                <a:lnTo>
                  <a:pt x="418883" y="7595"/>
                </a:lnTo>
                <a:lnTo>
                  <a:pt x="404397" y="8465"/>
                </a:lnTo>
                <a:lnTo>
                  <a:pt x="368272" y="20800"/>
                </a:lnTo>
                <a:lnTo>
                  <a:pt x="352051" y="26498"/>
                </a:lnTo>
                <a:lnTo>
                  <a:pt x="331694" y="34930"/>
                </a:lnTo>
                <a:lnTo>
                  <a:pt x="308607" y="39732"/>
                </a:lnTo>
                <a:lnTo>
                  <a:pt x="298025" y="43906"/>
                </a:lnTo>
                <a:lnTo>
                  <a:pt x="263512" y="51226"/>
                </a:lnTo>
                <a:lnTo>
                  <a:pt x="229873" y="58298"/>
                </a:lnTo>
                <a:lnTo>
                  <a:pt x="221264" y="59777"/>
                </a:lnTo>
                <a:lnTo>
                  <a:pt x="187828" y="53977"/>
                </a:lnTo>
                <a:lnTo>
                  <a:pt x="173528" y="52682"/>
                </a:lnTo>
                <a:lnTo>
                  <a:pt x="157921" y="46804"/>
                </a:lnTo>
                <a:lnTo>
                  <a:pt x="139726" y="44936"/>
                </a:lnTo>
                <a:lnTo>
                  <a:pt x="129672" y="38194"/>
                </a:lnTo>
                <a:lnTo>
                  <a:pt x="166396" y="38100"/>
                </a:lnTo>
                <a:lnTo>
                  <a:pt x="204293" y="30794"/>
                </a:lnTo>
                <a:lnTo>
                  <a:pt x="233776" y="30508"/>
                </a:lnTo>
                <a:lnTo>
                  <a:pt x="237131" y="31345"/>
                </a:lnTo>
                <a:lnTo>
                  <a:pt x="239367" y="32750"/>
                </a:lnTo>
                <a:lnTo>
                  <a:pt x="240858" y="34533"/>
                </a:lnTo>
                <a:lnTo>
                  <a:pt x="247030" y="36515"/>
                </a:lnTo>
                <a:lnTo>
                  <a:pt x="282889" y="40219"/>
                </a:lnTo>
                <a:lnTo>
                  <a:pt x="296755" y="42428"/>
                </a:lnTo>
                <a:lnTo>
                  <a:pt x="332820" y="38837"/>
                </a:lnTo>
                <a:lnTo>
                  <a:pt x="366121" y="38246"/>
                </a:lnTo>
                <a:lnTo>
                  <a:pt x="402175" y="38129"/>
                </a:lnTo>
                <a:lnTo>
                  <a:pt x="438052" y="34060"/>
                </a:lnTo>
                <a:lnTo>
                  <a:pt x="470821" y="31187"/>
                </a:lnTo>
                <a:lnTo>
                  <a:pt x="503877" y="30573"/>
                </a:lnTo>
                <a:lnTo>
                  <a:pt x="538889" y="24461"/>
                </a:lnTo>
                <a:lnTo>
                  <a:pt x="569009" y="23177"/>
                </a:lnTo>
                <a:lnTo>
                  <a:pt x="597667" y="22954"/>
                </a:lnTo>
                <a:lnTo>
                  <a:pt x="627608" y="22888"/>
                </a:lnTo>
                <a:lnTo>
                  <a:pt x="661972" y="22868"/>
                </a:lnTo>
                <a:lnTo>
                  <a:pt x="698497" y="22861"/>
                </a:lnTo>
                <a:lnTo>
                  <a:pt x="736401" y="22860"/>
                </a:lnTo>
                <a:lnTo>
                  <a:pt x="773469" y="22860"/>
                </a:lnTo>
                <a:lnTo>
                  <a:pt x="803369" y="22860"/>
                </a:lnTo>
                <a:lnTo>
                  <a:pt x="839164" y="22860"/>
                </a:lnTo>
                <a:lnTo>
                  <a:pt x="867522" y="22860"/>
                </a:lnTo>
                <a:lnTo>
                  <a:pt x="898817" y="22860"/>
                </a:lnTo>
                <a:lnTo>
                  <a:pt x="934205" y="22860"/>
                </a:lnTo>
                <a:lnTo>
                  <a:pt x="969144" y="25118"/>
                </a:lnTo>
                <a:lnTo>
                  <a:pt x="1003014" y="29774"/>
                </a:lnTo>
                <a:lnTo>
                  <a:pt x="1039356" y="30387"/>
                </a:lnTo>
                <a:lnTo>
                  <a:pt x="1077077" y="32726"/>
                </a:lnTo>
                <a:lnTo>
                  <a:pt x="1107945" y="36508"/>
                </a:lnTo>
                <a:lnTo>
                  <a:pt x="1141644" y="37628"/>
                </a:lnTo>
                <a:lnTo>
                  <a:pt x="1173078" y="35703"/>
                </a:lnTo>
                <a:lnTo>
                  <a:pt x="1205950" y="31512"/>
                </a:lnTo>
                <a:lnTo>
                  <a:pt x="1240064" y="36647"/>
                </a:lnTo>
                <a:lnTo>
                  <a:pt x="1274975" y="37909"/>
                </a:lnTo>
                <a:lnTo>
                  <a:pt x="1306093" y="38890"/>
                </a:lnTo>
                <a:lnTo>
                  <a:pt x="1340050" y="44653"/>
                </a:lnTo>
                <a:lnTo>
                  <a:pt x="1373978" y="45579"/>
                </a:lnTo>
                <a:lnTo>
                  <a:pt x="1409809" y="45715"/>
                </a:lnTo>
                <a:lnTo>
                  <a:pt x="1430870" y="45719"/>
                </a:lnTo>
                <a:lnTo>
                  <a:pt x="1433127" y="47413"/>
                </a:lnTo>
                <a:lnTo>
                  <a:pt x="1433784" y="50235"/>
                </a:lnTo>
                <a:lnTo>
                  <a:pt x="1432560" y="609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11"/>
          <p:cNvSpPr/>
          <p:nvPr>
            <p:custDataLst>
              <p:tags r:id="rId3"/>
            </p:custDataLst>
          </p:nvPr>
        </p:nvSpPr>
        <p:spPr>
          <a:xfrm>
            <a:off x="3361476" y="4587242"/>
            <a:ext cx="730465" cy="249754"/>
          </a:xfrm>
          <a:custGeom>
            <a:avLst/>
            <a:gdLst/>
            <a:ahLst/>
            <a:cxnLst/>
            <a:rect l="0" t="0" r="0" b="0"/>
            <a:pathLst>
              <a:path w="730465" h="249754">
                <a:moveTo>
                  <a:pt x="75144" y="167638"/>
                </a:moveTo>
                <a:lnTo>
                  <a:pt x="85750" y="167638"/>
                </a:lnTo>
                <a:lnTo>
                  <a:pt x="118122" y="175049"/>
                </a:lnTo>
                <a:lnTo>
                  <a:pt x="150632" y="175253"/>
                </a:lnTo>
                <a:lnTo>
                  <a:pt x="181433" y="172999"/>
                </a:lnTo>
                <a:lnTo>
                  <a:pt x="216272" y="168697"/>
                </a:lnTo>
                <a:lnTo>
                  <a:pt x="245747" y="167952"/>
                </a:lnTo>
                <a:lnTo>
                  <a:pt x="280811" y="167700"/>
                </a:lnTo>
                <a:lnTo>
                  <a:pt x="309555" y="168503"/>
                </a:lnTo>
                <a:lnTo>
                  <a:pt x="339521" y="172880"/>
                </a:lnTo>
                <a:lnTo>
                  <a:pt x="373213" y="174788"/>
                </a:lnTo>
                <a:lnTo>
                  <a:pt x="390085" y="177377"/>
                </a:lnTo>
                <a:lnTo>
                  <a:pt x="421443" y="182395"/>
                </a:lnTo>
                <a:lnTo>
                  <a:pt x="453241" y="182782"/>
                </a:lnTo>
                <a:lnTo>
                  <a:pt x="465578" y="185093"/>
                </a:lnTo>
                <a:lnTo>
                  <a:pt x="475577" y="188096"/>
                </a:lnTo>
                <a:lnTo>
                  <a:pt x="510036" y="190182"/>
                </a:lnTo>
                <a:lnTo>
                  <a:pt x="544647" y="197031"/>
                </a:lnTo>
                <a:lnTo>
                  <a:pt x="566132" y="197057"/>
                </a:lnTo>
                <a:lnTo>
                  <a:pt x="597314" y="191529"/>
                </a:lnTo>
                <a:lnTo>
                  <a:pt x="605811" y="193213"/>
                </a:lnTo>
                <a:lnTo>
                  <a:pt x="614103" y="195939"/>
                </a:lnTo>
                <a:lnTo>
                  <a:pt x="647376" y="197831"/>
                </a:lnTo>
                <a:lnTo>
                  <a:pt x="681659" y="198062"/>
                </a:lnTo>
                <a:lnTo>
                  <a:pt x="716423" y="198113"/>
                </a:lnTo>
                <a:lnTo>
                  <a:pt x="730464" y="198118"/>
                </a:lnTo>
                <a:lnTo>
                  <a:pt x="730464" y="194073"/>
                </a:lnTo>
                <a:lnTo>
                  <a:pt x="729617" y="192881"/>
                </a:lnTo>
                <a:lnTo>
                  <a:pt x="728206" y="192086"/>
                </a:lnTo>
                <a:lnTo>
                  <a:pt x="726419" y="191557"/>
                </a:lnTo>
                <a:lnTo>
                  <a:pt x="725227" y="190357"/>
                </a:lnTo>
                <a:lnTo>
                  <a:pt x="721057" y="182349"/>
                </a:lnTo>
                <a:lnTo>
                  <a:pt x="717816" y="177563"/>
                </a:lnTo>
                <a:lnTo>
                  <a:pt x="716376" y="172613"/>
                </a:lnTo>
                <a:lnTo>
                  <a:pt x="715325" y="140302"/>
                </a:lnTo>
                <a:lnTo>
                  <a:pt x="716077" y="102496"/>
                </a:lnTo>
                <a:lnTo>
                  <a:pt x="728405" y="64708"/>
                </a:lnTo>
                <a:lnTo>
                  <a:pt x="730440" y="26994"/>
                </a:lnTo>
                <a:lnTo>
                  <a:pt x="730454" y="24696"/>
                </a:lnTo>
                <a:lnTo>
                  <a:pt x="726416" y="19357"/>
                </a:lnTo>
                <a:lnTo>
                  <a:pt x="722174" y="17069"/>
                </a:lnTo>
                <a:lnTo>
                  <a:pt x="709209" y="15479"/>
                </a:lnTo>
                <a:lnTo>
                  <a:pt x="672094" y="15244"/>
                </a:lnTo>
                <a:lnTo>
                  <a:pt x="637529" y="15239"/>
                </a:lnTo>
                <a:lnTo>
                  <a:pt x="605843" y="15238"/>
                </a:lnTo>
                <a:lnTo>
                  <a:pt x="576417" y="12980"/>
                </a:lnTo>
                <a:lnTo>
                  <a:pt x="539168" y="8677"/>
                </a:lnTo>
                <a:lnTo>
                  <a:pt x="503416" y="7932"/>
                </a:lnTo>
                <a:lnTo>
                  <a:pt x="474102" y="3666"/>
                </a:lnTo>
                <a:lnTo>
                  <a:pt x="437194" y="1085"/>
                </a:lnTo>
                <a:lnTo>
                  <a:pt x="406220" y="320"/>
                </a:lnTo>
                <a:lnTo>
                  <a:pt x="368821" y="93"/>
                </a:lnTo>
                <a:lnTo>
                  <a:pt x="338029" y="40"/>
                </a:lnTo>
                <a:lnTo>
                  <a:pt x="307975" y="17"/>
                </a:lnTo>
                <a:lnTo>
                  <a:pt x="274235" y="4"/>
                </a:lnTo>
                <a:lnTo>
                  <a:pt x="247449" y="0"/>
                </a:lnTo>
                <a:lnTo>
                  <a:pt x="218611" y="2257"/>
                </a:lnTo>
                <a:lnTo>
                  <a:pt x="190554" y="4389"/>
                </a:lnTo>
                <a:lnTo>
                  <a:pt x="156564" y="1675"/>
                </a:lnTo>
                <a:lnTo>
                  <a:pt x="119637" y="2587"/>
                </a:lnTo>
                <a:lnTo>
                  <a:pt x="88072" y="6624"/>
                </a:lnTo>
                <a:lnTo>
                  <a:pt x="55057" y="7422"/>
                </a:lnTo>
                <a:lnTo>
                  <a:pt x="18398" y="7616"/>
                </a:lnTo>
                <a:lnTo>
                  <a:pt x="13799" y="9875"/>
                </a:lnTo>
                <a:lnTo>
                  <a:pt x="11387" y="11663"/>
                </a:lnTo>
                <a:lnTo>
                  <a:pt x="8707" y="18164"/>
                </a:lnTo>
                <a:lnTo>
                  <a:pt x="6689" y="55015"/>
                </a:lnTo>
                <a:lnTo>
                  <a:pt x="6589" y="88539"/>
                </a:lnTo>
                <a:lnTo>
                  <a:pt x="4311" y="117739"/>
                </a:lnTo>
                <a:lnTo>
                  <a:pt x="4" y="151573"/>
                </a:lnTo>
                <a:lnTo>
                  <a:pt x="0" y="183561"/>
                </a:lnTo>
                <a:lnTo>
                  <a:pt x="5936" y="210080"/>
                </a:lnTo>
                <a:lnTo>
                  <a:pt x="19380" y="236487"/>
                </a:lnTo>
                <a:lnTo>
                  <a:pt x="27500" y="242829"/>
                </a:lnTo>
                <a:lnTo>
                  <a:pt x="39575" y="247623"/>
                </a:lnTo>
                <a:lnTo>
                  <a:pt x="53409" y="249753"/>
                </a:lnTo>
                <a:lnTo>
                  <a:pt x="82764" y="2438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12"/>
          <p:cNvSpPr/>
          <p:nvPr>
            <p:custDataLst>
              <p:tags r:id="rId4"/>
            </p:custDataLst>
          </p:nvPr>
        </p:nvSpPr>
        <p:spPr>
          <a:xfrm>
            <a:off x="5989320" y="4450080"/>
            <a:ext cx="1607820" cy="30481"/>
          </a:xfrm>
          <a:custGeom>
            <a:avLst/>
            <a:gdLst/>
            <a:ahLst/>
            <a:cxnLst/>
            <a:rect l="0" t="0" r="0" b="0"/>
            <a:pathLst>
              <a:path w="1607820" h="30481">
                <a:moveTo>
                  <a:pt x="0" y="15240"/>
                </a:moveTo>
                <a:lnTo>
                  <a:pt x="4046" y="15240"/>
                </a:lnTo>
                <a:lnTo>
                  <a:pt x="26295" y="8091"/>
                </a:lnTo>
                <a:lnTo>
                  <a:pt x="34546" y="8676"/>
                </a:lnTo>
                <a:lnTo>
                  <a:pt x="58398" y="14552"/>
                </a:lnTo>
                <a:lnTo>
                  <a:pt x="89702" y="15149"/>
                </a:lnTo>
                <a:lnTo>
                  <a:pt x="123270" y="14375"/>
                </a:lnTo>
                <a:lnTo>
                  <a:pt x="155152" y="9998"/>
                </a:lnTo>
                <a:lnTo>
                  <a:pt x="191797" y="8090"/>
                </a:lnTo>
                <a:lnTo>
                  <a:pt x="223305" y="7713"/>
                </a:lnTo>
                <a:lnTo>
                  <a:pt x="258851" y="7638"/>
                </a:lnTo>
                <a:lnTo>
                  <a:pt x="290997" y="6779"/>
                </a:lnTo>
                <a:lnTo>
                  <a:pt x="325091" y="1590"/>
                </a:lnTo>
                <a:lnTo>
                  <a:pt x="359703" y="314"/>
                </a:lnTo>
                <a:lnTo>
                  <a:pt x="393599" y="93"/>
                </a:lnTo>
                <a:lnTo>
                  <a:pt x="419055" y="41"/>
                </a:lnTo>
                <a:lnTo>
                  <a:pt x="452671" y="12"/>
                </a:lnTo>
                <a:lnTo>
                  <a:pt x="483233" y="3"/>
                </a:lnTo>
                <a:lnTo>
                  <a:pt x="507717" y="1"/>
                </a:lnTo>
                <a:lnTo>
                  <a:pt x="535532" y="1"/>
                </a:lnTo>
                <a:lnTo>
                  <a:pt x="567616" y="0"/>
                </a:lnTo>
                <a:lnTo>
                  <a:pt x="601299" y="0"/>
                </a:lnTo>
                <a:lnTo>
                  <a:pt x="630000" y="4045"/>
                </a:lnTo>
                <a:lnTo>
                  <a:pt x="662682" y="6561"/>
                </a:lnTo>
                <a:lnTo>
                  <a:pt x="695131" y="7306"/>
                </a:lnTo>
                <a:lnTo>
                  <a:pt x="730240" y="11572"/>
                </a:lnTo>
                <a:lnTo>
                  <a:pt x="763408" y="14153"/>
                </a:lnTo>
                <a:lnTo>
                  <a:pt x="797022" y="15025"/>
                </a:lnTo>
                <a:lnTo>
                  <a:pt x="824414" y="15144"/>
                </a:lnTo>
                <a:lnTo>
                  <a:pt x="851828" y="15197"/>
                </a:lnTo>
                <a:lnTo>
                  <a:pt x="888805" y="15227"/>
                </a:lnTo>
                <a:lnTo>
                  <a:pt x="925725" y="15237"/>
                </a:lnTo>
                <a:lnTo>
                  <a:pt x="962064" y="15239"/>
                </a:lnTo>
                <a:lnTo>
                  <a:pt x="995692" y="15240"/>
                </a:lnTo>
                <a:lnTo>
                  <a:pt x="1033313" y="15240"/>
                </a:lnTo>
                <a:lnTo>
                  <a:pt x="1070424" y="15240"/>
                </a:lnTo>
                <a:lnTo>
                  <a:pt x="1099737" y="15240"/>
                </a:lnTo>
                <a:lnTo>
                  <a:pt x="1132521" y="15240"/>
                </a:lnTo>
                <a:lnTo>
                  <a:pt x="1166847" y="15240"/>
                </a:lnTo>
                <a:lnTo>
                  <a:pt x="1198472" y="15240"/>
                </a:lnTo>
                <a:lnTo>
                  <a:pt x="1230556" y="16087"/>
                </a:lnTo>
                <a:lnTo>
                  <a:pt x="1264153" y="21271"/>
                </a:lnTo>
                <a:lnTo>
                  <a:pt x="1295248" y="22546"/>
                </a:lnTo>
                <a:lnTo>
                  <a:pt x="1331087" y="22798"/>
                </a:lnTo>
                <a:lnTo>
                  <a:pt x="1367237" y="22852"/>
                </a:lnTo>
                <a:lnTo>
                  <a:pt x="1402033" y="23705"/>
                </a:lnTo>
                <a:lnTo>
                  <a:pt x="1434898" y="28096"/>
                </a:lnTo>
                <a:lnTo>
                  <a:pt x="1464015" y="29774"/>
                </a:lnTo>
                <a:lnTo>
                  <a:pt x="1500300" y="30271"/>
                </a:lnTo>
                <a:lnTo>
                  <a:pt x="1536221" y="30439"/>
                </a:lnTo>
                <a:lnTo>
                  <a:pt x="1568826" y="30468"/>
                </a:lnTo>
                <a:lnTo>
                  <a:pt x="1607819" y="3048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 name="SMARTInkShape-Group13"/>
          <p:cNvGrpSpPr/>
          <p:nvPr/>
        </p:nvGrpSpPr>
        <p:grpSpPr>
          <a:xfrm>
            <a:off x="4213860" y="4290060"/>
            <a:ext cx="1432174" cy="251460"/>
            <a:chOff x="4213860" y="4290060"/>
            <a:chExt cx="1432174" cy="251460"/>
          </a:xfrm>
        </p:grpSpPr>
        <p:sp>
          <p:nvSpPr>
            <p:cNvPr id="9" name="SMARTInkShape-13"/>
            <p:cNvSpPr/>
            <p:nvPr>
              <p:custDataLst>
                <p:tags r:id="rId29"/>
              </p:custDataLst>
            </p:nvPr>
          </p:nvSpPr>
          <p:spPr>
            <a:xfrm>
              <a:off x="4843793" y="4290060"/>
              <a:ext cx="802241" cy="251460"/>
            </a:xfrm>
            <a:custGeom>
              <a:avLst/>
              <a:gdLst/>
              <a:ahLst/>
              <a:cxnLst/>
              <a:rect l="0" t="0" r="0" b="0"/>
              <a:pathLst>
                <a:path w="802241" h="251460">
                  <a:moveTo>
                    <a:pt x="154927" y="175260"/>
                  </a:moveTo>
                  <a:lnTo>
                    <a:pt x="191038" y="175260"/>
                  </a:lnTo>
                  <a:lnTo>
                    <a:pt x="224248" y="175260"/>
                  </a:lnTo>
                  <a:lnTo>
                    <a:pt x="261705" y="176107"/>
                  </a:lnTo>
                  <a:lnTo>
                    <a:pt x="299720" y="185866"/>
                  </a:lnTo>
                  <a:lnTo>
                    <a:pt x="334036" y="192147"/>
                  </a:lnTo>
                  <a:lnTo>
                    <a:pt x="364065" y="198608"/>
                  </a:lnTo>
                  <a:lnTo>
                    <a:pt x="397516" y="203627"/>
                  </a:lnTo>
                  <a:lnTo>
                    <a:pt x="428877" y="207372"/>
                  </a:lnTo>
                  <a:lnTo>
                    <a:pt x="461723" y="212177"/>
                  </a:lnTo>
                  <a:lnTo>
                    <a:pt x="492294" y="213126"/>
                  </a:lnTo>
                  <a:lnTo>
                    <a:pt x="525351" y="212444"/>
                  </a:lnTo>
                  <a:lnTo>
                    <a:pt x="561956" y="208103"/>
                  </a:lnTo>
                  <a:lnTo>
                    <a:pt x="597073" y="205593"/>
                  </a:lnTo>
                  <a:lnTo>
                    <a:pt x="629913" y="199847"/>
                  </a:lnTo>
                  <a:lnTo>
                    <a:pt x="664465" y="194416"/>
                  </a:lnTo>
                  <a:lnTo>
                    <a:pt x="697404" y="182727"/>
                  </a:lnTo>
                  <a:lnTo>
                    <a:pt x="730761" y="168645"/>
                  </a:lnTo>
                  <a:lnTo>
                    <a:pt x="764827" y="150171"/>
                  </a:lnTo>
                  <a:lnTo>
                    <a:pt x="796020" y="119948"/>
                  </a:lnTo>
                  <a:lnTo>
                    <a:pt x="799690" y="113141"/>
                  </a:lnTo>
                  <a:lnTo>
                    <a:pt x="802240" y="86437"/>
                  </a:lnTo>
                  <a:lnTo>
                    <a:pt x="801608" y="71437"/>
                  </a:lnTo>
                  <a:lnTo>
                    <a:pt x="798506" y="61948"/>
                  </a:lnTo>
                  <a:lnTo>
                    <a:pt x="783531" y="38484"/>
                  </a:lnTo>
                  <a:lnTo>
                    <a:pt x="755229" y="16994"/>
                  </a:lnTo>
                  <a:lnTo>
                    <a:pt x="740921" y="11786"/>
                  </a:lnTo>
                  <a:lnTo>
                    <a:pt x="708705" y="2932"/>
                  </a:lnTo>
                  <a:lnTo>
                    <a:pt x="675701" y="579"/>
                  </a:lnTo>
                  <a:lnTo>
                    <a:pt x="643382" y="172"/>
                  </a:lnTo>
                  <a:lnTo>
                    <a:pt x="606165" y="34"/>
                  </a:lnTo>
                  <a:lnTo>
                    <a:pt x="568271" y="7"/>
                  </a:lnTo>
                  <a:lnTo>
                    <a:pt x="532689" y="1"/>
                  </a:lnTo>
                  <a:lnTo>
                    <a:pt x="500762" y="0"/>
                  </a:lnTo>
                  <a:lnTo>
                    <a:pt x="471470" y="847"/>
                  </a:lnTo>
                  <a:lnTo>
                    <a:pt x="440253" y="5237"/>
                  </a:lnTo>
                  <a:lnTo>
                    <a:pt x="403450" y="7149"/>
                  </a:lnTo>
                  <a:lnTo>
                    <a:pt x="371282" y="11572"/>
                  </a:lnTo>
                  <a:lnTo>
                    <a:pt x="334008" y="15362"/>
                  </a:lnTo>
                  <a:lnTo>
                    <a:pt x="298572" y="22090"/>
                  </a:lnTo>
                  <a:lnTo>
                    <a:pt x="263176" y="28876"/>
                  </a:lnTo>
                  <a:lnTo>
                    <a:pt x="235044" y="36027"/>
                  </a:lnTo>
                  <a:lnTo>
                    <a:pt x="211685" y="39744"/>
                  </a:lnTo>
                  <a:lnTo>
                    <a:pt x="176952" y="49415"/>
                  </a:lnTo>
                  <a:lnTo>
                    <a:pt x="156740" y="58854"/>
                  </a:lnTo>
                  <a:lnTo>
                    <a:pt x="120087" y="71443"/>
                  </a:lnTo>
                  <a:lnTo>
                    <a:pt x="81999" y="87636"/>
                  </a:lnTo>
                  <a:lnTo>
                    <a:pt x="70022" y="91443"/>
                  </a:lnTo>
                  <a:lnTo>
                    <a:pt x="33824" y="116439"/>
                  </a:lnTo>
                  <a:lnTo>
                    <a:pt x="21208" y="127822"/>
                  </a:lnTo>
                  <a:lnTo>
                    <a:pt x="1276" y="152707"/>
                  </a:lnTo>
                  <a:lnTo>
                    <a:pt x="0" y="156838"/>
                  </a:lnTo>
                  <a:lnTo>
                    <a:pt x="840" y="165943"/>
                  </a:lnTo>
                  <a:lnTo>
                    <a:pt x="4035" y="173377"/>
                  </a:lnTo>
                  <a:lnTo>
                    <a:pt x="12985" y="185048"/>
                  </a:lnTo>
                  <a:lnTo>
                    <a:pt x="47196" y="210813"/>
                  </a:lnTo>
                  <a:lnTo>
                    <a:pt x="67889" y="218721"/>
                  </a:lnTo>
                  <a:lnTo>
                    <a:pt x="100787" y="227612"/>
                  </a:lnTo>
                  <a:lnTo>
                    <a:pt x="129651" y="240133"/>
                  </a:lnTo>
                  <a:lnTo>
                    <a:pt x="164045" y="247153"/>
                  </a:lnTo>
                  <a:lnTo>
                    <a:pt x="201978" y="250609"/>
                  </a:lnTo>
                  <a:lnTo>
                    <a:pt x="238012" y="251208"/>
                  </a:lnTo>
                  <a:lnTo>
                    <a:pt x="273848" y="251410"/>
                  </a:lnTo>
                  <a:lnTo>
                    <a:pt x="308696" y="251445"/>
                  </a:lnTo>
                  <a:lnTo>
                    <a:pt x="343575" y="251455"/>
                  </a:lnTo>
                  <a:lnTo>
                    <a:pt x="377611" y="251459"/>
                  </a:lnTo>
                  <a:lnTo>
                    <a:pt x="444487" y="24384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14"/>
            <p:cNvSpPr/>
            <p:nvPr>
              <p:custDataLst>
                <p:tags r:id="rId30"/>
              </p:custDataLst>
            </p:nvPr>
          </p:nvSpPr>
          <p:spPr>
            <a:xfrm>
              <a:off x="4213860" y="4442460"/>
              <a:ext cx="563881" cy="52997"/>
            </a:xfrm>
            <a:custGeom>
              <a:avLst/>
              <a:gdLst/>
              <a:ahLst/>
              <a:cxnLst/>
              <a:rect l="0" t="0" r="0" b="0"/>
              <a:pathLst>
                <a:path w="563881" h="52997">
                  <a:moveTo>
                    <a:pt x="0" y="22860"/>
                  </a:moveTo>
                  <a:lnTo>
                    <a:pt x="7306" y="22860"/>
                  </a:lnTo>
                  <a:lnTo>
                    <a:pt x="7619" y="15268"/>
                  </a:lnTo>
                  <a:lnTo>
                    <a:pt x="7620" y="19293"/>
                  </a:lnTo>
                  <a:lnTo>
                    <a:pt x="8467" y="20482"/>
                  </a:lnTo>
                  <a:lnTo>
                    <a:pt x="9878" y="21275"/>
                  </a:lnTo>
                  <a:lnTo>
                    <a:pt x="15381" y="22651"/>
                  </a:lnTo>
                  <a:lnTo>
                    <a:pt x="18972" y="22767"/>
                  </a:lnTo>
                  <a:lnTo>
                    <a:pt x="23390" y="25076"/>
                  </a:lnTo>
                  <a:lnTo>
                    <a:pt x="28175" y="28078"/>
                  </a:lnTo>
                  <a:lnTo>
                    <a:pt x="65009" y="39845"/>
                  </a:lnTo>
                  <a:lnTo>
                    <a:pt x="102167" y="50728"/>
                  </a:lnTo>
                  <a:lnTo>
                    <a:pt x="135165" y="52996"/>
                  </a:lnTo>
                  <a:lnTo>
                    <a:pt x="168966" y="51037"/>
                  </a:lnTo>
                  <a:lnTo>
                    <a:pt x="204350" y="45927"/>
                  </a:lnTo>
                  <a:lnTo>
                    <a:pt x="238111" y="45728"/>
                  </a:lnTo>
                  <a:lnTo>
                    <a:pt x="273984" y="47979"/>
                  </a:lnTo>
                  <a:lnTo>
                    <a:pt x="308779" y="52281"/>
                  </a:lnTo>
                  <a:lnTo>
                    <a:pt x="343027" y="47894"/>
                  </a:lnTo>
                  <a:lnTo>
                    <a:pt x="377012" y="46149"/>
                  </a:lnTo>
                  <a:lnTo>
                    <a:pt x="411112" y="44930"/>
                  </a:lnTo>
                  <a:lnTo>
                    <a:pt x="445091" y="37965"/>
                  </a:lnTo>
                  <a:lnTo>
                    <a:pt x="481163" y="28735"/>
                  </a:lnTo>
                  <a:lnTo>
                    <a:pt x="491557" y="25471"/>
                  </a:lnTo>
                  <a:lnTo>
                    <a:pt x="527657" y="22243"/>
                  </a:lnTo>
                  <a:lnTo>
                    <a:pt x="548559" y="15269"/>
                  </a:lnTo>
                  <a:lnTo>
                    <a:pt x="56388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 name="SMARTInkShape-15"/>
          <p:cNvSpPr/>
          <p:nvPr>
            <p:custDataLst>
              <p:tags r:id="rId5"/>
            </p:custDataLst>
          </p:nvPr>
        </p:nvSpPr>
        <p:spPr>
          <a:xfrm>
            <a:off x="2842381" y="4434840"/>
            <a:ext cx="1180980" cy="30481"/>
          </a:xfrm>
          <a:custGeom>
            <a:avLst/>
            <a:gdLst/>
            <a:ahLst/>
            <a:cxnLst/>
            <a:rect l="0" t="0" r="0" b="0"/>
            <a:pathLst>
              <a:path w="1180980" h="30481">
                <a:moveTo>
                  <a:pt x="15119" y="22860"/>
                </a:moveTo>
                <a:lnTo>
                  <a:pt x="15119" y="29421"/>
                </a:lnTo>
                <a:lnTo>
                  <a:pt x="14272" y="29774"/>
                </a:lnTo>
                <a:lnTo>
                  <a:pt x="0" y="30477"/>
                </a:lnTo>
                <a:lnTo>
                  <a:pt x="37236" y="30480"/>
                </a:lnTo>
                <a:lnTo>
                  <a:pt x="73028" y="23919"/>
                </a:lnTo>
                <a:lnTo>
                  <a:pt x="107160" y="22999"/>
                </a:lnTo>
                <a:lnTo>
                  <a:pt x="129597" y="20643"/>
                </a:lnTo>
                <a:lnTo>
                  <a:pt x="165350" y="15715"/>
                </a:lnTo>
                <a:lnTo>
                  <a:pt x="189736" y="17638"/>
                </a:lnTo>
                <a:lnTo>
                  <a:pt x="219614" y="23019"/>
                </a:lnTo>
                <a:lnTo>
                  <a:pt x="256706" y="28755"/>
                </a:lnTo>
                <a:lnTo>
                  <a:pt x="293039" y="30139"/>
                </a:lnTo>
                <a:lnTo>
                  <a:pt x="326340" y="30436"/>
                </a:lnTo>
                <a:lnTo>
                  <a:pt x="355321" y="30474"/>
                </a:lnTo>
                <a:lnTo>
                  <a:pt x="391321" y="28221"/>
                </a:lnTo>
                <a:lnTo>
                  <a:pt x="426124" y="23566"/>
                </a:lnTo>
                <a:lnTo>
                  <a:pt x="455637" y="22999"/>
                </a:lnTo>
                <a:lnTo>
                  <a:pt x="482616" y="20643"/>
                </a:lnTo>
                <a:lnTo>
                  <a:pt x="514993" y="16308"/>
                </a:lnTo>
                <a:lnTo>
                  <a:pt x="548087" y="15557"/>
                </a:lnTo>
                <a:lnTo>
                  <a:pt x="585875" y="15303"/>
                </a:lnTo>
                <a:lnTo>
                  <a:pt x="615938" y="14412"/>
                </a:lnTo>
                <a:lnTo>
                  <a:pt x="648740" y="10009"/>
                </a:lnTo>
                <a:lnTo>
                  <a:pt x="681954" y="7935"/>
                </a:lnTo>
                <a:lnTo>
                  <a:pt x="714545" y="6835"/>
                </a:lnTo>
                <a:lnTo>
                  <a:pt x="750001" y="1068"/>
                </a:lnTo>
                <a:lnTo>
                  <a:pt x="782173" y="211"/>
                </a:lnTo>
                <a:lnTo>
                  <a:pt x="820097" y="28"/>
                </a:lnTo>
                <a:lnTo>
                  <a:pt x="852977" y="8"/>
                </a:lnTo>
                <a:lnTo>
                  <a:pt x="885456" y="2"/>
                </a:lnTo>
                <a:lnTo>
                  <a:pt x="913829" y="1"/>
                </a:lnTo>
                <a:lnTo>
                  <a:pt x="951882" y="0"/>
                </a:lnTo>
                <a:lnTo>
                  <a:pt x="988187" y="0"/>
                </a:lnTo>
                <a:lnTo>
                  <a:pt x="1025873" y="0"/>
                </a:lnTo>
                <a:lnTo>
                  <a:pt x="1054682" y="0"/>
                </a:lnTo>
                <a:lnTo>
                  <a:pt x="1088712" y="4045"/>
                </a:lnTo>
                <a:lnTo>
                  <a:pt x="1121562" y="6561"/>
                </a:lnTo>
                <a:lnTo>
                  <a:pt x="1135663" y="9407"/>
                </a:lnTo>
                <a:lnTo>
                  <a:pt x="1140608" y="11351"/>
                </a:lnTo>
                <a:lnTo>
                  <a:pt x="1144752" y="11801"/>
                </a:lnTo>
                <a:lnTo>
                  <a:pt x="1180979"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16"/>
          <p:cNvSpPr/>
          <p:nvPr>
            <p:custDataLst>
              <p:tags r:id="rId6"/>
            </p:custDataLst>
          </p:nvPr>
        </p:nvSpPr>
        <p:spPr>
          <a:xfrm>
            <a:off x="1981200" y="4389120"/>
            <a:ext cx="213361" cy="151922"/>
          </a:xfrm>
          <a:custGeom>
            <a:avLst/>
            <a:gdLst/>
            <a:ahLst/>
            <a:cxnLst/>
            <a:rect l="0" t="0" r="0" b="0"/>
            <a:pathLst>
              <a:path w="213361" h="151922">
                <a:moveTo>
                  <a:pt x="0" y="60960"/>
                </a:moveTo>
                <a:lnTo>
                  <a:pt x="7527" y="60960"/>
                </a:lnTo>
                <a:lnTo>
                  <a:pt x="7592" y="65005"/>
                </a:lnTo>
                <a:lnTo>
                  <a:pt x="9866" y="69249"/>
                </a:lnTo>
                <a:lnTo>
                  <a:pt x="12851" y="73957"/>
                </a:lnTo>
                <a:lnTo>
                  <a:pt x="14178" y="78872"/>
                </a:lnTo>
                <a:lnTo>
                  <a:pt x="19284" y="83879"/>
                </a:lnTo>
                <a:lnTo>
                  <a:pt x="27197" y="90619"/>
                </a:lnTo>
                <a:lnTo>
                  <a:pt x="59549" y="127879"/>
                </a:lnTo>
                <a:lnTo>
                  <a:pt x="87962" y="148767"/>
                </a:lnTo>
                <a:lnTo>
                  <a:pt x="97431" y="151921"/>
                </a:lnTo>
                <a:lnTo>
                  <a:pt x="98336" y="147672"/>
                </a:lnTo>
                <a:lnTo>
                  <a:pt x="98577" y="144168"/>
                </a:lnTo>
                <a:lnTo>
                  <a:pt x="101104" y="138017"/>
                </a:lnTo>
                <a:lnTo>
                  <a:pt x="118995" y="103159"/>
                </a:lnTo>
                <a:lnTo>
                  <a:pt x="141662" y="69390"/>
                </a:lnTo>
                <a:lnTo>
                  <a:pt x="172669" y="33537"/>
                </a:lnTo>
                <a:lnTo>
                  <a:pt x="21336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 name="SMARTInkShape-Group16"/>
          <p:cNvGrpSpPr/>
          <p:nvPr/>
        </p:nvGrpSpPr>
        <p:grpSpPr>
          <a:xfrm>
            <a:off x="2659380" y="3627120"/>
            <a:ext cx="190501" cy="173836"/>
            <a:chOff x="2659380" y="3627120"/>
            <a:chExt cx="190501" cy="173836"/>
          </a:xfrm>
        </p:grpSpPr>
        <p:sp>
          <p:nvSpPr>
            <p:cNvPr id="14" name="SMARTInkShape-17"/>
            <p:cNvSpPr/>
            <p:nvPr>
              <p:custDataLst>
                <p:tags r:id="rId25"/>
              </p:custDataLst>
            </p:nvPr>
          </p:nvSpPr>
          <p:spPr>
            <a:xfrm>
              <a:off x="2659380" y="3710940"/>
              <a:ext cx="152401" cy="30481"/>
            </a:xfrm>
            <a:custGeom>
              <a:avLst/>
              <a:gdLst/>
              <a:ahLst/>
              <a:cxnLst/>
              <a:rect l="0" t="0" r="0" b="0"/>
              <a:pathLst>
                <a:path w="152401" h="30481">
                  <a:moveTo>
                    <a:pt x="0" y="30480"/>
                  </a:moveTo>
                  <a:lnTo>
                    <a:pt x="31818" y="19874"/>
                  </a:lnTo>
                  <a:lnTo>
                    <a:pt x="66461" y="10918"/>
                  </a:lnTo>
                  <a:lnTo>
                    <a:pt x="100899" y="6014"/>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18"/>
            <p:cNvSpPr/>
            <p:nvPr>
              <p:custDataLst>
                <p:tags r:id="rId26"/>
              </p:custDataLst>
            </p:nvPr>
          </p:nvSpPr>
          <p:spPr>
            <a:xfrm>
              <a:off x="2727960" y="3628179"/>
              <a:ext cx="45591" cy="172627"/>
            </a:xfrm>
            <a:custGeom>
              <a:avLst/>
              <a:gdLst/>
              <a:ahLst/>
              <a:cxnLst/>
              <a:rect l="0" t="0" r="0" b="0"/>
              <a:pathLst>
                <a:path w="45591" h="172627">
                  <a:moveTo>
                    <a:pt x="0" y="6561"/>
                  </a:moveTo>
                  <a:lnTo>
                    <a:pt x="0" y="2516"/>
                  </a:lnTo>
                  <a:lnTo>
                    <a:pt x="847" y="1324"/>
                  </a:lnTo>
                  <a:lnTo>
                    <a:pt x="2258" y="530"/>
                  </a:lnTo>
                  <a:lnTo>
                    <a:pt x="4045" y="0"/>
                  </a:lnTo>
                  <a:lnTo>
                    <a:pt x="6083" y="494"/>
                  </a:lnTo>
                  <a:lnTo>
                    <a:pt x="10606" y="3300"/>
                  </a:lnTo>
                  <a:lnTo>
                    <a:pt x="13180" y="11885"/>
                  </a:lnTo>
                  <a:lnTo>
                    <a:pt x="15816" y="47902"/>
                  </a:lnTo>
                  <a:lnTo>
                    <a:pt x="20396" y="82593"/>
                  </a:lnTo>
                  <a:lnTo>
                    <a:pt x="24631" y="111201"/>
                  </a:lnTo>
                  <a:lnTo>
                    <a:pt x="38255" y="147315"/>
                  </a:lnTo>
                  <a:lnTo>
                    <a:pt x="42402" y="154632"/>
                  </a:lnTo>
                  <a:lnTo>
                    <a:pt x="45065" y="166227"/>
                  </a:lnTo>
                  <a:lnTo>
                    <a:pt x="45590" y="172626"/>
                  </a:lnTo>
                  <a:lnTo>
                    <a:pt x="44787" y="172304"/>
                  </a:lnTo>
                  <a:lnTo>
                    <a:pt x="38100" y="1665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9"/>
            <p:cNvSpPr/>
            <p:nvPr>
              <p:custDataLst>
                <p:tags r:id="rId27"/>
              </p:custDataLst>
            </p:nvPr>
          </p:nvSpPr>
          <p:spPr>
            <a:xfrm>
              <a:off x="2659380" y="3642360"/>
              <a:ext cx="129541" cy="158596"/>
            </a:xfrm>
            <a:custGeom>
              <a:avLst/>
              <a:gdLst/>
              <a:ahLst/>
              <a:cxnLst/>
              <a:rect l="0" t="0" r="0" b="0"/>
              <a:pathLst>
                <a:path w="129541" h="158596">
                  <a:moveTo>
                    <a:pt x="0" y="0"/>
                  </a:moveTo>
                  <a:lnTo>
                    <a:pt x="7777" y="847"/>
                  </a:lnTo>
                  <a:lnTo>
                    <a:pt x="35079" y="10606"/>
                  </a:lnTo>
                  <a:lnTo>
                    <a:pt x="50657" y="21957"/>
                  </a:lnTo>
                  <a:lnTo>
                    <a:pt x="70150" y="54225"/>
                  </a:lnTo>
                  <a:lnTo>
                    <a:pt x="88103" y="86320"/>
                  </a:lnTo>
                  <a:lnTo>
                    <a:pt x="101495" y="118204"/>
                  </a:lnTo>
                  <a:lnTo>
                    <a:pt x="116976" y="143011"/>
                  </a:lnTo>
                  <a:lnTo>
                    <a:pt x="125441" y="150465"/>
                  </a:lnTo>
                  <a:lnTo>
                    <a:pt x="129000" y="158595"/>
                  </a:lnTo>
                  <a:lnTo>
                    <a:pt x="129180" y="158223"/>
                  </a:lnTo>
                  <a:lnTo>
                    <a:pt x="129540" y="1371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20"/>
            <p:cNvSpPr/>
            <p:nvPr>
              <p:custDataLst>
                <p:tags r:id="rId28"/>
              </p:custDataLst>
            </p:nvPr>
          </p:nvSpPr>
          <p:spPr>
            <a:xfrm>
              <a:off x="2689860" y="3627120"/>
              <a:ext cx="160021" cy="131404"/>
            </a:xfrm>
            <a:custGeom>
              <a:avLst/>
              <a:gdLst/>
              <a:ahLst/>
              <a:cxnLst/>
              <a:rect l="0" t="0" r="0" b="0"/>
              <a:pathLst>
                <a:path w="160021" h="131404">
                  <a:moveTo>
                    <a:pt x="160020" y="0"/>
                  </a:moveTo>
                  <a:lnTo>
                    <a:pt x="140295" y="847"/>
                  </a:lnTo>
                  <a:lnTo>
                    <a:pt x="131216" y="4045"/>
                  </a:lnTo>
                  <a:lnTo>
                    <a:pt x="101524" y="28518"/>
                  </a:lnTo>
                  <a:lnTo>
                    <a:pt x="70159" y="61705"/>
                  </a:lnTo>
                  <a:lnTo>
                    <a:pt x="43718" y="99693"/>
                  </a:lnTo>
                  <a:lnTo>
                    <a:pt x="14866" y="129794"/>
                  </a:lnTo>
                  <a:lnTo>
                    <a:pt x="11604" y="131403"/>
                  </a:lnTo>
                  <a:lnTo>
                    <a:pt x="0" y="1295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 name="SMARTInkShape-21"/>
          <p:cNvSpPr/>
          <p:nvPr>
            <p:custDataLst>
              <p:tags r:id="rId7"/>
            </p:custDataLst>
          </p:nvPr>
        </p:nvSpPr>
        <p:spPr>
          <a:xfrm>
            <a:off x="2133600" y="3589020"/>
            <a:ext cx="1325881" cy="22861"/>
          </a:xfrm>
          <a:custGeom>
            <a:avLst/>
            <a:gdLst/>
            <a:ahLst/>
            <a:cxnLst/>
            <a:rect l="0" t="0" r="0" b="0"/>
            <a:pathLst>
              <a:path w="1325881" h="22861">
                <a:moveTo>
                  <a:pt x="0" y="15240"/>
                </a:moveTo>
                <a:lnTo>
                  <a:pt x="21700" y="15240"/>
                </a:lnTo>
                <a:lnTo>
                  <a:pt x="29561" y="10003"/>
                </a:lnTo>
                <a:lnTo>
                  <a:pt x="50162" y="6983"/>
                </a:lnTo>
                <a:lnTo>
                  <a:pt x="60834" y="1630"/>
                </a:lnTo>
                <a:lnTo>
                  <a:pt x="96372" y="6"/>
                </a:lnTo>
                <a:lnTo>
                  <a:pt x="134051" y="0"/>
                </a:lnTo>
                <a:lnTo>
                  <a:pt x="169734" y="0"/>
                </a:lnTo>
                <a:lnTo>
                  <a:pt x="206685" y="0"/>
                </a:lnTo>
                <a:lnTo>
                  <a:pt x="243010" y="0"/>
                </a:lnTo>
                <a:lnTo>
                  <a:pt x="276655" y="0"/>
                </a:lnTo>
                <a:lnTo>
                  <a:pt x="313383" y="0"/>
                </a:lnTo>
                <a:lnTo>
                  <a:pt x="346790" y="0"/>
                </a:lnTo>
                <a:lnTo>
                  <a:pt x="384571" y="0"/>
                </a:lnTo>
                <a:lnTo>
                  <a:pt x="421974" y="0"/>
                </a:lnTo>
                <a:lnTo>
                  <a:pt x="455996" y="0"/>
                </a:lnTo>
                <a:lnTo>
                  <a:pt x="491368" y="0"/>
                </a:lnTo>
                <a:lnTo>
                  <a:pt x="521511" y="0"/>
                </a:lnTo>
                <a:lnTo>
                  <a:pt x="554995" y="0"/>
                </a:lnTo>
                <a:lnTo>
                  <a:pt x="591183" y="847"/>
                </a:lnTo>
                <a:lnTo>
                  <a:pt x="626220" y="6031"/>
                </a:lnTo>
                <a:lnTo>
                  <a:pt x="657662" y="7306"/>
                </a:lnTo>
                <a:lnTo>
                  <a:pt x="692346" y="8405"/>
                </a:lnTo>
                <a:lnTo>
                  <a:pt x="727294" y="13639"/>
                </a:lnTo>
                <a:lnTo>
                  <a:pt x="759096" y="14924"/>
                </a:lnTo>
                <a:lnTo>
                  <a:pt x="795944" y="15198"/>
                </a:lnTo>
                <a:lnTo>
                  <a:pt x="831569" y="15234"/>
                </a:lnTo>
                <a:lnTo>
                  <a:pt x="866406" y="15239"/>
                </a:lnTo>
                <a:lnTo>
                  <a:pt x="902707" y="21271"/>
                </a:lnTo>
                <a:lnTo>
                  <a:pt x="932949" y="20131"/>
                </a:lnTo>
                <a:lnTo>
                  <a:pt x="968958" y="16206"/>
                </a:lnTo>
                <a:lnTo>
                  <a:pt x="1003697" y="15431"/>
                </a:lnTo>
                <a:lnTo>
                  <a:pt x="1035897" y="15278"/>
                </a:lnTo>
                <a:lnTo>
                  <a:pt x="1063570" y="15251"/>
                </a:lnTo>
                <a:lnTo>
                  <a:pt x="1098711" y="15242"/>
                </a:lnTo>
                <a:lnTo>
                  <a:pt x="1134126" y="15240"/>
                </a:lnTo>
                <a:lnTo>
                  <a:pt x="1169219" y="15240"/>
                </a:lnTo>
                <a:lnTo>
                  <a:pt x="1201048" y="15240"/>
                </a:lnTo>
                <a:lnTo>
                  <a:pt x="1238255" y="15240"/>
                </a:lnTo>
                <a:lnTo>
                  <a:pt x="1265924" y="17498"/>
                </a:lnTo>
                <a:lnTo>
                  <a:pt x="1303668" y="22546"/>
                </a:lnTo>
                <a:lnTo>
                  <a:pt x="1325880" y="228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 name="SMARTInkShape-Group18"/>
          <p:cNvGrpSpPr/>
          <p:nvPr/>
        </p:nvGrpSpPr>
        <p:grpSpPr>
          <a:xfrm>
            <a:off x="7223761" y="3200400"/>
            <a:ext cx="205740" cy="178899"/>
            <a:chOff x="7223761" y="3200400"/>
            <a:chExt cx="205740" cy="178899"/>
          </a:xfrm>
        </p:grpSpPr>
        <p:sp>
          <p:nvSpPr>
            <p:cNvPr id="20" name="SMARTInkShape-22"/>
            <p:cNvSpPr/>
            <p:nvPr>
              <p:custDataLst>
                <p:tags r:id="rId21"/>
              </p:custDataLst>
            </p:nvPr>
          </p:nvSpPr>
          <p:spPr>
            <a:xfrm>
              <a:off x="7223761" y="3360420"/>
              <a:ext cx="182879" cy="18879"/>
            </a:xfrm>
            <a:custGeom>
              <a:avLst/>
              <a:gdLst/>
              <a:ahLst/>
              <a:cxnLst/>
              <a:rect l="0" t="0" r="0" b="0"/>
              <a:pathLst>
                <a:path w="182879" h="18879">
                  <a:moveTo>
                    <a:pt x="0" y="0"/>
                  </a:moveTo>
                  <a:lnTo>
                    <a:pt x="0" y="10606"/>
                  </a:lnTo>
                  <a:lnTo>
                    <a:pt x="846" y="12150"/>
                  </a:lnTo>
                  <a:lnTo>
                    <a:pt x="2257" y="13180"/>
                  </a:lnTo>
                  <a:lnTo>
                    <a:pt x="18696" y="18878"/>
                  </a:lnTo>
                  <a:lnTo>
                    <a:pt x="47213" y="17635"/>
                  </a:lnTo>
                  <a:lnTo>
                    <a:pt x="81762" y="14866"/>
                  </a:lnTo>
                  <a:lnTo>
                    <a:pt x="115199" y="8741"/>
                  </a:lnTo>
                  <a:lnTo>
                    <a:pt x="152890" y="2605"/>
                  </a:lnTo>
                  <a:lnTo>
                    <a:pt x="18287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23"/>
            <p:cNvSpPr/>
            <p:nvPr>
              <p:custDataLst>
                <p:tags r:id="rId22"/>
              </p:custDataLst>
            </p:nvPr>
          </p:nvSpPr>
          <p:spPr>
            <a:xfrm>
              <a:off x="7331067" y="3216268"/>
              <a:ext cx="59861" cy="151773"/>
            </a:xfrm>
            <a:custGeom>
              <a:avLst/>
              <a:gdLst/>
              <a:ahLst/>
              <a:cxnLst/>
              <a:rect l="0" t="0" r="0" b="0"/>
              <a:pathLst>
                <a:path w="59861" h="151773">
                  <a:moveTo>
                    <a:pt x="14613" y="14612"/>
                  </a:moveTo>
                  <a:lnTo>
                    <a:pt x="0" y="0"/>
                  </a:lnTo>
                  <a:lnTo>
                    <a:pt x="3604" y="3603"/>
                  </a:lnTo>
                  <a:lnTo>
                    <a:pt x="19792" y="40549"/>
                  </a:lnTo>
                  <a:lnTo>
                    <a:pt x="32130" y="70818"/>
                  </a:lnTo>
                  <a:lnTo>
                    <a:pt x="46577" y="105113"/>
                  </a:lnTo>
                  <a:lnTo>
                    <a:pt x="57936" y="139512"/>
                  </a:lnTo>
                  <a:lnTo>
                    <a:pt x="59860" y="149351"/>
                  </a:lnTo>
                  <a:lnTo>
                    <a:pt x="59171" y="150158"/>
                  </a:lnTo>
                  <a:lnTo>
                    <a:pt x="52713" y="1517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24"/>
            <p:cNvSpPr/>
            <p:nvPr>
              <p:custDataLst>
                <p:tags r:id="rId23"/>
              </p:custDataLst>
            </p:nvPr>
          </p:nvSpPr>
          <p:spPr>
            <a:xfrm>
              <a:off x="7261861" y="3200400"/>
              <a:ext cx="152166" cy="173779"/>
            </a:xfrm>
            <a:custGeom>
              <a:avLst/>
              <a:gdLst/>
              <a:ahLst/>
              <a:cxnLst/>
              <a:rect l="0" t="0" r="0" b="0"/>
              <a:pathLst>
                <a:path w="152166" h="173779">
                  <a:moveTo>
                    <a:pt x="0" y="0"/>
                  </a:moveTo>
                  <a:lnTo>
                    <a:pt x="13013" y="847"/>
                  </a:lnTo>
                  <a:lnTo>
                    <a:pt x="31230" y="6930"/>
                  </a:lnTo>
                  <a:lnTo>
                    <a:pt x="47728" y="19927"/>
                  </a:lnTo>
                  <a:lnTo>
                    <a:pt x="73456" y="56135"/>
                  </a:lnTo>
                  <a:lnTo>
                    <a:pt x="100958" y="93222"/>
                  </a:lnTo>
                  <a:lnTo>
                    <a:pt x="130896" y="130545"/>
                  </a:lnTo>
                  <a:lnTo>
                    <a:pt x="149731" y="162823"/>
                  </a:lnTo>
                  <a:lnTo>
                    <a:pt x="152165" y="173778"/>
                  </a:lnTo>
                  <a:lnTo>
                    <a:pt x="151397" y="173425"/>
                  </a:lnTo>
                  <a:lnTo>
                    <a:pt x="137159" y="1600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25"/>
            <p:cNvSpPr/>
            <p:nvPr>
              <p:custDataLst>
                <p:tags r:id="rId24"/>
              </p:custDataLst>
            </p:nvPr>
          </p:nvSpPr>
          <p:spPr>
            <a:xfrm>
              <a:off x="7269480" y="3215640"/>
              <a:ext cx="160021" cy="119273"/>
            </a:xfrm>
            <a:custGeom>
              <a:avLst/>
              <a:gdLst/>
              <a:ahLst/>
              <a:cxnLst/>
              <a:rect l="0" t="0" r="0" b="0"/>
              <a:pathLst>
                <a:path w="160021" h="119273">
                  <a:moveTo>
                    <a:pt x="160020" y="0"/>
                  </a:moveTo>
                  <a:lnTo>
                    <a:pt x="146898" y="6561"/>
                  </a:lnTo>
                  <a:lnTo>
                    <a:pt x="139115" y="8257"/>
                  </a:lnTo>
                  <a:lnTo>
                    <a:pt x="103792" y="35108"/>
                  </a:lnTo>
                  <a:lnTo>
                    <a:pt x="70951" y="72872"/>
                  </a:lnTo>
                  <a:lnTo>
                    <a:pt x="45698" y="96699"/>
                  </a:lnTo>
                  <a:lnTo>
                    <a:pt x="14204" y="119218"/>
                  </a:lnTo>
                  <a:lnTo>
                    <a:pt x="11162" y="119272"/>
                  </a:lnTo>
                  <a:lnTo>
                    <a:pt x="0"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SMARTInkShape-Group19"/>
          <p:cNvGrpSpPr/>
          <p:nvPr/>
        </p:nvGrpSpPr>
        <p:grpSpPr>
          <a:xfrm>
            <a:off x="4747260" y="3157910"/>
            <a:ext cx="304801" cy="259356"/>
            <a:chOff x="4747260" y="3157910"/>
            <a:chExt cx="304801" cy="259356"/>
          </a:xfrm>
        </p:grpSpPr>
        <p:sp>
          <p:nvSpPr>
            <p:cNvPr id="25" name="SMARTInkShape-26"/>
            <p:cNvSpPr/>
            <p:nvPr>
              <p:custDataLst>
                <p:tags r:id="rId17"/>
              </p:custDataLst>
            </p:nvPr>
          </p:nvSpPr>
          <p:spPr>
            <a:xfrm>
              <a:off x="4747260" y="3307080"/>
              <a:ext cx="304801" cy="7621"/>
            </a:xfrm>
            <a:custGeom>
              <a:avLst/>
              <a:gdLst/>
              <a:ahLst/>
              <a:cxnLst/>
              <a:rect l="0" t="0" r="0" b="0"/>
              <a:pathLst>
                <a:path w="304801" h="7621">
                  <a:moveTo>
                    <a:pt x="0" y="7620"/>
                  </a:moveTo>
                  <a:lnTo>
                    <a:pt x="37315" y="7620"/>
                  </a:lnTo>
                  <a:lnTo>
                    <a:pt x="68425" y="7620"/>
                  </a:lnTo>
                  <a:lnTo>
                    <a:pt x="103075" y="7620"/>
                  </a:lnTo>
                  <a:lnTo>
                    <a:pt x="129349" y="5362"/>
                  </a:lnTo>
                  <a:lnTo>
                    <a:pt x="158242" y="2383"/>
                  </a:lnTo>
                  <a:lnTo>
                    <a:pt x="194395" y="706"/>
                  </a:lnTo>
                  <a:lnTo>
                    <a:pt x="230695" y="209"/>
                  </a:lnTo>
                  <a:lnTo>
                    <a:pt x="263275" y="62"/>
                  </a:lnTo>
                  <a:lnTo>
                    <a:pt x="3048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27"/>
            <p:cNvSpPr/>
            <p:nvPr>
              <p:custDataLst>
                <p:tags r:id="rId18"/>
              </p:custDataLst>
            </p:nvPr>
          </p:nvSpPr>
          <p:spPr>
            <a:xfrm>
              <a:off x="4828094" y="3157910"/>
              <a:ext cx="56310" cy="259356"/>
            </a:xfrm>
            <a:custGeom>
              <a:avLst/>
              <a:gdLst/>
              <a:ahLst/>
              <a:cxnLst/>
              <a:rect l="0" t="0" r="0" b="0"/>
              <a:pathLst>
                <a:path w="56310" h="259356">
                  <a:moveTo>
                    <a:pt x="10606" y="4390"/>
                  </a:moveTo>
                  <a:lnTo>
                    <a:pt x="6561" y="345"/>
                  </a:lnTo>
                  <a:lnTo>
                    <a:pt x="4523" y="0"/>
                  </a:lnTo>
                  <a:lnTo>
                    <a:pt x="2317" y="617"/>
                  </a:lnTo>
                  <a:lnTo>
                    <a:pt x="0" y="1874"/>
                  </a:lnTo>
                  <a:lnTo>
                    <a:pt x="149" y="6100"/>
                  </a:lnTo>
                  <a:lnTo>
                    <a:pt x="12940" y="42548"/>
                  </a:lnTo>
                  <a:lnTo>
                    <a:pt x="23265" y="78218"/>
                  </a:lnTo>
                  <a:lnTo>
                    <a:pt x="33458" y="110601"/>
                  </a:lnTo>
                  <a:lnTo>
                    <a:pt x="39579" y="141458"/>
                  </a:lnTo>
                  <a:lnTo>
                    <a:pt x="48730" y="172473"/>
                  </a:lnTo>
                  <a:lnTo>
                    <a:pt x="54825" y="203476"/>
                  </a:lnTo>
                  <a:lnTo>
                    <a:pt x="56128" y="240737"/>
                  </a:lnTo>
                  <a:lnTo>
                    <a:pt x="56309" y="258568"/>
                  </a:lnTo>
                  <a:lnTo>
                    <a:pt x="54621" y="259355"/>
                  </a:lnTo>
                  <a:lnTo>
                    <a:pt x="41086" y="2558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28"/>
            <p:cNvSpPr/>
            <p:nvPr>
              <p:custDataLst>
                <p:tags r:id="rId19"/>
              </p:custDataLst>
            </p:nvPr>
          </p:nvSpPr>
          <p:spPr>
            <a:xfrm>
              <a:off x="4747260" y="3202518"/>
              <a:ext cx="205253" cy="149802"/>
            </a:xfrm>
            <a:custGeom>
              <a:avLst/>
              <a:gdLst/>
              <a:ahLst/>
              <a:cxnLst/>
              <a:rect l="0" t="0" r="0" b="0"/>
              <a:pathLst>
                <a:path w="205253" h="149802">
                  <a:moveTo>
                    <a:pt x="0" y="13122"/>
                  </a:moveTo>
                  <a:lnTo>
                    <a:pt x="0" y="5032"/>
                  </a:lnTo>
                  <a:lnTo>
                    <a:pt x="1694" y="2649"/>
                  </a:lnTo>
                  <a:lnTo>
                    <a:pt x="4516" y="1060"/>
                  </a:lnTo>
                  <a:lnTo>
                    <a:pt x="8090" y="0"/>
                  </a:lnTo>
                  <a:lnTo>
                    <a:pt x="25257" y="2555"/>
                  </a:lnTo>
                  <a:lnTo>
                    <a:pt x="42385" y="8674"/>
                  </a:lnTo>
                  <a:lnTo>
                    <a:pt x="79540" y="38856"/>
                  </a:lnTo>
                  <a:lnTo>
                    <a:pt x="116130" y="68185"/>
                  </a:lnTo>
                  <a:lnTo>
                    <a:pt x="139278" y="87812"/>
                  </a:lnTo>
                  <a:lnTo>
                    <a:pt x="158389" y="107219"/>
                  </a:lnTo>
                  <a:lnTo>
                    <a:pt x="194514" y="139222"/>
                  </a:lnTo>
                  <a:lnTo>
                    <a:pt x="205252" y="149801"/>
                  </a:lnTo>
                  <a:lnTo>
                    <a:pt x="182880" y="1426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29"/>
            <p:cNvSpPr/>
            <p:nvPr>
              <p:custDataLst>
                <p:tags r:id="rId20"/>
              </p:custDataLst>
            </p:nvPr>
          </p:nvSpPr>
          <p:spPr>
            <a:xfrm>
              <a:off x="4785360" y="3200400"/>
              <a:ext cx="175261" cy="114301"/>
            </a:xfrm>
            <a:custGeom>
              <a:avLst/>
              <a:gdLst/>
              <a:ahLst/>
              <a:cxnLst/>
              <a:rect l="0" t="0" r="0" b="0"/>
              <a:pathLst>
                <a:path w="175261" h="114301">
                  <a:moveTo>
                    <a:pt x="175260" y="0"/>
                  </a:moveTo>
                  <a:lnTo>
                    <a:pt x="164654" y="0"/>
                  </a:lnTo>
                  <a:lnTo>
                    <a:pt x="149257" y="8090"/>
                  </a:lnTo>
                  <a:lnTo>
                    <a:pt x="111874" y="40816"/>
                  </a:lnTo>
                  <a:lnTo>
                    <a:pt x="77685" y="74726"/>
                  </a:lnTo>
                  <a:lnTo>
                    <a:pt x="44122" y="97673"/>
                  </a:lnTo>
                  <a:lnTo>
                    <a:pt x="26245" y="110137"/>
                  </a:lnTo>
                  <a:lnTo>
                    <a:pt x="0"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 name="SMARTInkShape-Group20"/>
          <p:cNvGrpSpPr/>
          <p:nvPr/>
        </p:nvGrpSpPr>
        <p:grpSpPr>
          <a:xfrm>
            <a:off x="2026920" y="3169920"/>
            <a:ext cx="274321" cy="198121"/>
            <a:chOff x="2026920" y="3169920"/>
            <a:chExt cx="274321" cy="198121"/>
          </a:xfrm>
        </p:grpSpPr>
        <p:sp>
          <p:nvSpPr>
            <p:cNvPr id="30" name="SMARTInkShape-30"/>
            <p:cNvSpPr/>
            <p:nvPr>
              <p:custDataLst>
                <p:tags r:id="rId13"/>
              </p:custDataLst>
            </p:nvPr>
          </p:nvSpPr>
          <p:spPr>
            <a:xfrm>
              <a:off x="2026920" y="3276600"/>
              <a:ext cx="274321" cy="22861"/>
            </a:xfrm>
            <a:custGeom>
              <a:avLst/>
              <a:gdLst/>
              <a:ahLst/>
              <a:cxnLst/>
              <a:rect l="0" t="0" r="0" b="0"/>
              <a:pathLst>
                <a:path w="274321" h="22861">
                  <a:moveTo>
                    <a:pt x="0" y="22860"/>
                  </a:moveTo>
                  <a:lnTo>
                    <a:pt x="34093" y="18815"/>
                  </a:lnTo>
                  <a:lnTo>
                    <a:pt x="68635" y="16793"/>
                  </a:lnTo>
                  <a:lnTo>
                    <a:pt x="99829" y="20686"/>
                  </a:lnTo>
                  <a:lnTo>
                    <a:pt x="129317" y="21894"/>
                  </a:lnTo>
                  <a:lnTo>
                    <a:pt x="167104" y="18528"/>
                  </a:lnTo>
                  <a:lnTo>
                    <a:pt x="199749" y="12169"/>
                  </a:lnTo>
                  <a:lnTo>
                    <a:pt x="230870" y="4923"/>
                  </a:lnTo>
                  <a:lnTo>
                    <a:pt x="27432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31"/>
            <p:cNvSpPr/>
            <p:nvPr>
              <p:custDataLst>
                <p:tags r:id="rId14"/>
              </p:custDataLst>
            </p:nvPr>
          </p:nvSpPr>
          <p:spPr>
            <a:xfrm>
              <a:off x="2148840" y="3169920"/>
              <a:ext cx="22738" cy="198121"/>
            </a:xfrm>
            <a:custGeom>
              <a:avLst/>
              <a:gdLst/>
              <a:ahLst/>
              <a:cxnLst/>
              <a:rect l="0" t="0" r="0" b="0"/>
              <a:pathLst>
                <a:path w="22738" h="198121">
                  <a:moveTo>
                    <a:pt x="0" y="0"/>
                  </a:moveTo>
                  <a:lnTo>
                    <a:pt x="847" y="7777"/>
                  </a:lnTo>
                  <a:lnTo>
                    <a:pt x="6561" y="39124"/>
                  </a:lnTo>
                  <a:lnTo>
                    <a:pt x="15770" y="76335"/>
                  </a:lnTo>
                  <a:lnTo>
                    <a:pt x="20759" y="103616"/>
                  </a:lnTo>
                  <a:lnTo>
                    <a:pt x="22237" y="138510"/>
                  </a:lnTo>
                  <a:lnTo>
                    <a:pt x="22737" y="172046"/>
                  </a:lnTo>
                  <a:lnTo>
                    <a:pt x="18290" y="182581"/>
                  </a:lnTo>
                  <a:lnTo>
                    <a:pt x="7620" y="1981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32"/>
            <p:cNvSpPr/>
            <p:nvPr>
              <p:custDataLst>
                <p:tags r:id="rId15"/>
              </p:custDataLst>
            </p:nvPr>
          </p:nvSpPr>
          <p:spPr>
            <a:xfrm>
              <a:off x="2080260" y="3208020"/>
              <a:ext cx="118901" cy="137161"/>
            </a:xfrm>
            <a:custGeom>
              <a:avLst/>
              <a:gdLst/>
              <a:ahLst/>
              <a:cxnLst/>
              <a:rect l="0" t="0" r="0" b="0"/>
              <a:pathLst>
                <a:path w="118901" h="137161">
                  <a:moveTo>
                    <a:pt x="0" y="0"/>
                  </a:moveTo>
                  <a:lnTo>
                    <a:pt x="10606" y="0"/>
                  </a:lnTo>
                  <a:lnTo>
                    <a:pt x="26003" y="8090"/>
                  </a:lnTo>
                  <a:lnTo>
                    <a:pt x="42606" y="21212"/>
                  </a:lnTo>
                  <a:lnTo>
                    <a:pt x="67777" y="56526"/>
                  </a:lnTo>
                  <a:lnTo>
                    <a:pt x="93676" y="92027"/>
                  </a:lnTo>
                  <a:lnTo>
                    <a:pt x="117030" y="125102"/>
                  </a:lnTo>
                  <a:lnTo>
                    <a:pt x="118660" y="129121"/>
                  </a:lnTo>
                  <a:lnTo>
                    <a:pt x="118900" y="131801"/>
                  </a:lnTo>
                  <a:lnTo>
                    <a:pt x="118213" y="133587"/>
                  </a:lnTo>
                  <a:lnTo>
                    <a:pt x="116909" y="134778"/>
                  </a:lnTo>
                  <a:lnTo>
                    <a:pt x="106680" y="1371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33"/>
            <p:cNvSpPr/>
            <p:nvPr>
              <p:custDataLst>
                <p:tags r:id="rId16"/>
              </p:custDataLst>
            </p:nvPr>
          </p:nvSpPr>
          <p:spPr>
            <a:xfrm>
              <a:off x="2110740" y="3208020"/>
              <a:ext cx="175261" cy="123813"/>
            </a:xfrm>
            <a:custGeom>
              <a:avLst/>
              <a:gdLst/>
              <a:ahLst/>
              <a:cxnLst/>
              <a:rect l="0" t="0" r="0" b="0"/>
              <a:pathLst>
                <a:path w="175261" h="123813">
                  <a:moveTo>
                    <a:pt x="175260" y="0"/>
                  </a:moveTo>
                  <a:lnTo>
                    <a:pt x="141951" y="21957"/>
                  </a:lnTo>
                  <a:lnTo>
                    <a:pt x="104272" y="48215"/>
                  </a:lnTo>
                  <a:lnTo>
                    <a:pt x="68588" y="76718"/>
                  </a:lnTo>
                  <a:lnTo>
                    <a:pt x="35536" y="109274"/>
                  </a:lnTo>
                  <a:lnTo>
                    <a:pt x="18526" y="122219"/>
                  </a:lnTo>
                  <a:lnTo>
                    <a:pt x="14044" y="123812"/>
                  </a:lnTo>
                  <a:lnTo>
                    <a:pt x="0"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7" name="SMARTInkShape-34"/>
          <p:cNvSpPr/>
          <p:nvPr>
            <p:custDataLst>
              <p:tags r:id="rId8"/>
            </p:custDataLst>
          </p:nvPr>
        </p:nvSpPr>
        <p:spPr>
          <a:xfrm>
            <a:off x="2499360" y="4015740"/>
            <a:ext cx="1242061" cy="30167"/>
          </a:xfrm>
          <a:custGeom>
            <a:avLst/>
            <a:gdLst/>
            <a:ahLst/>
            <a:cxnLst/>
            <a:rect l="0" t="0" r="0" b="0"/>
            <a:pathLst>
              <a:path w="1242061" h="30167">
                <a:moveTo>
                  <a:pt x="0" y="7620"/>
                </a:moveTo>
                <a:lnTo>
                  <a:pt x="6561" y="14181"/>
                </a:lnTo>
                <a:lnTo>
                  <a:pt x="11351" y="14926"/>
                </a:lnTo>
                <a:lnTo>
                  <a:pt x="12648" y="14184"/>
                </a:lnTo>
                <a:lnTo>
                  <a:pt x="13512" y="12843"/>
                </a:lnTo>
                <a:lnTo>
                  <a:pt x="14088" y="11102"/>
                </a:lnTo>
                <a:lnTo>
                  <a:pt x="15319" y="9941"/>
                </a:lnTo>
                <a:lnTo>
                  <a:pt x="18944" y="8652"/>
                </a:lnTo>
                <a:lnTo>
                  <a:pt x="55575" y="7628"/>
                </a:lnTo>
                <a:lnTo>
                  <a:pt x="78732" y="7620"/>
                </a:lnTo>
                <a:lnTo>
                  <a:pt x="114754" y="706"/>
                </a:lnTo>
                <a:lnTo>
                  <a:pt x="147983" y="62"/>
                </a:lnTo>
                <a:lnTo>
                  <a:pt x="183851" y="6"/>
                </a:lnTo>
                <a:lnTo>
                  <a:pt x="219320" y="0"/>
                </a:lnTo>
                <a:lnTo>
                  <a:pt x="256290" y="0"/>
                </a:lnTo>
                <a:lnTo>
                  <a:pt x="290781" y="2258"/>
                </a:lnTo>
                <a:lnTo>
                  <a:pt x="327098" y="7149"/>
                </a:lnTo>
                <a:lnTo>
                  <a:pt x="363187" y="7592"/>
                </a:lnTo>
                <a:lnTo>
                  <a:pt x="399272" y="7618"/>
                </a:lnTo>
                <a:lnTo>
                  <a:pt x="435325" y="7620"/>
                </a:lnTo>
                <a:lnTo>
                  <a:pt x="471857" y="7620"/>
                </a:lnTo>
                <a:lnTo>
                  <a:pt x="507384" y="7620"/>
                </a:lnTo>
                <a:lnTo>
                  <a:pt x="540397" y="7620"/>
                </a:lnTo>
                <a:lnTo>
                  <a:pt x="576613" y="8467"/>
                </a:lnTo>
                <a:lnTo>
                  <a:pt x="609105" y="13651"/>
                </a:lnTo>
                <a:lnTo>
                  <a:pt x="623773" y="13687"/>
                </a:lnTo>
                <a:lnTo>
                  <a:pt x="641551" y="10641"/>
                </a:lnTo>
                <a:lnTo>
                  <a:pt x="678118" y="14897"/>
                </a:lnTo>
                <a:lnTo>
                  <a:pt x="710502" y="15195"/>
                </a:lnTo>
                <a:lnTo>
                  <a:pt x="743110" y="15231"/>
                </a:lnTo>
                <a:lnTo>
                  <a:pt x="778495" y="19283"/>
                </a:lnTo>
                <a:lnTo>
                  <a:pt x="809879" y="21800"/>
                </a:lnTo>
                <a:lnTo>
                  <a:pt x="843895" y="22651"/>
                </a:lnTo>
                <a:lnTo>
                  <a:pt x="880988" y="23689"/>
                </a:lnTo>
                <a:lnTo>
                  <a:pt x="917176" y="28888"/>
                </a:lnTo>
                <a:lnTo>
                  <a:pt x="953519" y="30166"/>
                </a:lnTo>
                <a:lnTo>
                  <a:pt x="983213" y="29571"/>
                </a:lnTo>
                <a:lnTo>
                  <a:pt x="1014661" y="23911"/>
                </a:lnTo>
                <a:lnTo>
                  <a:pt x="1048567" y="23068"/>
                </a:lnTo>
                <a:lnTo>
                  <a:pt x="1075585" y="20643"/>
                </a:lnTo>
                <a:lnTo>
                  <a:pt x="1111827" y="15952"/>
                </a:lnTo>
                <a:lnTo>
                  <a:pt x="1147796" y="14456"/>
                </a:lnTo>
                <a:lnTo>
                  <a:pt x="1176406" y="10868"/>
                </a:lnTo>
                <a:lnTo>
                  <a:pt x="1207047" y="14125"/>
                </a:lnTo>
                <a:lnTo>
                  <a:pt x="1223112" y="15591"/>
                </a:lnTo>
                <a:lnTo>
                  <a:pt x="1242060" y="228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35"/>
          <p:cNvSpPr/>
          <p:nvPr>
            <p:custDataLst>
              <p:tags r:id="rId9"/>
            </p:custDataLst>
          </p:nvPr>
        </p:nvSpPr>
        <p:spPr>
          <a:xfrm>
            <a:off x="4171370" y="4206555"/>
            <a:ext cx="1086431" cy="52233"/>
          </a:xfrm>
          <a:custGeom>
            <a:avLst/>
            <a:gdLst/>
            <a:ahLst/>
            <a:cxnLst/>
            <a:rect l="0" t="0" r="0" b="0"/>
            <a:pathLst>
              <a:path w="1086431" h="52233">
                <a:moveTo>
                  <a:pt x="4390" y="45405"/>
                </a:moveTo>
                <a:lnTo>
                  <a:pt x="345" y="41360"/>
                </a:lnTo>
                <a:lnTo>
                  <a:pt x="0" y="39321"/>
                </a:lnTo>
                <a:lnTo>
                  <a:pt x="617" y="37116"/>
                </a:lnTo>
                <a:lnTo>
                  <a:pt x="1874" y="34799"/>
                </a:lnTo>
                <a:lnTo>
                  <a:pt x="3560" y="33254"/>
                </a:lnTo>
                <a:lnTo>
                  <a:pt x="7690" y="31538"/>
                </a:lnTo>
                <a:lnTo>
                  <a:pt x="43663" y="30189"/>
                </a:lnTo>
                <a:lnTo>
                  <a:pt x="77083" y="30167"/>
                </a:lnTo>
                <a:lnTo>
                  <a:pt x="114016" y="30165"/>
                </a:lnTo>
                <a:lnTo>
                  <a:pt x="147300" y="24134"/>
                </a:lnTo>
                <a:lnTo>
                  <a:pt x="163856" y="20758"/>
                </a:lnTo>
                <a:lnTo>
                  <a:pt x="179486" y="16653"/>
                </a:lnTo>
                <a:lnTo>
                  <a:pt x="212073" y="11221"/>
                </a:lnTo>
                <a:lnTo>
                  <a:pt x="247018" y="8465"/>
                </a:lnTo>
                <a:lnTo>
                  <a:pt x="281042" y="7534"/>
                </a:lnTo>
                <a:lnTo>
                  <a:pt x="312233" y="7373"/>
                </a:lnTo>
                <a:lnTo>
                  <a:pt x="340007" y="6478"/>
                </a:lnTo>
                <a:lnTo>
                  <a:pt x="375142" y="2074"/>
                </a:lnTo>
                <a:lnTo>
                  <a:pt x="402849" y="747"/>
                </a:lnTo>
                <a:lnTo>
                  <a:pt x="434872" y="0"/>
                </a:lnTo>
                <a:lnTo>
                  <a:pt x="469294" y="4984"/>
                </a:lnTo>
                <a:lnTo>
                  <a:pt x="498774" y="7464"/>
                </a:lnTo>
                <a:lnTo>
                  <a:pt x="532251" y="13184"/>
                </a:lnTo>
                <a:lnTo>
                  <a:pt x="561549" y="19395"/>
                </a:lnTo>
                <a:lnTo>
                  <a:pt x="598734" y="22458"/>
                </a:lnTo>
                <a:lnTo>
                  <a:pt x="629508" y="28352"/>
                </a:lnTo>
                <a:lnTo>
                  <a:pt x="655600" y="33028"/>
                </a:lnTo>
                <a:lnTo>
                  <a:pt x="681872" y="37929"/>
                </a:lnTo>
                <a:lnTo>
                  <a:pt x="713690" y="43189"/>
                </a:lnTo>
                <a:lnTo>
                  <a:pt x="751747" y="49012"/>
                </a:lnTo>
                <a:lnTo>
                  <a:pt x="785166" y="52232"/>
                </a:lnTo>
                <a:lnTo>
                  <a:pt x="820496" y="51944"/>
                </a:lnTo>
                <a:lnTo>
                  <a:pt x="856476" y="46947"/>
                </a:lnTo>
                <a:lnTo>
                  <a:pt x="884804" y="45862"/>
                </a:lnTo>
                <a:lnTo>
                  <a:pt x="915493" y="43282"/>
                </a:lnTo>
                <a:lnTo>
                  <a:pt x="952665" y="38871"/>
                </a:lnTo>
                <a:lnTo>
                  <a:pt x="982543" y="34061"/>
                </a:lnTo>
                <a:lnTo>
                  <a:pt x="1012507" y="25698"/>
                </a:lnTo>
                <a:lnTo>
                  <a:pt x="1047024" y="23167"/>
                </a:lnTo>
                <a:lnTo>
                  <a:pt x="1086430" y="225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36"/>
          <p:cNvSpPr/>
          <p:nvPr>
            <p:custDataLst>
              <p:tags r:id="rId10"/>
            </p:custDataLst>
          </p:nvPr>
        </p:nvSpPr>
        <p:spPr>
          <a:xfrm>
            <a:off x="7508199" y="3835181"/>
            <a:ext cx="512922" cy="336471"/>
          </a:xfrm>
          <a:custGeom>
            <a:avLst/>
            <a:gdLst/>
            <a:ahLst/>
            <a:cxnLst/>
            <a:rect l="0" t="0" r="0" b="0"/>
            <a:pathLst>
              <a:path w="512922" h="336471">
                <a:moveTo>
                  <a:pt x="401362" y="96739"/>
                </a:moveTo>
                <a:lnTo>
                  <a:pt x="397315" y="96739"/>
                </a:lnTo>
                <a:lnTo>
                  <a:pt x="393072" y="94481"/>
                </a:lnTo>
                <a:lnTo>
                  <a:pt x="388364" y="91502"/>
                </a:lnTo>
                <a:lnTo>
                  <a:pt x="380953" y="88978"/>
                </a:lnTo>
                <a:lnTo>
                  <a:pt x="350451" y="67691"/>
                </a:lnTo>
                <a:lnTo>
                  <a:pt x="318021" y="56382"/>
                </a:lnTo>
                <a:lnTo>
                  <a:pt x="286733" y="44518"/>
                </a:lnTo>
                <a:lnTo>
                  <a:pt x="260669" y="37405"/>
                </a:lnTo>
                <a:lnTo>
                  <a:pt x="232151" y="31422"/>
                </a:lnTo>
                <a:lnTo>
                  <a:pt x="202543" y="25940"/>
                </a:lnTo>
                <a:lnTo>
                  <a:pt x="169450" y="26184"/>
                </a:lnTo>
                <a:lnTo>
                  <a:pt x="135513" y="33853"/>
                </a:lnTo>
                <a:lnTo>
                  <a:pt x="104349" y="43520"/>
                </a:lnTo>
                <a:lnTo>
                  <a:pt x="89862" y="49380"/>
                </a:lnTo>
                <a:lnTo>
                  <a:pt x="72186" y="63045"/>
                </a:lnTo>
                <a:lnTo>
                  <a:pt x="35534" y="99509"/>
                </a:lnTo>
                <a:lnTo>
                  <a:pt x="19400" y="121267"/>
                </a:lnTo>
                <a:lnTo>
                  <a:pt x="5935" y="156272"/>
                </a:lnTo>
                <a:lnTo>
                  <a:pt x="0" y="180136"/>
                </a:lnTo>
                <a:lnTo>
                  <a:pt x="499" y="212325"/>
                </a:lnTo>
                <a:lnTo>
                  <a:pt x="6009" y="248109"/>
                </a:lnTo>
                <a:lnTo>
                  <a:pt x="15262" y="271694"/>
                </a:lnTo>
                <a:lnTo>
                  <a:pt x="24868" y="286257"/>
                </a:lnTo>
                <a:lnTo>
                  <a:pt x="55009" y="314715"/>
                </a:lnTo>
                <a:lnTo>
                  <a:pt x="83027" y="326236"/>
                </a:lnTo>
                <a:lnTo>
                  <a:pt x="114093" y="330967"/>
                </a:lnTo>
                <a:lnTo>
                  <a:pt x="144748" y="336414"/>
                </a:lnTo>
                <a:lnTo>
                  <a:pt x="169624" y="336470"/>
                </a:lnTo>
                <a:lnTo>
                  <a:pt x="196766" y="334520"/>
                </a:lnTo>
                <a:lnTo>
                  <a:pt x="222942" y="333652"/>
                </a:lnTo>
                <a:lnTo>
                  <a:pt x="248686" y="331010"/>
                </a:lnTo>
                <a:lnTo>
                  <a:pt x="274239" y="326166"/>
                </a:lnTo>
                <a:lnTo>
                  <a:pt x="299707" y="318369"/>
                </a:lnTo>
                <a:lnTo>
                  <a:pt x="325137" y="311516"/>
                </a:lnTo>
                <a:lnTo>
                  <a:pt x="350551" y="304802"/>
                </a:lnTo>
                <a:lnTo>
                  <a:pt x="387811" y="291502"/>
                </a:lnTo>
                <a:lnTo>
                  <a:pt x="419830" y="276837"/>
                </a:lnTo>
                <a:lnTo>
                  <a:pt x="453834" y="254453"/>
                </a:lnTo>
                <a:lnTo>
                  <a:pt x="480965" y="225824"/>
                </a:lnTo>
                <a:lnTo>
                  <a:pt x="501790" y="194151"/>
                </a:lnTo>
                <a:lnTo>
                  <a:pt x="506413" y="187080"/>
                </a:lnTo>
                <a:lnTo>
                  <a:pt x="512921" y="152858"/>
                </a:lnTo>
                <a:lnTo>
                  <a:pt x="510804" y="122680"/>
                </a:lnTo>
                <a:lnTo>
                  <a:pt x="500770" y="89562"/>
                </a:lnTo>
                <a:lnTo>
                  <a:pt x="487072" y="65073"/>
                </a:lnTo>
                <a:lnTo>
                  <a:pt x="453946" y="36292"/>
                </a:lnTo>
                <a:lnTo>
                  <a:pt x="424072" y="19605"/>
                </a:lnTo>
                <a:lnTo>
                  <a:pt x="386101" y="5511"/>
                </a:lnTo>
                <a:lnTo>
                  <a:pt x="363255" y="0"/>
                </a:lnTo>
                <a:lnTo>
                  <a:pt x="338141" y="624"/>
                </a:lnTo>
                <a:lnTo>
                  <a:pt x="309251" y="3914"/>
                </a:lnTo>
                <a:lnTo>
                  <a:pt x="273194" y="9070"/>
                </a:lnTo>
                <a:lnTo>
                  <a:pt x="236159" y="26732"/>
                </a:lnTo>
                <a:lnTo>
                  <a:pt x="209838" y="42082"/>
                </a:lnTo>
                <a:lnTo>
                  <a:pt x="175657" y="78007"/>
                </a:lnTo>
                <a:lnTo>
                  <a:pt x="157521" y="1119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37"/>
          <p:cNvSpPr/>
          <p:nvPr>
            <p:custDataLst>
              <p:tags r:id="rId11"/>
            </p:custDataLst>
          </p:nvPr>
        </p:nvSpPr>
        <p:spPr>
          <a:xfrm>
            <a:off x="1188813" y="4137664"/>
            <a:ext cx="2072548" cy="76197"/>
          </a:xfrm>
          <a:custGeom>
            <a:avLst/>
            <a:gdLst/>
            <a:ahLst/>
            <a:cxnLst/>
            <a:rect l="0" t="0" r="0" b="0"/>
            <a:pathLst>
              <a:path w="2072548" h="76197">
                <a:moveTo>
                  <a:pt x="7527" y="30476"/>
                </a:moveTo>
                <a:lnTo>
                  <a:pt x="3482" y="30476"/>
                </a:lnTo>
                <a:lnTo>
                  <a:pt x="2290" y="29629"/>
                </a:lnTo>
                <a:lnTo>
                  <a:pt x="1496" y="28218"/>
                </a:lnTo>
                <a:lnTo>
                  <a:pt x="0" y="23170"/>
                </a:lnTo>
                <a:lnTo>
                  <a:pt x="16482" y="22071"/>
                </a:lnTo>
                <a:lnTo>
                  <a:pt x="31905" y="16837"/>
                </a:lnTo>
                <a:lnTo>
                  <a:pt x="69001" y="15447"/>
                </a:lnTo>
                <a:lnTo>
                  <a:pt x="102318" y="14452"/>
                </a:lnTo>
                <a:lnTo>
                  <a:pt x="134861" y="10018"/>
                </a:lnTo>
                <a:lnTo>
                  <a:pt x="169245" y="7481"/>
                </a:lnTo>
                <a:lnTo>
                  <a:pt x="197966" y="2590"/>
                </a:lnTo>
                <a:lnTo>
                  <a:pt x="233381" y="764"/>
                </a:lnTo>
                <a:lnTo>
                  <a:pt x="261153" y="338"/>
                </a:lnTo>
                <a:lnTo>
                  <a:pt x="293213" y="97"/>
                </a:lnTo>
                <a:lnTo>
                  <a:pt x="331192" y="16"/>
                </a:lnTo>
                <a:lnTo>
                  <a:pt x="361272" y="0"/>
                </a:lnTo>
                <a:lnTo>
                  <a:pt x="395279" y="4042"/>
                </a:lnTo>
                <a:lnTo>
                  <a:pt x="422795" y="6557"/>
                </a:lnTo>
                <a:lnTo>
                  <a:pt x="449195" y="7145"/>
                </a:lnTo>
                <a:lnTo>
                  <a:pt x="478144" y="8253"/>
                </a:lnTo>
                <a:lnTo>
                  <a:pt x="516022" y="12791"/>
                </a:lnTo>
                <a:lnTo>
                  <a:pt x="547073" y="14149"/>
                </a:lnTo>
                <a:lnTo>
                  <a:pt x="573857" y="17011"/>
                </a:lnTo>
                <a:lnTo>
                  <a:pt x="607975" y="21124"/>
                </a:lnTo>
                <a:lnTo>
                  <a:pt x="639533" y="22343"/>
                </a:lnTo>
                <a:lnTo>
                  <a:pt x="670332" y="22704"/>
                </a:lnTo>
                <a:lnTo>
                  <a:pt x="700907" y="22811"/>
                </a:lnTo>
                <a:lnTo>
                  <a:pt x="731415" y="22843"/>
                </a:lnTo>
                <a:lnTo>
                  <a:pt x="761904" y="22853"/>
                </a:lnTo>
                <a:lnTo>
                  <a:pt x="792386" y="25113"/>
                </a:lnTo>
                <a:lnTo>
                  <a:pt x="822867" y="28887"/>
                </a:lnTo>
                <a:lnTo>
                  <a:pt x="855605" y="30005"/>
                </a:lnTo>
                <a:lnTo>
                  <a:pt x="889858" y="32594"/>
                </a:lnTo>
                <a:lnTo>
                  <a:pt x="923714" y="36466"/>
                </a:lnTo>
                <a:lnTo>
                  <a:pt x="956041" y="39871"/>
                </a:lnTo>
                <a:lnTo>
                  <a:pt x="986221" y="43984"/>
                </a:lnTo>
                <a:lnTo>
                  <a:pt x="1019718" y="47460"/>
                </a:lnTo>
                <a:lnTo>
                  <a:pt x="1051091" y="51595"/>
                </a:lnTo>
                <a:lnTo>
                  <a:pt x="1084093" y="55078"/>
                </a:lnTo>
                <a:lnTo>
                  <a:pt x="1118425" y="59214"/>
                </a:lnTo>
                <a:lnTo>
                  <a:pt x="1152304" y="60440"/>
                </a:lnTo>
                <a:lnTo>
                  <a:pt x="1186896" y="63061"/>
                </a:lnTo>
                <a:lnTo>
                  <a:pt x="1218594" y="66942"/>
                </a:lnTo>
                <a:lnTo>
                  <a:pt x="1251693" y="68092"/>
                </a:lnTo>
                <a:lnTo>
                  <a:pt x="1286053" y="68432"/>
                </a:lnTo>
                <a:lnTo>
                  <a:pt x="1317683" y="68534"/>
                </a:lnTo>
                <a:lnTo>
                  <a:pt x="1350761" y="70821"/>
                </a:lnTo>
                <a:lnTo>
                  <a:pt x="1385116" y="74604"/>
                </a:lnTo>
                <a:lnTo>
                  <a:pt x="1419001" y="75724"/>
                </a:lnTo>
                <a:lnTo>
                  <a:pt x="1453595" y="76056"/>
                </a:lnTo>
                <a:lnTo>
                  <a:pt x="1487552" y="76155"/>
                </a:lnTo>
                <a:lnTo>
                  <a:pt x="1522166" y="73926"/>
                </a:lnTo>
                <a:lnTo>
                  <a:pt x="1553871" y="70161"/>
                </a:lnTo>
                <a:lnTo>
                  <a:pt x="1586972" y="69046"/>
                </a:lnTo>
                <a:lnTo>
                  <a:pt x="1621333" y="68715"/>
                </a:lnTo>
                <a:lnTo>
                  <a:pt x="1655221" y="68617"/>
                </a:lnTo>
                <a:lnTo>
                  <a:pt x="1689815" y="68588"/>
                </a:lnTo>
                <a:lnTo>
                  <a:pt x="1723772" y="68580"/>
                </a:lnTo>
                <a:lnTo>
                  <a:pt x="1758386" y="68577"/>
                </a:lnTo>
                <a:lnTo>
                  <a:pt x="1792349" y="66319"/>
                </a:lnTo>
                <a:lnTo>
                  <a:pt x="1826965" y="62545"/>
                </a:lnTo>
                <a:lnTo>
                  <a:pt x="1858671" y="61427"/>
                </a:lnTo>
                <a:lnTo>
                  <a:pt x="1889514" y="61095"/>
                </a:lnTo>
                <a:lnTo>
                  <a:pt x="1924617" y="60998"/>
                </a:lnTo>
                <a:lnTo>
                  <a:pt x="1960418" y="60968"/>
                </a:lnTo>
                <a:lnTo>
                  <a:pt x="1989370" y="63218"/>
                </a:lnTo>
                <a:lnTo>
                  <a:pt x="2025449" y="71563"/>
                </a:lnTo>
                <a:lnTo>
                  <a:pt x="2072547" y="761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38"/>
          <p:cNvSpPr/>
          <p:nvPr>
            <p:custDataLst>
              <p:tags r:id="rId12"/>
            </p:custDataLst>
          </p:nvPr>
        </p:nvSpPr>
        <p:spPr>
          <a:xfrm>
            <a:off x="5974080" y="4008128"/>
            <a:ext cx="2103121" cy="76193"/>
          </a:xfrm>
          <a:custGeom>
            <a:avLst/>
            <a:gdLst/>
            <a:ahLst/>
            <a:cxnLst/>
            <a:rect l="0" t="0" r="0" b="0"/>
            <a:pathLst>
              <a:path w="2103121" h="76193">
                <a:moveTo>
                  <a:pt x="0" y="45712"/>
                </a:moveTo>
                <a:lnTo>
                  <a:pt x="4045" y="41667"/>
                </a:lnTo>
                <a:lnTo>
                  <a:pt x="10547" y="39681"/>
                </a:lnTo>
                <a:lnTo>
                  <a:pt x="18234" y="37951"/>
                </a:lnTo>
                <a:lnTo>
                  <a:pt x="30068" y="32200"/>
                </a:lnTo>
                <a:lnTo>
                  <a:pt x="58415" y="29645"/>
                </a:lnTo>
                <a:lnTo>
                  <a:pt x="68579" y="24445"/>
                </a:lnTo>
                <a:lnTo>
                  <a:pt x="101897" y="22914"/>
                </a:lnTo>
                <a:lnTo>
                  <a:pt x="116082" y="22024"/>
                </a:lnTo>
                <a:lnTo>
                  <a:pt x="131147" y="16825"/>
                </a:lnTo>
                <a:lnTo>
                  <a:pt x="165194" y="15325"/>
                </a:lnTo>
                <a:lnTo>
                  <a:pt x="199634" y="15240"/>
                </a:lnTo>
                <a:lnTo>
                  <a:pt x="237412" y="8672"/>
                </a:lnTo>
                <a:lnTo>
                  <a:pt x="271440" y="7705"/>
                </a:lnTo>
                <a:lnTo>
                  <a:pt x="297269" y="6784"/>
                </a:lnTo>
                <a:lnTo>
                  <a:pt x="335222" y="700"/>
                </a:lnTo>
                <a:lnTo>
                  <a:pt x="368918" y="54"/>
                </a:lnTo>
                <a:lnTo>
                  <a:pt x="404276" y="0"/>
                </a:lnTo>
                <a:lnTo>
                  <a:pt x="435984" y="6024"/>
                </a:lnTo>
                <a:lnTo>
                  <a:pt x="467419" y="7403"/>
                </a:lnTo>
                <a:lnTo>
                  <a:pt x="499217" y="7584"/>
                </a:lnTo>
                <a:lnTo>
                  <a:pt x="533916" y="7608"/>
                </a:lnTo>
                <a:lnTo>
                  <a:pt x="570721" y="7611"/>
                </a:lnTo>
                <a:lnTo>
                  <a:pt x="603048" y="7612"/>
                </a:lnTo>
                <a:lnTo>
                  <a:pt x="637962" y="7612"/>
                </a:lnTo>
                <a:lnTo>
                  <a:pt x="671285" y="7612"/>
                </a:lnTo>
                <a:lnTo>
                  <a:pt x="692788" y="8459"/>
                </a:lnTo>
                <a:lnTo>
                  <a:pt x="724987" y="14173"/>
                </a:lnTo>
                <a:lnTo>
                  <a:pt x="759886" y="15093"/>
                </a:lnTo>
                <a:lnTo>
                  <a:pt x="792358" y="15214"/>
                </a:lnTo>
                <a:lnTo>
                  <a:pt x="817072" y="17486"/>
                </a:lnTo>
                <a:lnTo>
                  <a:pt x="853668" y="22145"/>
                </a:lnTo>
                <a:lnTo>
                  <a:pt x="887525" y="22759"/>
                </a:lnTo>
                <a:lnTo>
                  <a:pt x="914265" y="23680"/>
                </a:lnTo>
                <a:lnTo>
                  <a:pt x="946033" y="29410"/>
                </a:lnTo>
                <a:lnTo>
                  <a:pt x="983132" y="30332"/>
                </a:lnTo>
                <a:lnTo>
                  <a:pt x="1015863" y="31301"/>
                </a:lnTo>
                <a:lnTo>
                  <a:pt x="1051876" y="37031"/>
                </a:lnTo>
                <a:lnTo>
                  <a:pt x="1083671" y="40210"/>
                </a:lnTo>
                <a:lnTo>
                  <a:pt x="1119508" y="44987"/>
                </a:lnTo>
                <a:lnTo>
                  <a:pt x="1151708" y="49662"/>
                </a:lnTo>
                <a:lnTo>
                  <a:pt x="1186605" y="52849"/>
                </a:lnTo>
                <a:lnTo>
                  <a:pt x="1219079" y="54115"/>
                </a:lnTo>
                <a:lnTo>
                  <a:pt x="1250835" y="59885"/>
                </a:lnTo>
                <a:lnTo>
                  <a:pt x="1281900" y="63069"/>
                </a:lnTo>
                <a:lnTo>
                  <a:pt x="1317642" y="67847"/>
                </a:lnTo>
                <a:lnTo>
                  <a:pt x="1349830" y="68477"/>
                </a:lnTo>
                <a:lnTo>
                  <a:pt x="1384726" y="68559"/>
                </a:lnTo>
                <a:lnTo>
                  <a:pt x="1417198" y="68570"/>
                </a:lnTo>
                <a:lnTo>
                  <a:pt x="1441912" y="70829"/>
                </a:lnTo>
                <a:lnTo>
                  <a:pt x="1477764" y="75721"/>
                </a:lnTo>
                <a:lnTo>
                  <a:pt x="1514678" y="76099"/>
                </a:lnTo>
                <a:lnTo>
                  <a:pt x="1547402" y="76173"/>
                </a:lnTo>
                <a:lnTo>
                  <a:pt x="1580986" y="76189"/>
                </a:lnTo>
                <a:lnTo>
                  <a:pt x="1610234" y="76192"/>
                </a:lnTo>
                <a:lnTo>
                  <a:pt x="1648247" y="76192"/>
                </a:lnTo>
                <a:lnTo>
                  <a:pt x="1683480" y="76192"/>
                </a:lnTo>
                <a:lnTo>
                  <a:pt x="1715599" y="76192"/>
                </a:lnTo>
                <a:lnTo>
                  <a:pt x="1746714" y="76192"/>
                </a:lnTo>
                <a:lnTo>
                  <a:pt x="1760144" y="75345"/>
                </a:lnTo>
                <a:lnTo>
                  <a:pt x="1795550" y="69278"/>
                </a:lnTo>
                <a:lnTo>
                  <a:pt x="1825816" y="68781"/>
                </a:lnTo>
                <a:lnTo>
                  <a:pt x="1862297" y="68613"/>
                </a:lnTo>
                <a:lnTo>
                  <a:pt x="1894401" y="68580"/>
                </a:lnTo>
                <a:lnTo>
                  <a:pt x="1926425" y="68574"/>
                </a:lnTo>
                <a:lnTo>
                  <a:pt x="1959322" y="68572"/>
                </a:lnTo>
                <a:lnTo>
                  <a:pt x="1994251" y="68572"/>
                </a:lnTo>
                <a:lnTo>
                  <a:pt x="2032341" y="68572"/>
                </a:lnTo>
                <a:lnTo>
                  <a:pt x="2054679" y="67725"/>
                </a:lnTo>
                <a:lnTo>
                  <a:pt x="2089057" y="61266"/>
                </a:lnTo>
                <a:lnTo>
                  <a:pt x="2097636" y="61045"/>
                </a:lnTo>
                <a:lnTo>
                  <a:pt x="2099464" y="60167"/>
                </a:lnTo>
                <a:lnTo>
                  <a:pt x="2100682" y="58736"/>
                </a:lnTo>
                <a:lnTo>
                  <a:pt x="2103077" y="53426"/>
                </a:lnTo>
                <a:lnTo>
                  <a:pt x="2103120" y="6095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91718122"/>
      </p:ext>
    </p:extLst>
  </p:cSld>
  <p:clrMapOvr>
    <a:masterClrMapping/>
  </p:clrMapOvr>
  <p:transition>
    <p:cover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zh-CN" dirty="0"/>
              <a:t>Resume Faux </a:t>
            </a:r>
            <a:r>
              <a:rPr lang="en-US" altLang="zh-CN" dirty="0" err="1"/>
              <a:t>Pax</a:t>
            </a:r>
            <a:endParaRPr lang="en-US" altLang="zh-CN" dirty="0"/>
          </a:p>
        </p:txBody>
      </p:sp>
      <p:sp>
        <p:nvSpPr>
          <p:cNvPr id="57347" name="Rectangle 3"/>
          <p:cNvSpPr>
            <a:spLocks noGrp="1" noChangeArrowheads="1"/>
          </p:cNvSpPr>
          <p:nvPr>
            <p:ph idx="1"/>
          </p:nvPr>
        </p:nvSpPr>
        <p:spPr>
          <a:xfrm>
            <a:off x="533400" y="1905000"/>
            <a:ext cx="8509000" cy="4495800"/>
          </a:xfrm>
        </p:spPr>
        <p:txBody>
          <a:bodyPr>
            <a:noAutofit/>
          </a:bodyPr>
          <a:lstStyle/>
          <a:p>
            <a:pPr algn="ctr"/>
            <a:r>
              <a:rPr lang="en-US" altLang="zh-CN" sz="2800" dirty="0"/>
              <a:t>Typos and Grammar Slips</a:t>
            </a:r>
          </a:p>
          <a:p>
            <a:pPr>
              <a:buFont typeface="Wingdings" pitchFamily="2" charset="2"/>
              <a:buNone/>
            </a:pPr>
            <a:endParaRPr lang="en-US" altLang="zh-CN" sz="2800" dirty="0"/>
          </a:p>
          <a:p>
            <a:pPr lvl="1"/>
            <a:r>
              <a:rPr lang="en-US" altLang="zh-CN" sz="2400" dirty="0"/>
              <a:t>“Great attention to detail.”</a:t>
            </a:r>
          </a:p>
          <a:p>
            <a:pPr lvl="1"/>
            <a:r>
              <a:rPr lang="en-US" altLang="zh-CN" sz="2400" dirty="0" smtClean="0"/>
              <a:t>“</a:t>
            </a:r>
            <a:r>
              <a:rPr lang="en-US" altLang="zh-CN" sz="2400" dirty="0"/>
              <a:t>Proven ability to track down and correct </a:t>
            </a:r>
            <a:r>
              <a:rPr lang="en-US" altLang="zh-CN" sz="2400" dirty="0" err="1"/>
              <a:t>erors</a:t>
            </a:r>
            <a:r>
              <a:rPr lang="en-US" altLang="zh-CN" sz="2400" dirty="0"/>
              <a:t>.”</a:t>
            </a:r>
          </a:p>
          <a:p>
            <a:pPr lvl="1"/>
            <a:r>
              <a:rPr lang="en-US" altLang="zh-CN" sz="2400" dirty="0" smtClean="0"/>
              <a:t>“</a:t>
            </a:r>
            <a:r>
              <a:rPr lang="en-US" altLang="zh-CN" sz="2400" dirty="0"/>
              <a:t>Am a perfectionist and rarely if ever forget </a:t>
            </a:r>
            <a:r>
              <a:rPr lang="en-US" altLang="zh-CN" sz="2400" dirty="0" err="1"/>
              <a:t>etails</a:t>
            </a:r>
            <a:r>
              <a:rPr lang="en-US" altLang="zh-CN" sz="2400" dirty="0"/>
              <a:t>.”</a:t>
            </a:r>
          </a:p>
          <a:p>
            <a:pPr lvl="1"/>
            <a:r>
              <a:rPr lang="en-US" altLang="zh-CN" sz="2400" dirty="0" smtClean="0"/>
              <a:t>Accomplishments</a:t>
            </a:r>
            <a:r>
              <a:rPr lang="en-US" altLang="zh-CN" sz="2400" dirty="0"/>
              <a:t>: Completed 11 years of high school.”</a:t>
            </a:r>
          </a:p>
          <a:p>
            <a:pPr lvl="1"/>
            <a:r>
              <a:rPr lang="en-US" altLang="zh-CN" sz="2400" dirty="0" smtClean="0"/>
              <a:t>Don’t </a:t>
            </a:r>
            <a:r>
              <a:rPr lang="en-US" altLang="zh-CN" sz="2400" dirty="0"/>
              <a:t>use “I” or “me”</a:t>
            </a:r>
          </a:p>
        </p:txBody>
      </p:sp>
      <p:sp>
        <p:nvSpPr>
          <p:cNvPr id="2" name="SMARTInkShape-78"/>
          <p:cNvSpPr/>
          <p:nvPr>
            <p:custDataLst>
              <p:tags r:id="rId1"/>
            </p:custDataLst>
          </p:nvPr>
        </p:nvSpPr>
        <p:spPr>
          <a:xfrm>
            <a:off x="6609383" y="5357813"/>
            <a:ext cx="34306" cy="26790"/>
          </a:xfrm>
          <a:custGeom>
            <a:avLst/>
            <a:gdLst/>
            <a:ahLst/>
            <a:cxnLst/>
            <a:rect l="0" t="0" r="0" b="0"/>
            <a:pathLst>
              <a:path w="34306" h="26790">
                <a:moveTo>
                  <a:pt x="34305" y="0"/>
                </a:moveTo>
                <a:lnTo>
                  <a:pt x="24824" y="0"/>
                </a:lnTo>
                <a:lnTo>
                  <a:pt x="17523" y="2645"/>
                </a:lnTo>
                <a:lnTo>
                  <a:pt x="3361" y="13302"/>
                </a:lnTo>
                <a:lnTo>
                  <a:pt x="708" y="18481"/>
                </a:lnTo>
                <a:lnTo>
                  <a:pt x="0" y="21249"/>
                </a:lnTo>
                <a:lnTo>
                  <a:pt x="521" y="23097"/>
                </a:lnTo>
                <a:lnTo>
                  <a:pt x="1860" y="24327"/>
                </a:lnTo>
                <a:lnTo>
                  <a:pt x="7515" y="267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51626957"/>
      </p:ext>
    </p:extLst>
  </p:cSld>
  <p:clrMapOvr>
    <a:masterClrMapping/>
  </p:clrMapOvr>
  <p:transition>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848600" cy="4114800"/>
          </a:xfrm>
        </p:spPr>
        <p:txBody>
          <a:bodyPr/>
          <a:lstStyle/>
          <a:p>
            <a:pPr algn="ctr">
              <a:buNone/>
            </a:pPr>
            <a:r>
              <a:rPr lang="en-US" b="1" dirty="0" smtClean="0">
                <a:solidFill>
                  <a:schemeClr val="tx1"/>
                </a:solidFill>
              </a:rPr>
              <a:t>BEFORE</a:t>
            </a:r>
          </a:p>
          <a:p>
            <a:pPr>
              <a:buNone/>
            </a:pPr>
            <a:endParaRPr lang="en-US" b="1" dirty="0" smtClean="0">
              <a:solidFill>
                <a:schemeClr val="tx1"/>
              </a:solidFill>
            </a:endParaRPr>
          </a:p>
          <a:p>
            <a:pPr>
              <a:buNone/>
            </a:pPr>
            <a:r>
              <a:rPr lang="en-US" b="1" dirty="0" smtClean="0">
                <a:solidFill>
                  <a:schemeClr val="tx1"/>
                </a:solidFill>
              </a:rPr>
              <a:t>Joann Fabric &amp; Craft				    </a:t>
            </a:r>
            <a:r>
              <a:rPr lang="en-US" dirty="0" smtClean="0">
                <a:solidFill>
                  <a:schemeClr val="tx1"/>
                </a:solidFill>
              </a:rPr>
              <a:t>Dec 2012-Feb 2014												</a:t>
            </a:r>
            <a:r>
              <a:rPr lang="en-US" b="1" dirty="0" smtClean="0">
                <a:solidFill>
                  <a:schemeClr val="tx1"/>
                </a:solidFill>
              </a:rPr>
              <a:t>Ogden, Utah			</a:t>
            </a:r>
            <a:endParaRPr lang="en-US" dirty="0" smtClean="0">
              <a:solidFill>
                <a:schemeClr val="tx1"/>
              </a:solidFill>
            </a:endParaRPr>
          </a:p>
          <a:p>
            <a:pPr lvl="0"/>
            <a:r>
              <a:rPr lang="en-US" dirty="0" smtClean="0">
                <a:solidFill>
                  <a:schemeClr val="tx1"/>
                </a:solidFill>
              </a:rPr>
              <a:t>Put inventory away </a:t>
            </a:r>
          </a:p>
          <a:p>
            <a:pPr lvl="0"/>
            <a:r>
              <a:rPr lang="en-US" dirty="0" smtClean="0">
                <a:solidFill>
                  <a:schemeClr val="tx1"/>
                </a:solidFill>
              </a:rPr>
              <a:t>Created different crafts for ideas to display for the customers</a:t>
            </a:r>
          </a:p>
          <a:p>
            <a:pPr>
              <a:buNone/>
            </a:pPr>
            <a:endParaRPr lang="en-US" b="1" dirty="0">
              <a:solidFill>
                <a:schemeClr val="tx1"/>
              </a:solidFill>
            </a:endParaRPr>
          </a:p>
        </p:txBody>
      </p:sp>
    </p:spTree>
    <p:extLst>
      <p:ext uri="{BB962C8B-B14F-4D97-AF65-F5344CB8AC3E}">
        <p14:creationId xmlns:p14="http://schemas.microsoft.com/office/powerpoint/2010/main" val="5448694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733800"/>
            <a:ext cx="7772400" cy="4114800"/>
          </a:xfrm>
        </p:spPr>
        <p:txBody>
          <a:bodyPr/>
          <a:lstStyle/>
          <a:p>
            <a:pPr>
              <a:buNone/>
            </a:pPr>
            <a:endParaRPr lang="en-US" sz="4000" b="1" dirty="0" smtClean="0">
              <a:solidFill>
                <a:schemeClr val="tx1"/>
              </a:solidFill>
            </a:endParaRPr>
          </a:p>
          <a:p>
            <a:pPr>
              <a:buNone/>
            </a:pPr>
            <a:endParaRPr lang="en-US" sz="4000" dirty="0" smtClean="0">
              <a:solidFill>
                <a:schemeClr val="tx1"/>
              </a:solidFill>
            </a:endParaRPr>
          </a:p>
        </p:txBody>
      </p:sp>
      <p:graphicFrame>
        <p:nvGraphicFramePr>
          <p:cNvPr id="3" name="Table 2"/>
          <p:cNvGraphicFramePr>
            <a:graphicFrameLocks noGrp="1"/>
          </p:cNvGraphicFramePr>
          <p:nvPr/>
        </p:nvGraphicFramePr>
        <p:xfrm>
          <a:off x="381000" y="1397000"/>
          <a:ext cx="8305800" cy="4622800"/>
        </p:xfrm>
        <a:graphic>
          <a:graphicData uri="http://schemas.openxmlformats.org/drawingml/2006/table">
            <a:tbl>
              <a:tblPr firstRow="1" bandRow="1">
                <a:tableStyleId>{5C22544A-7EE6-4342-B048-85BDC9FD1C3A}</a:tableStyleId>
              </a:tblPr>
              <a:tblGrid>
                <a:gridCol w="4152900"/>
                <a:gridCol w="4152900"/>
              </a:tblGrid>
              <a:tr h="4622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chemeClr val="tx1"/>
                          </a:solidFill>
                        </a:rPr>
                        <a:t>What did I accomplish for company? My co-workers? Clients? Customers?</a:t>
                      </a:r>
                    </a:p>
                    <a:p>
                      <a:pPr algn="ct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40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chemeClr val="tx1"/>
                          </a:solidFill>
                        </a:rPr>
                        <a:t>What skills did this require? </a:t>
                      </a:r>
                      <a:endParaRPr lang="en-US" sz="4000" dirty="0" smtClean="0">
                        <a:solidFill>
                          <a:schemeClr val="tx1"/>
                        </a:solidFill>
                      </a:endParaRPr>
                    </a:p>
                    <a:p>
                      <a:pPr algn="ctr"/>
                      <a:endParaRPr lang="en-US" sz="4000" dirty="0"/>
                    </a:p>
                  </a:txBody>
                  <a:tcPr/>
                </a:tc>
              </a:tr>
            </a:tbl>
          </a:graphicData>
        </a:graphic>
      </p:graphicFrame>
    </p:spTree>
    <p:extLst>
      <p:ext uri="{BB962C8B-B14F-4D97-AF65-F5344CB8AC3E}">
        <p14:creationId xmlns:p14="http://schemas.microsoft.com/office/powerpoint/2010/main" val="391187077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763000" cy="4114800"/>
          </a:xfrm>
        </p:spPr>
        <p:txBody>
          <a:bodyPr/>
          <a:lstStyle/>
          <a:p>
            <a:pPr algn="ctr">
              <a:buNone/>
            </a:pPr>
            <a:r>
              <a:rPr lang="en-US" b="1" dirty="0" smtClean="0">
                <a:solidFill>
                  <a:schemeClr val="tx1"/>
                </a:solidFill>
              </a:rPr>
              <a:t>AFTER</a:t>
            </a:r>
          </a:p>
          <a:p>
            <a:pPr>
              <a:buNone/>
            </a:pPr>
            <a:endParaRPr lang="en-US" b="1" dirty="0" smtClean="0">
              <a:solidFill>
                <a:schemeClr val="tx1"/>
              </a:solidFill>
            </a:endParaRPr>
          </a:p>
          <a:p>
            <a:pPr>
              <a:buNone/>
            </a:pPr>
            <a:r>
              <a:rPr lang="en-US" b="1" dirty="0" smtClean="0">
                <a:solidFill>
                  <a:schemeClr val="tx1"/>
                </a:solidFill>
              </a:rPr>
              <a:t>		Craft Designer				  </a:t>
            </a:r>
            <a:r>
              <a:rPr lang="en-US" dirty="0" smtClean="0">
                <a:solidFill>
                  <a:schemeClr val="tx1"/>
                </a:solidFill>
              </a:rPr>
              <a:t>Dec 2012 - Feb 2014</a:t>
            </a:r>
          </a:p>
          <a:p>
            <a:pPr>
              <a:buNone/>
            </a:pPr>
            <a:r>
              <a:rPr lang="en-US" b="1" i="1" dirty="0" smtClean="0">
                <a:solidFill>
                  <a:schemeClr val="tx1"/>
                </a:solidFill>
              </a:rPr>
              <a:t>		Joann Fabric &amp; Craft</a:t>
            </a:r>
            <a:r>
              <a:rPr lang="en-US" b="1" dirty="0" smtClean="0">
                <a:solidFill>
                  <a:schemeClr val="tx1"/>
                </a:solidFill>
              </a:rPr>
              <a:t>			      </a:t>
            </a:r>
            <a:r>
              <a:rPr lang="en-US" dirty="0" smtClean="0">
                <a:solidFill>
                  <a:schemeClr val="tx1"/>
                </a:solidFill>
              </a:rPr>
              <a:t>Ogden, UT</a:t>
            </a:r>
          </a:p>
          <a:p>
            <a:pPr lvl="0"/>
            <a:r>
              <a:rPr lang="en-US" dirty="0" smtClean="0">
                <a:solidFill>
                  <a:schemeClr val="tx1"/>
                </a:solidFill>
              </a:rPr>
              <a:t>Increased department revenue through creation of appealing craft items for customer displays</a:t>
            </a:r>
          </a:p>
          <a:p>
            <a:pPr lvl="0"/>
            <a:r>
              <a:rPr lang="en-US" dirty="0" smtClean="0">
                <a:solidFill>
                  <a:schemeClr val="tx1"/>
                </a:solidFill>
              </a:rPr>
              <a:t>Maintained organization of store while shelving inventory</a:t>
            </a:r>
          </a:p>
          <a:p>
            <a:pPr>
              <a:buNone/>
            </a:pPr>
            <a:endParaRPr lang="en-US" b="1" dirty="0">
              <a:solidFill>
                <a:schemeClr val="tx1"/>
              </a:solidFill>
            </a:endParaRPr>
          </a:p>
        </p:txBody>
      </p:sp>
    </p:spTree>
    <p:extLst>
      <p:ext uri="{BB962C8B-B14F-4D97-AF65-F5344CB8AC3E}">
        <p14:creationId xmlns:p14="http://schemas.microsoft.com/office/powerpoint/2010/main" val="242212667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cstate="print"/>
          <a:srcRect/>
          <a:stretch>
            <a:fillRect/>
          </a:stretch>
        </p:blipFill>
        <p:spPr bwMode="auto">
          <a:xfrm>
            <a:off x="189173" y="2092602"/>
            <a:ext cx="8803351" cy="2707998"/>
          </a:xfrm>
          <a:prstGeom prst="rect">
            <a:avLst/>
          </a:prstGeom>
          <a:noFill/>
          <a:ln w="9525">
            <a:noFill/>
            <a:miter lim="800000"/>
            <a:headEnd/>
            <a:tailEnd/>
          </a:ln>
          <a:effectLst/>
        </p:spPr>
      </p:pic>
    </p:spTree>
    <p:extLst>
      <p:ext uri="{BB962C8B-B14F-4D97-AF65-F5344CB8AC3E}">
        <p14:creationId xmlns:p14="http://schemas.microsoft.com/office/powerpoint/2010/main" val="190902270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733800"/>
            <a:ext cx="7772400" cy="4114800"/>
          </a:xfrm>
        </p:spPr>
        <p:txBody>
          <a:bodyPr/>
          <a:lstStyle/>
          <a:p>
            <a:pPr>
              <a:buNone/>
            </a:pPr>
            <a:endParaRPr lang="en-US" sz="4000" b="1" dirty="0" smtClean="0">
              <a:solidFill>
                <a:schemeClr val="tx1"/>
              </a:solidFill>
            </a:endParaRPr>
          </a:p>
          <a:p>
            <a:pPr>
              <a:buNone/>
            </a:pPr>
            <a:endParaRPr lang="en-US" sz="4000" dirty="0" smtClean="0">
              <a:solidFill>
                <a:schemeClr val="tx1"/>
              </a:solidFill>
            </a:endParaRPr>
          </a:p>
        </p:txBody>
      </p:sp>
      <p:graphicFrame>
        <p:nvGraphicFramePr>
          <p:cNvPr id="3" name="Table 2"/>
          <p:cNvGraphicFramePr>
            <a:graphicFrameLocks noGrp="1"/>
          </p:cNvGraphicFramePr>
          <p:nvPr/>
        </p:nvGraphicFramePr>
        <p:xfrm>
          <a:off x="381000" y="1397000"/>
          <a:ext cx="8305800" cy="4622800"/>
        </p:xfrm>
        <a:graphic>
          <a:graphicData uri="http://schemas.openxmlformats.org/drawingml/2006/table">
            <a:tbl>
              <a:tblPr firstRow="1" bandRow="1">
                <a:tableStyleId>{5C22544A-7EE6-4342-B048-85BDC9FD1C3A}</a:tableStyleId>
              </a:tblPr>
              <a:tblGrid>
                <a:gridCol w="4152900"/>
                <a:gridCol w="4152900"/>
              </a:tblGrid>
              <a:tr h="4622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chemeClr val="tx1"/>
                          </a:solidFill>
                        </a:rPr>
                        <a:t>What did I accomplish for company? My co-workers? Clients? Customers?</a:t>
                      </a:r>
                    </a:p>
                    <a:p>
                      <a:pPr algn="ct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40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chemeClr val="tx1"/>
                          </a:solidFill>
                        </a:rPr>
                        <a:t>What skills did this require? </a:t>
                      </a:r>
                      <a:endParaRPr lang="en-US" sz="4000" dirty="0" smtClean="0">
                        <a:solidFill>
                          <a:schemeClr val="tx1"/>
                        </a:solidFill>
                      </a:endParaRPr>
                    </a:p>
                    <a:p>
                      <a:pPr algn="ctr"/>
                      <a:endParaRPr lang="en-US" sz="4000" dirty="0"/>
                    </a:p>
                  </a:txBody>
                  <a:tcPr/>
                </a:tc>
              </a:tr>
            </a:tbl>
          </a:graphicData>
        </a:graphic>
      </p:graphicFrame>
    </p:spTree>
    <p:extLst>
      <p:ext uri="{BB962C8B-B14F-4D97-AF65-F5344CB8AC3E}">
        <p14:creationId xmlns:p14="http://schemas.microsoft.com/office/powerpoint/2010/main" val="218249131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157163" y="1852613"/>
            <a:ext cx="8829675" cy="3152775"/>
          </a:xfrm>
          <a:prstGeom prst="rect">
            <a:avLst/>
          </a:prstGeom>
          <a:noFill/>
          <a:ln w="9525">
            <a:noFill/>
            <a:miter lim="800000"/>
            <a:headEnd/>
            <a:tailEnd/>
          </a:ln>
          <a:effectLst/>
        </p:spPr>
      </p:pic>
    </p:spTree>
    <p:extLst>
      <p:ext uri="{BB962C8B-B14F-4D97-AF65-F5344CB8AC3E}">
        <p14:creationId xmlns:p14="http://schemas.microsoft.com/office/powerpoint/2010/main" val="273229775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7" name="Picture 3"/>
          <p:cNvPicPr>
            <a:picLocks noGrp="1" noChangeAspect="1" noChangeArrowheads="1"/>
          </p:cNvPicPr>
          <p:nvPr>
            <p:ph idx="1"/>
          </p:nvPr>
        </p:nvPicPr>
        <p:blipFill>
          <a:blip r:embed="rId3" cstate="print"/>
          <a:srcRect/>
          <a:stretch>
            <a:fillRect/>
          </a:stretch>
        </p:blipFill>
        <p:spPr bwMode="auto">
          <a:xfrm>
            <a:off x="228600" y="2514600"/>
            <a:ext cx="8773388" cy="2443223"/>
          </a:xfrm>
          <a:prstGeom prst="rect">
            <a:avLst/>
          </a:prstGeom>
          <a:noFill/>
          <a:ln w="9525">
            <a:noFill/>
            <a:miter lim="800000"/>
            <a:headEnd/>
            <a:tailEnd/>
          </a:ln>
        </p:spPr>
      </p:pic>
    </p:spTree>
    <p:extLst>
      <p:ext uri="{BB962C8B-B14F-4D97-AF65-F5344CB8AC3E}">
        <p14:creationId xmlns:p14="http://schemas.microsoft.com/office/powerpoint/2010/main" val="59718422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0" name="Picture 2"/>
          <p:cNvPicPr>
            <a:picLocks noGrp="1" noChangeAspect="1" noChangeArrowheads="1"/>
          </p:cNvPicPr>
          <p:nvPr>
            <p:ph idx="1"/>
          </p:nvPr>
        </p:nvPicPr>
        <p:blipFill>
          <a:blip r:embed="rId3" cstate="print"/>
          <a:srcRect/>
          <a:stretch>
            <a:fillRect/>
          </a:stretch>
        </p:blipFill>
        <p:spPr bwMode="auto">
          <a:xfrm>
            <a:off x="76200" y="2438400"/>
            <a:ext cx="9067800" cy="2476204"/>
          </a:xfrm>
          <a:prstGeom prst="rect">
            <a:avLst/>
          </a:prstGeom>
          <a:noFill/>
          <a:ln w="9525">
            <a:noFill/>
            <a:miter lim="800000"/>
            <a:headEnd/>
            <a:tailEnd/>
          </a:ln>
        </p:spPr>
      </p:pic>
    </p:spTree>
    <p:extLst>
      <p:ext uri="{BB962C8B-B14F-4D97-AF65-F5344CB8AC3E}">
        <p14:creationId xmlns:p14="http://schemas.microsoft.com/office/powerpoint/2010/main" val="322522106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p:cNvPicPr>
            <a:picLocks noGrp="1" noChangeAspect="1" noChangeArrowheads="1"/>
          </p:cNvPicPr>
          <p:nvPr>
            <p:ph idx="1"/>
          </p:nvPr>
        </p:nvPicPr>
        <p:blipFill>
          <a:blip r:embed="rId3" cstate="print"/>
          <a:srcRect l="2469" t="1658" r="1235"/>
          <a:stretch>
            <a:fillRect/>
          </a:stretch>
        </p:blipFill>
        <p:spPr bwMode="auto">
          <a:xfrm>
            <a:off x="230782" y="2362200"/>
            <a:ext cx="8599688" cy="2467148"/>
          </a:xfrm>
          <a:prstGeom prst="rect">
            <a:avLst/>
          </a:prstGeom>
          <a:noFill/>
          <a:ln w="9525">
            <a:noFill/>
            <a:miter lim="800000"/>
            <a:headEnd/>
            <a:tailEnd/>
          </a:ln>
        </p:spPr>
      </p:pic>
    </p:spTree>
    <p:extLst>
      <p:ext uri="{BB962C8B-B14F-4D97-AF65-F5344CB8AC3E}">
        <p14:creationId xmlns:p14="http://schemas.microsoft.com/office/powerpoint/2010/main" val="415624321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9111"/>
            <a:ext cx="6798734" cy="1303867"/>
          </a:xfrm>
        </p:spPr>
        <p:txBody>
          <a:bodyPr/>
          <a:lstStyle/>
          <a:p>
            <a:r>
              <a:rPr lang="en-US" dirty="0" smtClean="0"/>
              <a:t>Look a little deeper…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8642172"/>
              </p:ext>
            </p:extLst>
          </p:nvPr>
        </p:nvGraphicFramePr>
        <p:xfrm>
          <a:off x="762000" y="1752600"/>
          <a:ext cx="7162799" cy="4511040"/>
        </p:xfrm>
        <a:graphic>
          <a:graphicData uri="http://schemas.openxmlformats.org/drawingml/2006/table">
            <a:tbl>
              <a:tblPr firstRow="1" firstCol="1" bandRow="1">
                <a:tableStyleId>{5C22544A-7EE6-4342-B048-85BDC9FD1C3A}</a:tableStyleId>
              </a:tblPr>
              <a:tblGrid>
                <a:gridCol w="7162799"/>
              </a:tblGrid>
              <a:tr h="3603626">
                <a:tc>
                  <a:txBody>
                    <a:bodyPr/>
                    <a:lstStyle/>
                    <a:p>
                      <a:pPr marL="0" marR="0">
                        <a:spcBef>
                          <a:spcPts val="0"/>
                        </a:spcBef>
                        <a:spcAft>
                          <a:spcPts val="1200"/>
                        </a:spcAft>
                      </a:pPr>
                      <a:r>
                        <a:rPr lang="en-US" sz="900" dirty="0">
                          <a:solidFill>
                            <a:schemeClr val="tx1"/>
                          </a:solidFill>
                          <a:effectLst/>
                        </a:rPr>
                        <a:t>Are you interested in a career in Early Childhood Education? Do you have a passion for working with young children in a quality learning environment?</a:t>
                      </a:r>
                      <a:endParaRPr lang="en-US" sz="1000" dirty="0">
                        <a:solidFill>
                          <a:schemeClr val="tx1"/>
                        </a:solidFill>
                        <a:effectLst/>
                      </a:endParaRPr>
                    </a:p>
                    <a:p>
                      <a:pPr marL="0" marR="0">
                        <a:spcBef>
                          <a:spcPts val="0"/>
                        </a:spcBef>
                        <a:spcAft>
                          <a:spcPts val="1200"/>
                        </a:spcAft>
                      </a:pPr>
                      <a:r>
                        <a:rPr lang="en-US" sz="900" dirty="0">
                          <a:solidFill>
                            <a:schemeClr val="tx1"/>
                          </a:solidFill>
                          <a:effectLst/>
                        </a:rPr>
                        <a:t>If so, Bright Days Child Development Center in Ogden, Utah is looking for you! Three star-rated Bright Days currently has full time Teacher openings.</a:t>
                      </a:r>
                      <a:endParaRPr lang="en-US" sz="1000" dirty="0">
                        <a:solidFill>
                          <a:schemeClr val="tx1"/>
                        </a:solidFill>
                        <a:effectLst/>
                      </a:endParaRPr>
                    </a:p>
                    <a:p>
                      <a:pPr marL="0" marR="0">
                        <a:spcBef>
                          <a:spcPts val="0"/>
                        </a:spcBef>
                        <a:spcAft>
                          <a:spcPts val="1200"/>
                        </a:spcAft>
                      </a:pPr>
                      <a:r>
                        <a:rPr lang="en-US" sz="900" dirty="0">
                          <a:solidFill>
                            <a:schemeClr val="tx1"/>
                          </a:solidFill>
                          <a:effectLst/>
                        </a:rPr>
                        <a:t>Our teachers engage children during all activities, and individualize classroom instruction to prepare children to be successful in school. Our teachers also ensure licensing and center guidelines are met with all federal and state laws and regulations.</a:t>
                      </a:r>
                      <a:endParaRPr lang="en-US" sz="1000" dirty="0">
                        <a:solidFill>
                          <a:schemeClr val="tx1"/>
                        </a:solidFill>
                        <a:effectLst/>
                      </a:endParaRPr>
                    </a:p>
                    <a:p>
                      <a:pPr marL="0" marR="0">
                        <a:spcBef>
                          <a:spcPts val="0"/>
                        </a:spcBef>
                        <a:spcAft>
                          <a:spcPts val="1200"/>
                        </a:spcAft>
                      </a:pPr>
                      <a:r>
                        <a:rPr lang="en-US" sz="1400" b="1" dirty="0">
                          <a:solidFill>
                            <a:schemeClr val="tx1"/>
                          </a:solidFill>
                          <a:effectLst/>
                        </a:rPr>
                        <a:t>Requirements</a:t>
                      </a:r>
                      <a:br>
                        <a:rPr lang="en-US" sz="1400" b="1" dirty="0">
                          <a:solidFill>
                            <a:schemeClr val="tx1"/>
                          </a:solidFill>
                          <a:effectLst/>
                        </a:rPr>
                      </a:br>
                      <a:r>
                        <a:rPr lang="en-US" sz="1400" b="1" dirty="0">
                          <a:solidFill>
                            <a:schemeClr val="tx1"/>
                          </a:solidFill>
                          <a:effectLst/>
                        </a:rPr>
                        <a:t>Our teachers are </a:t>
                      </a:r>
                      <a:r>
                        <a:rPr lang="en-US" sz="1800" b="1" dirty="0">
                          <a:solidFill>
                            <a:srgbClr val="FF0000"/>
                          </a:solidFill>
                          <a:effectLst>
                            <a:outerShdw blurRad="38100" dist="38100" dir="2700000" algn="tl">
                              <a:srgbClr val="000000">
                                <a:alpha val="43137"/>
                              </a:srgbClr>
                            </a:outerShdw>
                          </a:effectLst>
                        </a:rPr>
                        <a:t>passionate, caring, flexible and energetic</a:t>
                      </a:r>
                      <a:r>
                        <a:rPr lang="en-US" sz="1400" b="1" dirty="0">
                          <a:solidFill>
                            <a:schemeClr val="tx1"/>
                          </a:solidFill>
                          <a:effectLst/>
                        </a:rPr>
                        <a:t>! A good candidate for this position </a:t>
                      </a:r>
                      <a:r>
                        <a:rPr lang="en-US" sz="1800" b="1" dirty="0">
                          <a:solidFill>
                            <a:srgbClr val="FF0000"/>
                          </a:solidFill>
                          <a:effectLst>
                            <a:outerShdw blurRad="38100" dist="38100" dir="2700000" algn="tl">
                              <a:srgbClr val="000000">
                                <a:alpha val="43137"/>
                              </a:srgbClr>
                            </a:outerShdw>
                          </a:effectLst>
                        </a:rPr>
                        <a:t>will have a Child Development Associate (CDA) </a:t>
                      </a:r>
                      <a:r>
                        <a:rPr lang="en-US" sz="1400" b="1" dirty="0">
                          <a:solidFill>
                            <a:schemeClr val="tx1"/>
                          </a:solidFill>
                          <a:effectLst/>
                        </a:rPr>
                        <a:t>and/or degree in Early Childhood Education, and </a:t>
                      </a:r>
                      <a:r>
                        <a:rPr lang="en-US" sz="1800" b="1" dirty="0">
                          <a:solidFill>
                            <a:srgbClr val="FF0000"/>
                          </a:solidFill>
                          <a:effectLst>
                            <a:outerShdw blurRad="38100" dist="38100" dir="2700000" algn="tl">
                              <a:srgbClr val="000000">
                                <a:alpha val="43137"/>
                              </a:srgbClr>
                            </a:outerShdw>
                          </a:effectLst>
                        </a:rPr>
                        <a:t>approximately 1 year of previous experience </a:t>
                      </a:r>
                      <a:r>
                        <a:rPr lang="en-US" sz="1400" b="1" dirty="0">
                          <a:solidFill>
                            <a:schemeClr val="tx1"/>
                          </a:solidFill>
                          <a:effectLst/>
                        </a:rPr>
                        <a:t>working with children.</a:t>
                      </a:r>
                      <a:endParaRPr lang="en-US" sz="1600" b="1" dirty="0">
                        <a:solidFill>
                          <a:schemeClr val="tx1"/>
                        </a:solidFill>
                        <a:effectLst/>
                      </a:endParaRPr>
                    </a:p>
                    <a:p>
                      <a:pPr marL="0" marR="0">
                        <a:spcBef>
                          <a:spcPts val="0"/>
                        </a:spcBef>
                        <a:spcAft>
                          <a:spcPts val="1200"/>
                        </a:spcAft>
                      </a:pPr>
                      <a:r>
                        <a:rPr lang="en-US" sz="900" dirty="0">
                          <a:solidFill>
                            <a:schemeClr val="tx1"/>
                          </a:solidFill>
                          <a:effectLst/>
                        </a:rPr>
                        <a:t>Benefits include health insurance, dental and vision insurance, retirement plan, paid time off, and professional development opportunities.</a:t>
                      </a:r>
                      <a:endParaRPr lang="en-US" sz="1000" dirty="0">
                        <a:solidFill>
                          <a:schemeClr val="tx1"/>
                        </a:solidFill>
                        <a:effectLst/>
                      </a:endParaRPr>
                    </a:p>
                    <a:p>
                      <a:pPr marL="0" marR="0">
                        <a:spcBef>
                          <a:spcPts val="0"/>
                        </a:spcBef>
                        <a:spcAft>
                          <a:spcPts val="1200"/>
                        </a:spcAft>
                      </a:pPr>
                      <a:r>
                        <a:rPr lang="en-US" sz="1800" dirty="0">
                          <a:solidFill>
                            <a:schemeClr val="tx1"/>
                          </a:solidFill>
                          <a:effectLst/>
                        </a:rPr>
                        <a:t>To apply, qualified candidates should submit a cover letter and resume with salary requirements. Please include the title “ECE Teacher" in the subject line.</a:t>
                      </a:r>
                      <a:endParaRPr lang="en-US" sz="2000" dirty="0">
                        <a:solidFill>
                          <a:schemeClr val="tx1"/>
                        </a:solidFill>
                        <a:effectLst/>
                      </a:endParaRPr>
                    </a:p>
                    <a:p>
                      <a:pPr marL="0" marR="0">
                        <a:spcBef>
                          <a:spcPts val="0"/>
                        </a:spcBef>
                        <a:spcAft>
                          <a:spcPts val="1200"/>
                        </a:spcAft>
                      </a:pPr>
                      <a:r>
                        <a:rPr lang="en-US" sz="900" dirty="0" smtClean="0">
                          <a:solidFill>
                            <a:schemeClr val="tx1"/>
                          </a:solidFill>
                          <a:effectLst/>
                        </a:rPr>
                        <a:t>Required </a:t>
                      </a:r>
                      <a:r>
                        <a:rPr lang="en-US" sz="900" dirty="0">
                          <a:solidFill>
                            <a:schemeClr val="tx1"/>
                          </a:solidFill>
                          <a:effectLst/>
                        </a:rPr>
                        <a:t>experience:</a:t>
                      </a:r>
                      <a:endParaRPr lang="en-US" sz="1000" dirty="0">
                        <a:solidFill>
                          <a:schemeClr val="tx1"/>
                        </a:solidFill>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900" dirty="0">
                          <a:solidFill>
                            <a:schemeClr val="tx1"/>
                          </a:solidFill>
                          <a:effectLst/>
                        </a:rPr>
                        <a:t>Prior experience working with children in a childcare facility: 1 year</a:t>
                      </a:r>
                      <a:endParaRPr lang="en-US" sz="1050" dirty="0">
                        <a:solidFill>
                          <a:schemeClr val="tx1"/>
                        </a:solidFill>
                        <a:effectLst/>
                      </a:endParaRPr>
                    </a:p>
                    <a:p>
                      <a:pPr marL="0" marR="0">
                        <a:spcBef>
                          <a:spcPts val="0"/>
                        </a:spcBef>
                        <a:spcAft>
                          <a:spcPts val="0"/>
                        </a:spcAft>
                      </a:pPr>
                      <a:r>
                        <a:rPr lang="en-US" sz="900" dirty="0">
                          <a:solidFill>
                            <a:schemeClr val="tx1"/>
                          </a:solidFill>
                          <a:effectLst/>
                        </a:rPr>
                        <a:t> </a:t>
                      </a:r>
                      <a:endParaRPr lang="en-US" sz="1050" dirty="0">
                        <a:solidFill>
                          <a:schemeClr val="tx1"/>
                        </a:solidFill>
                        <a:effectLst/>
                        <a:latin typeface="Times New Roman" panose="02020603050405020304" pitchFamily="18" charset="0"/>
                        <a:ea typeface="Calibri" panose="020F0502020204030204" pitchFamily="34" charset="0"/>
                      </a:endParaRPr>
                    </a:p>
                  </a:txBody>
                  <a:tcPr marL="0" marR="0" marT="0" marB="0" anchor="ctr">
                    <a:noFill/>
                  </a:tcPr>
                </a:tc>
              </a:tr>
            </a:tbl>
          </a:graphicData>
        </a:graphic>
      </p:graphicFrame>
      <p:sp>
        <p:nvSpPr>
          <p:cNvPr id="5" name="Rectangle 1"/>
          <p:cNvSpPr>
            <a:spLocks noChangeArrowheads="1"/>
          </p:cNvSpPr>
          <p:nvPr/>
        </p:nvSpPr>
        <p:spPr bwMode="auto">
          <a:xfrm>
            <a:off x="762000" y="1013263"/>
            <a:ext cx="525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Early Childhood Teacher</a:t>
            </a:r>
            <a:r>
              <a:rPr kumimoji="0" lang="en-US" altLang="en-US" sz="1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br>
              <a:rPr kumimoji="0" lang="en-US" altLang="en-US" sz="1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11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Brighton Center, Inc.</a:t>
            </a:r>
            <a:r>
              <a:rPr kumimoji="0" lang="en-US" altLang="en-US" sz="1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kumimoji="0" lang="en-US" altLang="en-US" sz="1100" b="0" i="0" u="none" strike="noStrike" cap="none" normalizeH="0" baseline="0" dirty="0" smtClean="0">
                <a:ln>
                  <a:noFill/>
                </a:ln>
                <a:solidFill>
                  <a:srgbClr val="666666"/>
                </a:solidFill>
                <a:effectLst/>
                <a:latin typeface="Arial" panose="020B0604020202020204" pitchFamily="34" charset="0"/>
                <a:ea typeface="Calibri" panose="020F0502020204030204" pitchFamily="34" charset="0"/>
                <a:cs typeface="Arial" panose="020B0604020202020204" pitchFamily="34" charset="0"/>
              </a:rPr>
              <a:t>Ogden, UT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TextBox 2"/>
          <p:cNvSpPr txBox="1"/>
          <p:nvPr/>
        </p:nvSpPr>
        <p:spPr>
          <a:xfrm>
            <a:off x="6019800" y="1013263"/>
            <a:ext cx="2362200" cy="840230"/>
          </a:xfrm>
          <a:prstGeom prst="rect">
            <a:avLst/>
          </a:prstGeom>
          <a:noFill/>
        </p:spPr>
        <p:txBody>
          <a:bodyPr wrap="square" rtlCol="0">
            <a:spAutoFit/>
          </a:bodyPr>
          <a:lstStyle/>
          <a:p>
            <a:r>
              <a:rPr lang="en-US" dirty="0" smtClean="0"/>
              <a:t>Developmental or Custodial or Comprehensive?? </a:t>
            </a:r>
            <a:endParaRPr lang="en-US" dirty="0"/>
          </a:p>
        </p:txBody>
      </p:sp>
      <p:cxnSp>
        <p:nvCxnSpPr>
          <p:cNvPr id="7" name="Straight Arrow Connector 6"/>
          <p:cNvCxnSpPr/>
          <p:nvPr/>
        </p:nvCxnSpPr>
        <p:spPr>
          <a:xfrm flipH="1">
            <a:off x="6248400" y="1853493"/>
            <a:ext cx="728134" cy="7373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690458"/>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p:cNvPicPr>
            <a:picLocks noGrp="1" noChangeAspect="1" noChangeArrowheads="1"/>
          </p:cNvPicPr>
          <p:nvPr>
            <p:ph idx="1"/>
          </p:nvPr>
        </p:nvPicPr>
        <p:blipFill>
          <a:blip r:embed="rId3" cstate="print"/>
          <a:srcRect r="1250"/>
          <a:stretch>
            <a:fillRect/>
          </a:stretch>
        </p:blipFill>
        <p:spPr bwMode="auto">
          <a:xfrm>
            <a:off x="152400" y="2209800"/>
            <a:ext cx="8991600" cy="2895598"/>
          </a:xfrm>
          <a:prstGeom prst="rect">
            <a:avLst/>
          </a:prstGeom>
          <a:noFill/>
          <a:ln w="9525">
            <a:noFill/>
            <a:miter lim="800000"/>
            <a:headEnd/>
            <a:tailEnd/>
          </a:ln>
        </p:spPr>
      </p:pic>
    </p:spTree>
    <p:extLst>
      <p:ext uri="{BB962C8B-B14F-4D97-AF65-F5344CB8AC3E}">
        <p14:creationId xmlns:p14="http://schemas.microsoft.com/office/powerpoint/2010/main" val="195433802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a:t>
            </a:r>
            <a:endParaRPr lang="en-US" dirty="0"/>
          </a:p>
        </p:txBody>
      </p:sp>
      <p:sp>
        <p:nvSpPr>
          <p:cNvPr id="3" name="Content Placeholder 2"/>
          <p:cNvSpPr>
            <a:spLocks noGrp="1"/>
          </p:cNvSpPr>
          <p:nvPr>
            <p:ph idx="1"/>
          </p:nvPr>
        </p:nvSpPr>
        <p:spPr/>
        <p:txBody>
          <a:bodyPr>
            <a:normAutofit lnSpcReduction="10000"/>
          </a:bodyPr>
          <a:lstStyle/>
          <a:p>
            <a:r>
              <a:rPr lang="en-US" dirty="0" smtClean="0"/>
              <a:t>70% of jobs are found through networking, so 70% of job-search time should be spent developing a professional network.</a:t>
            </a:r>
          </a:p>
          <a:p>
            <a:r>
              <a:rPr lang="en-US" dirty="0" smtClean="0"/>
              <a:t>Informational interviews are a great way to network while you are a student.</a:t>
            </a:r>
          </a:p>
          <a:p>
            <a:r>
              <a:rPr lang="en-US" dirty="0" smtClean="0"/>
              <a:t>Consider LinkedIn, among other tools, to track your professional network.</a:t>
            </a:r>
          </a:p>
          <a:p>
            <a:r>
              <a:rPr lang="en-US" dirty="0" smtClean="0"/>
              <a:t>Keep accomplishments updated in LinkedIn.</a:t>
            </a:r>
            <a:endParaRPr lang="en-US" dirty="0"/>
          </a:p>
        </p:txBody>
      </p:sp>
    </p:spTree>
    <p:extLst>
      <p:ext uri="{BB962C8B-B14F-4D97-AF65-F5344CB8AC3E}">
        <p14:creationId xmlns:p14="http://schemas.microsoft.com/office/powerpoint/2010/main" val="2629351920"/>
      </p:ext>
    </p:extLst>
  </p:cSld>
  <p:clrMapOvr>
    <a:masterClrMapping/>
  </p:clrMapOvr>
  <p:transition>
    <p:cover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a:t>
            </a:r>
            <a:endParaRPr lang="en-US" dirty="0"/>
          </a:p>
        </p:txBody>
      </p:sp>
      <p:sp>
        <p:nvSpPr>
          <p:cNvPr id="3" name="Content Placeholder 2"/>
          <p:cNvSpPr>
            <a:spLocks noGrp="1"/>
          </p:cNvSpPr>
          <p:nvPr>
            <p:ph idx="1"/>
          </p:nvPr>
        </p:nvSpPr>
        <p:spPr>
          <a:xfrm>
            <a:off x="685800" y="2590800"/>
            <a:ext cx="6798736" cy="3444997"/>
          </a:xfrm>
        </p:spPr>
        <p:txBody>
          <a:bodyPr>
            <a:normAutofit/>
          </a:bodyPr>
          <a:lstStyle/>
          <a:p>
            <a:pPr algn="ctr"/>
            <a:r>
              <a:rPr lang="en-US" sz="3600" dirty="0" smtClean="0">
                <a:latin typeface="akaDylan Collage" panose="040B0A00000000020004" pitchFamily="82" charset="0"/>
              </a:rPr>
              <a:t>WATCH WHAT YOU PUT ON FACEBOOK!!!</a:t>
            </a:r>
            <a:endParaRPr lang="en-US" sz="3600" dirty="0">
              <a:latin typeface="akaDylan Collage" panose="040B0A00000000020004" pitchFamily="82" charset="0"/>
            </a:endParaRPr>
          </a:p>
        </p:txBody>
      </p:sp>
      <p:pic>
        <p:nvPicPr>
          <p:cNvPr id="1026" name="Picture 2" descr="http://img1.wikia.nocookie.net/__cb20131229102704/warframe/images/f/f9/Facebook-logo-icon-vectorcopy-big_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6199" y="4020490"/>
            <a:ext cx="2376674" cy="238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776536"/>
      </p:ext>
    </p:extLst>
  </p:cSld>
  <p:clrMapOvr>
    <a:masterClrMapping/>
  </p:clrMapOvr>
  <p:transition>
    <p:cover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381000"/>
            <a:ext cx="6705600" cy="461665"/>
          </a:xfrm>
          <a:prstGeom prst="rect">
            <a:avLst/>
          </a:prstGeom>
          <a:noFill/>
        </p:spPr>
        <p:txBody>
          <a:bodyPr wrap="square" rtlCol="0">
            <a:spAutoFit/>
          </a:bodyPr>
          <a:lstStyle/>
          <a:p>
            <a:endParaRPr lang="en-US" dirty="0"/>
          </a:p>
        </p:txBody>
      </p:sp>
      <p:sp>
        <p:nvSpPr>
          <p:cNvPr id="4" name="TextBox 3"/>
          <p:cNvSpPr txBox="1"/>
          <p:nvPr/>
        </p:nvSpPr>
        <p:spPr>
          <a:xfrm>
            <a:off x="228600" y="1295400"/>
            <a:ext cx="8610600" cy="4967514"/>
          </a:xfrm>
          <a:prstGeom prst="rect">
            <a:avLst/>
          </a:prstGeom>
          <a:noFill/>
        </p:spPr>
        <p:txBody>
          <a:bodyPr wrap="square" rtlCol="0">
            <a:spAutoFit/>
          </a:bodyPr>
          <a:lstStyle/>
          <a:p>
            <a:r>
              <a:rPr lang="en-US" sz="2200" dirty="0" smtClean="0"/>
              <a:t>“One of my greatest strengths is helping others grow and progress. While in High School, I volunteered with several organizations and schools to increase my capacity to work well with at-risk youth, juvenile delinquents, and also education professionals. As a result of my efforts, I have been able to gain strong classroom and behavior management skills, while helping many students to turn the stumbling blocks of their lives into stepping stones. I was also able to observe the ‘ins’ and ‘outs’ of effective instructional design and student engagement. This prepared me to build positive and productive relationships with the students and staff I served during my student teaching experience. As a result, I earned the highest evaluation ratings possible during my student teaching experience. This is the kind of teacher I would like to be for the students, parents, and teachers at Heritage High School.”</a:t>
            </a:r>
            <a:endParaRPr lang="en-US" sz="2200" dirty="0" smtClean="0">
              <a:solidFill>
                <a:schemeClr val="bg1">
                  <a:lumMod val="50000"/>
                </a:schemeClr>
              </a:solidFill>
            </a:endParaRPr>
          </a:p>
        </p:txBody>
      </p:sp>
      <p:sp>
        <p:nvSpPr>
          <p:cNvPr id="5" name="TextBox 4"/>
          <p:cNvSpPr txBox="1"/>
          <p:nvPr/>
        </p:nvSpPr>
        <p:spPr>
          <a:xfrm>
            <a:off x="2133600" y="304800"/>
            <a:ext cx="6705600" cy="707886"/>
          </a:xfrm>
          <a:prstGeom prst="rect">
            <a:avLst/>
          </a:prstGeom>
          <a:noFill/>
        </p:spPr>
        <p:txBody>
          <a:bodyPr wrap="square" rtlCol="0">
            <a:spAutoFit/>
          </a:bodyPr>
          <a:lstStyle/>
          <a:p>
            <a:pPr algn="r"/>
            <a:r>
              <a:rPr lang="en-US" sz="4000" dirty="0" smtClean="0">
                <a:solidFill>
                  <a:schemeClr val="bg1"/>
                </a:solidFill>
              </a:rPr>
              <a:t>Tell Me about Yourself:</a:t>
            </a:r>
            <a:endParaRPr lang="en-US" sz="4000" dirty="0">
              <a:solidFill>
                <a:schemeClr val="bg1"/>
              </a:solidFill>
            </a:endParaRPr>
          </a:p>
        </p:txBody>
      </p:sp>
    </p:spTree>
    <p:extLst>
      <p:ext uri="{BB962C8B-B14F-4D97-AF65-F5344CB8AC3E}">
        <p14:creationId xmlns:p14="http://schemas.microsoft.com/office/powerpoint/2010/main" val="2519103205"/>
      </p:ext>
    </p:extLst>
  </p:cSld>
  <p:clrMapOvr>
    <a:masterClrMapping/>
  </p:clrMapOvr>
  <p:transition>
    <p:cover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r>
              <a:rPr lang="en-US" altLang="zh-CN"/>
              <a:t>Writing An Effective</a:t>
            </a:r>
            <a:br>
              <a:rPr lang="en-US" altLang="zh-CN"/>
            </a:br>
            <a:r>
              <a:rPr lang="en-US" altLang="zh-CN"/>
              <a:t> Cover Letter</a:t>
            </a:r>
          </a:p>
        </p:txBody>
      </p:sp>
      <p:sp>
        <p:nvSpPr>
          <p:cNvPr id="64515" name="Rectangle 3"/>
          <p:cNvSpPr>
            <a:spLocks noGrp="1" noChangeArrowheads="1"/>
          </p:cNvSpPr>
          <p:nvPr>
            <p:ph idx="1"/>
          </p:nvPr>
        </p:nvSpPr>
        <p:spPr>
          <a:xfrm>
            <a:off x="406400" y="2514600"/>
            <a:ext cx="8509000" cy="3962400"/>
          </a:xfrm>
        </p:spPr>
        <p:txBody>
          <a:bodyPr/>
          <a:lstStyle/>
          <a:p>
            <a:r>
              <a:rPr lang="en-US" altLang="zh-CN" sz="2800"/>
              <a:t>How to write a cover letter.</a:t>
            </a:r>
          </a:p>
          <a:p>
            <a:pPr lvl="1"/>
            <a:r>
              <a:rPr lang="en-US" altLang="zh-CN" sz="2800"/>
              <a:t>Rules</a:t>
            </a:r>
          </a:p>
          <a:p>
            <a:pPr lvl="1"/>
            <a:r>
              <a:rPr lang="en-US" altLang="zh-CN" sz="2800"/>
              <a:t>Contents</a:t>
            </a:r>
          </a:p>
        </p:txBody>
      </p:sp>
    </p:spTree>
  </p:cSld>
  <p:clrMapOvr>
    <a:masterClrMapping/>
  </p:clrMapOvr>
  <p:transition>
    <p:cover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r>
              <a:rPr lang="en-US" altLang="zh-CN"/>
              <a:t>How To Write A Cover</a:t>
            </a:r>
            <a:br>
              <a:rPr lang="en-US" altLang="zh-CN"/>
            </a:br>
            <a:r>
              <a:rPr lang="en-US" altLang="zh-CN"/>
              <a:t>Letter - Rules</a:t>
            </a:r>
          </a:p>
        </p:txBody>
      </p:sp>
      <p:sp>
        <p:nvSpPr>
          <p:cNvPr id="65539" name="Rectangle 3"/>
          <p:cNvSpPr>
            <a:spLocks noGrp="1" noChangeArrowheads="1"/>
          </p:cNvSpPr>
          <p:nvPr>
            <p:ph idx="1"/>
          </p:nvPr>
        </p:nvSpPr>
        <p:spPr>
          <a:xfrm>
            <a:off x="635000" y="2362200"/>
            <a:ext cx="8509000" cy="4800600"/>
          </a:xfrm>
        </p:spPr>
        <p:txBody>
          <a:bodyPr/>
          <a:lstStyle/>
          <a:p>
            <a:r>
              <a:rPr lang="en-US" altLang="zh-CN" dirty="0"/>
              <a:t>Give enough information to interest the reader, don’t </a:t>
            </a:r>
          </a:p>
          <a:p>
            <a:pPr lvl="1">
              <a:buFontTx/>
              <a:buNone/>
            </a:pPr>
            <a:r>
              <a:rPr lang="en-US" altLang="zh-CN" dirty="0"/>
              <a:t>overwhelm.</a:t>
            </a:r>
          </a:p>
          <a:p>
            <a:r>
              <a:rPr lang="en-US" altLang="zh-CN" dirty="0" smtClean="0"/>
              <a:t>Research </a:t>
            </a:r>
            <a:r>
              <a:rPr lang="en-US" altLang="zh-CN" dirty="0"/>
              <a:t>the company. Address the letter to a </a:t>
            </a:r>
          </a:p>
          <a:p>
            <a:pPr lvl="1">
              <a:buFontTx/>
              <a:buNone/>
            </a:pPr>
            <a:r>
              <a:rPr lang="en-US" altLang="zh-CN" dirty="0"/>
              <a:t>specific person.</a:t>
            </a:r>
          </a:p>
          <a:p>
            <a:r>
              <a:rPr lang="en-US" altLang="zh-CN" dirty="0" smtClean="0"/>
              <a:t>Answer </a:t>
            </a:r>
            <a:r>
              <a:rPr lang="en-US" altLang="zh-CN" dirty="0"/>
              <a:t>an ad if you have 50% of the skills or                           background that the ad requires.</a:t>
            </a:r>
          </a:p>
          <a:p>
            <a:r>
              <a:rPr lang="en-US" altLang="zh-CN" dirty="0" smtClean="0"/>
              <a:t>Mention </a:t>
            </a:r>
            <a:r>
              <a:rPr lang="en-US" altLang="zh-CN" dirty="0"/>
              <a:t>the person who referred you  if appropriate.</a:t>
            </a:r>
          </a:p>
        </p:txBody>
      </p:sp>
    </p:spTree>
  </p:cSld>
  <p:clrMapOvr>
    <a:masterClrMapping/>
  </p:clrMapOvr>
  <p:transition>
    <p:cover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r>
              <a:rPr lang="en-US" altLang="zh-CN"/>
              <a:t>How To Write A Cover</a:t>
            </a:r>
            <a:br>
              <a:rPr lang="en-US" altLang="zh-CN"/>
            </a:br>
            <a:r>
              <a:rPr lang="en-US" altLang="zh-CN"/>
              <a:t>Letter - Contents</a:t>
            </a:r>
          </a:p>
        </p:txBody>
      </p:sp>
      <p:sp>
        <p:nvSpPr>
          <p:cNvPr id="66563" name="Rectangle 3"/>
          <p:cNvSpPr>
            <a:spLocks noGrp="1" noChangeArrowheads="1"/>
          </p:cNvSpPr>
          <p:nvPr>
            <p:ph idx="1"/>
          </p:nvPr>
        </p:nvSpPr>
        <p:spPr>
          <a:xfrm>
            <a:off x="762000" y="2438400"/>
            <a:ext cx="8509000" cy="4800600"/>
          </a:xfrm>
        </p:spPr>
        <p:txBody>
          <a:bodyPr/>
          <a:lstStyle/>
          <a:p>
            <a:r>
              <a:rPr lang="en-US" altLang="zh-CN" dirty="0"/>
              <a:t>Your address, city, state, zip, and telephone number.</a:t>
            </a:r>
          </a:p>
          <a:p>
            <a:endParaRPr lang="en-US" altLang="zh-CN" dirty="0"/>
          </a:p>
          <a:p>
            <a:r>
              <a:rPr lang="en-US" altLang="zh-CN" dirty="0"/>
              <a:t>Date</a:t>
            </a:r>
          </a:p>
          <a:p>
            <a:endParaRPr lang="en-US" altLang="zh-CN" dirty="0"/>
          </a:p>
          <a:p>
            <a:r>
              <a:rPr lang="en-US" altLang="zh-CN" dirty="0"/>
              <a:t>Name, title, company, address, city, state, and zip of</a:t>
            </a:r>
          </a:p>
          <a:p>
            <a:pPr lvl="1">
              <a:buFontTx/>
              <a:buNone/>
            </a:pPr>
            <a:r>
              <a:rPr lang="en-US" altLang="zh-CN" dirty="0"/>
              <a:t>person you’re writing to.</a:t>
            </a:r>
          </a:p>
          <a:p>
            <a:pPr lvl="1">
              <a:buFontTx/>
              <a:buNone/>
            </a:pPr>
            <a:endParaRPr lang="en-US" altLang="zh-CN" dirty="0"/>
          </a:p>
          <a:p>
            <a:r>
              <a:rPr lang="en-US" altLang="zh-CN" dirty="0"/>
              <a:t>Greeting, followed by a colon.</a:t>
            </a:r>
          </a:p>
        </p:txBody>
      </p:sp>
    </p:spTree>
  </p:cSld>
  <p:clrMapOvr>
    <a:masterClrMapping/>
  </p:clrMapOvr>
  <p:transition>
    <p:cover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r>
              <a:rPr lang="en-US" altLang="zh-CN"/>
              <a:t>How To Write A Cover</a:t>
            </a:r>
            <a:br>
              <a:rPr lang="en-US" altLang="zh-CN"/>
            </a:br>
            <a:r>
              <a:rPr lang="en-US" altLang="zh-CN"/>
              <a:t>Letter - Contents</a:t>
            </a:r>
          </a:p>
        </p:txBody>
      </p:sp>
      <p:sp>
        <p:nvSpPr>
          <p:cNvPr id="67587" name="Rectangle 3"/>
          <p:cNvSpPr>
            <a:spLocks noGrp="1" noChangeArrowheads="1"/>
          </p:cNvSpPr>
          <p:nvPr>
            <p:ph idx="1"/>
          </p:nvPr>
        </p:nvSpPr>
        <p:spPr>
          <a:xfrm>
            <a:off x="228600" y="2057400"/>
            <a:ext cx="8509000" cy="4800600"/>
          </a:xfrm>
        </p:spPr>
        <p:txBody>
          <a:bodyPr/>
          <a:lstStyle/>
          <a:p>
            <a:r>
              <a:rPr lang="en-US" altLang="zh-CN"/>
              <a:t>Paragraph 1:</a:t>
            </a:r>
          </a:p>
          <a:p>
            <a:pPr lvl="1"/>
            <a:r>
              <a:rPr lang="en-US" altLang="zh-CN"/>
              <a:t>What you want.</a:t>
            </a:r>
          </a:p>
          <a:p>
            <a:pPr lvl="1"/>
            <a:r>
              <a:rPr lang="en-US" altLang="zh-CN"/>
              <a:t>How you know about the organization.</a:t>
            </a:r>
          </a:p>
          <a:p>
            <a:pPr lvl="1"/>
            <a:r>
              <a:rPr lang="en-US" altLang="zh-CN"/>
              <a:t>Mention enclosure of your resume.</a:t>
            </a:r>
          </a:p>
          <a:p>
            <a:r>
              <a:rPr lang="en-US" altLang="zh-CN"/>
              <a:t>Paragraph 2:</a:t>
            </a:r>
          </a:p>
          <a:p>
            <a:pPr lvl="1"/>
            <a:r>
              <a:rPr lang="en-US" altLang="zh-CN"/>
              <a:t>Concise overview of work history and skills</a:t>
            </a:r>
          </a:p>
          <a:p>
            <a:pPr lvl="1">
              <a:buFontTx/>
              <a:buNone/>
            </a:pPr>
            <a:r>
              <a:rPr lang="en-US" altLang="zh-CN"/>
              <a:t>		that will help you perform the job.</a:t>
            </a:r>
          </a:p>
          <a:p>
            <a:r>
              <a:rPr lang="en-US" altLang="zh-CN"/>
              <a:t>Paragraph 3:</a:t>
            </a:r>
          </a:p>
          <a:p>
            <a:pPr lvl="1"/>
            <a:r>
              <a:rPr lang="en-US" altLang="zh-CN"/>
              <a:t>State confidence in your ability.</a:t>
            </a:r>
          </a:p>
          <a:p>
            <a:pPr lvl="1"/>
            <a:r>
              <a:rPr lang="en-US" altLang="zh-CN"/>
              <a:t>Give information on how you can be contacted.</a:t>
            </a:r>
          </a:p>
        </p:txBody>
      </p:sp>
    </p:spTree>
  </p:cSld>
  <p:clrMapOvr>
    <a:masterClrMapping/>
  </p:clrMapOvr>
  <p:transition>
    <p:cover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r>
              <a:rPr lang="en-US" altLang="zh-CN"/>
              <a:t>How To Write A Cover</a:t>
            </a:r>
            <a:br>
              <a:rPr lang="en-US" altLang="zh-CN"/>
            </a:br>
            <a:r>
              <a:rPr lang="en-US" altLang="zh-CN"/>
              <a:t>Letter - Contents</a:t>
            </a:r>
          </a:p>
        </p:txBody>
      </p:sp>
      <p:sp>
        <p:nvSpPr>
          <p:cNvPr id="68611" name="Rectangle 3"/>
          <p:cNvSpPr>
            <a:spLocks noGrp="1" noChangeArrowheads="1"/>
          </p:cNvSpPr>
          <p:nvPr>
            <p:ph idx="1"/>
          </p:nvPr>
        </p:nvSpPr>
        <p:spPr>
          <a:xfrm>
            <a:off x="228600" y="2514600"/>
            <a:ext cx="8509000" cy="4800600"/>
          </a:xfrm>
        </p:spPr>
        <p:txBody>
          <a:bodyPr/>
          <a:lstStyle/>
          <a:p>
            <a:pPr marL="381000" indent="-381000"/>
            <a:r>
              <a:rPr lang="en-US" altLang="zh-CN"/>
              <a:t>Paragraph 4:</a:t>
            </a:r>
          </a:p>
          <a:p>
            <a:pPr marL="833438" lvl="1" indent="-381000"/>
            <a:r>
              <a:rPr lang="en-US" altLang="zh-CN"/>
              <a:t>Express appreciation</a:t>
            </a:r>
          </a:p>
          <a:p>
            <a:pPr marL="833438" lvl="1" indent="-381000"/>
            <a:endParaRPr lang="en-US" altLang="zh-CN"/>
          </a:p>
          <a:p>
            <a:pPr marL="381000" indent="-381000"/>
            <a:r>
              <a:rPr lang="en-US" altLang="zh-CN"/>
              <a:t>Closing, signature, and typed name</a:t>
            </a:r>
          </a:p>
        </p:txBody>
      </p:sp>
    </p:spTree>
  </p:cSld>
  <p:clrMapOvr>
    <a:masterClrMapping/>
  </p:clrMapOvr>
  <p:transition>
    <p:cover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r>
              <a:rPr lang="en-US" altLang="zh-CN" sz="6000"/>
              <a:t>Successful Interviewing Skills</a:t>
            </a:r>
          </a:p>
        </p:txBody>
      </p:sp>
      <p:sp>
        <p:nvSpPr>
          <p:cNvPr id="19459" name="Rectangle 3"/>
          <p:cNvSpPr>
            <a:spLocks noGrp="1" noChangeArrowheads="1"/>
          </p:cNvSpPr>
          <p:nvPr>
            <p:ph type="subTitle" idx="1"/>
          </p:nvPr>
        </p:nvSpPr>
        <p:spPr>
          <a:xfrm>
            <a:off x="1295400" y="4343400"/>
            <a:ext cx="6400800" cy="1752600"/>
          </a:xfrm>
        </p:spPr>
        <p:txBody>
          <a:bodyPr/>
          <a:lstStyle/>
          <a:p>
            <a:r>
              <a:rPr lang="en-US" altLang="zh-CN" sz="2800" b="1"/>
              <a:t>Surviving and Excelling in a Behavioral Based Interview</a:t>
            </a:r>
          </a:p>
          <a:p>
            <a:endParaRPr lang="en-US" altLang="zh-CN" sz="2800" b="1"/>
          </a:p>
          <a:p>
            <a:endParaRPr lang="zh-CN" altLang="en-US" sz="2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p:txBody>
          <a:bodyPr/>
          <a:lstStyle/>
          <a:p>
            <a:r>
              <a:rPr lang="en-US" altLang="zh-CN"/>
              <a:t>Writing An Effective Resume</a:t>
            </a:r>
          </a:p>
        </p:txBody>
      </p:sp>
      <p:sp>
        <p:nvSpPr>
          <p:cNvPr id="52227" name="Rectangle 1027"/>
          <p:cNvSpPr>
            <a:spLocks noGrp="1" noChangeArrowheads="1"/>
          </p:cNvSpPr>
          <p:nvPr>
            <p:ph idx="1"/>
          </p:nvPr>
        </p:nvSpPr>
        <p:spPr/>
        <p:txBody>
          <a:bodyPr>
            <a:normAutofit lnSpcReduction="10000"/>
          </a:bodyPr>
          <a:lstStyle/>
          <a:p>
            <a:r>
              <a:rPr lang="en-US" altLang="zh-CN"/>
              <a:t>What information should be in a resume?</a:t>
            </a:r>
          </a:p>
          <a:p>
            <a:pPr>
              <a:buFont typeface="Wingdings" pitchFamily="2" charset="2"/>
              <a:buNone/>
            </a:pPr>
            <a:endParaRPr lang="en-US" altLang="zh-CN"/>
          </a:p>
          <a:p>
            <a:r>
              <a:rPr lang="en-US" altLang="zh-CN"/>
              <a:t>Characteristics of a successful resume.</a:t>
            </a:r>
          </a:p>
          <a:p>
            <a:pPr>
              <a:buFont typeface="Wingdings" pitchFamily="2" charset="2"/>
              <a:buNone/>
            </a:pPr>
            <a:endParaRPr lang="en-US" altLang="zh-CN"/>
          </a:p>
          <a:p>
            <a:r>
              <a:rPr lang="en-US" altLang="zh-CN"/>
              <a:t>Functional or Chronological.</a:t>
            </a:r>
          </a:p>
          <a:p>
            <a:pPr>
              <a:buFont typeface="Wingdings" pitchFamily="2" charset="2"/>
              <a:buNone/>
            </a:pPr>
            <a:endParaRPr lang="en-US" altLang="zh-CN"/>
          </a:p>
          <a:p>
            <a:r>
              <a:rPr lang="en-US" altLang="zh-CN"/>
              <a:t>Scannable resume.</a:t>
            </a:r>
          </a:p>
        </p:txBody>
      </p:sp>
    </p:spTree>
  </p:cSld>
  <p:clrMapOvr>
    <a:masterClrMapping/>
  </p:clrMapOvr>
  <p:transition>
    <p:cover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zh-CN"/>
              <a:t>First Impressions Count …</a:t>
            </a:r>
          </a:p>
        </p:txBody>
      </p:sp>
      <p:sp>
        <p:nvSpPr>
          <p:cNvPr id="21507" name="Rectangle 3"/>
          <p:cNvSpPr>
            <a:spLocks noGrp="1" noChangeArrowheads="1"/>
          </p:cNvSpPr>
          <p:nvPr>
            <p:ph idx="1"/>
          </p:nvPr>
        </p:nvSpPr>
        <p:spPr>
          <a:xfrm>
            <a:off x="685800" y="2286000"/>
            <a:ext cx="7772400" cy="4114800"/>
          </a:xfrm>
        </p:spPr>
        <p:txBody>
          <a:bodyPr>
            <a:normAutofit lnSpcReduction="10000"/>
          </a:bodyPr>
          <a:lstStyle/>
          <a:p>
            <a:r>
              <a:rPr lang="en-US" altLang="zh-CN" sz="2800" b="1"/>
              <a:t>Do You Make The Best Impression You Can?</a:t>
            </a:r>
          </a:p>
          <a:p>
            <a:pPr lvl="1"/>
            <a:r>
              <a:rPr lang="en-US" altLang="zh-CN" sz="2800"/>
              <a:t>On-Time</a:t>
            </a:r>
          </a:p>
          <a:p>
            <a:pPr lvl="1"/>
            <a:r>
              <a:rPr lang="en-US" altLang="zh-CN" sz="2800"/>
              <a:t>Dress</a:t>
            </a:r>
          </a:p>
          <a:p>
            <a:pPr lvl="1"/>
            <a:r>
              <a:rPr lang="en-US" altLang="zh-CN" sz="2800"/>
              <a:t>Physical Contact</a:t>
            </a:r>
          </a:p>
          <a:p>
            <a:pPr lvl="1"/>
            <a:r>
              <a:rPr lang="en-US" altLang="zh-CN" sz="2800"/>
              <a:t>Eye Contact</a:t>
            </a:r>
          </a:p>
          <a:p>
            <a:pPr lvl="1"/>
            <a:r>
              <a:rPr lang="en-US" altLang="zh-CN" sz="2800"/>
              <a:t>Smile</a:t>
            </a:r>
          </a:p>
          <a:p>
            <a:pPr lvl="1"/>
            <a:r>
              <a:rPr lang="en-US" altLang="zh-CN" sz="2800"/>
              <a:t>Fidgeting</a:t>
            </a:r>
          </a:p>
          <a:p>
            <a:endParaRPr lang="zh-CN" altLang="en-US" sz="28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304800"/>
            <a:ext cx="8534400" cy="1524000"/>
          </a:xfrm>
        </p:spPr>
        <p:txBody>
          <a:bodyPr/>
          <a:lstStyle/>
          <a:p>
            <a:r>
              <a:rPr lang="en-US" altLang="zh-CN" sz="4400"/>
              <a:t>Characteristics of a</a:t>
            </a:r>
            <a:br>
              <a:rPr lang="en-US" altLang="zh-CN" sz="4400"/>
            </a:br>
            <a:r>
              <a:rPr lang="en-US" altLang="zh-CN" sz="4400"/>
              <a:t>Successful Interview</a:t>
            </a:r>
          </a:p>
        </p:txBody>
      </p:sp>
      <p:sp>
        <p:nvSpPr>
          <p:cNvPr id="23555" name="Rectangle 3"/>
          <p:cNvSpPr>
            <a:spLocks noGrp="1" noChangeArrowheads="1"/>
          </p:cNvSpPr>
          <p:nvPr>
            <p:ph idx="1"/>
          </p:nvPr>
        </p:nvSpPr>
        <p:spPr>
          <a:xfrm>
            <a:off x="685800" y="2819400"/>
            <a:ext cx="7772400" cy="4114800"/>
          </a:xfrm>
        </p:spPr>
        <p:txBody>
          <a:bodyPr/>
          <a:lstStyle/>
          <a:p>
            <a:pPr lvl="1"/>
            <a:r>
              <a:rPr lang="en-US" altLang="zh-CN" sz="3200"/>
              <a:t>Preparation</a:t>
            </a:r>
          </a:p>
          <a:p>
            <a:pPr lvl="1">
              <a:buFontTx/>
              <a:buNone/>
            </a:pPr>
            <a:endParaRPr lang="en-US" altLang="zh-CN" sz="3200"/>
          </a:p>
          <a:p>
            <a:pPr lvl="1"/>
            <a:r>
              <a:rPr lang="en-US" altLang="zh-CN" sz="3200"/>
              <a:t>Presentation</a:t>
            </a:r>
          </a:p>
          <a:p>
            <a:pPr lvl="1">
              <a:buFontTx/>
              <a:buNone/>
            </a:pPr>
            <a:endParaRPr lang="en-US" altLang="zh-CN" sz="3200"/>
          </a:p>
          <a:p>
            <a:pPr lvl="1"/>
            <a:r>
              <a:rPr lang="en-US" altLang="zh-CN" sz="3200"/>
              <a:t>Content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CN" sz="4400"/>
              <a:t>Preparation</a:t>
            </a:r>
          </a:p>
        </p:txBody>
      </p:sp>
      <p:sp>
        <p:nvSpPr>
          <p:cNvPr id="25603" name="Rectangle 3"/>
          <p:cNvSpPr>
            <a:spLocks noGrp="1" noChangeArrowheads="1"/>
          </p:cNvSpPr>
          <p:nvPr>
            <p:ph idx="1"/>
          </p:nvPr>
        </p:nvSpPr>
        <p:spPr>
          <a:xfrm>
            <a:off x="685800" y="2209800"/>
            <a:ext cx="7772400" cy="4114800"/>
          </a:xfrm>
        </p:spPr>
        <p:txBody>
          <a:bodyPr/>
          <a:lstStyle/>
          <a:p>
            <a:pPr lvl="1"/>
            <a:r>
              <a:rPr lang="en-US" altLang="zh-CN" sz="2800"/>
              <a:t>Research the Job and company</a:t>
            </a:r>
          </a:p>
          <a:p>
            <a:pPr lvl="1"/>
            <a:r>
              <a:rPr lang="en-US" altLang="zh-CN" sz="2800"/>
              <a:t>Review the Job Requirements</a:t>
            </a:r>
          </a:p>
          <a:p>
            <a:pPr lvl="1"/>
            <a:r>
              <a:rPr lang="en-US" altLang="zh-CN" sz="2800"/>
              <a:t>Know your Resume</a:t>
            </a:r>
          </a:p>
          <a:p>
            <a:pPr lvl="1"/>
            <a:r>
              <a:rPr lang="en-US" altLang="zh-CN" sz="2800"/>
              <a:t>Know Where You Are Going</a:t>
            </a:r>
          </a:p>
          <a:p>
            <a:pPr lvl="1"/>
            <a:r>
              <a:rPr lang="en-US" altLang="zh-CN" sz="2800"/>
              <a:t>Be Prepared to Give Behavioral Based Examples</a:t>
            </a:r>
          </a:p>
          <a:p>
            <a:pPr lvl="1"/>
            <a:r>
              <a:rPr lang="en-US" altLang="zh-CN" sz="2800"/>
              <a:t>Anticipate Questions</a:t>
            </a:r>
          </a:p>
          <a:p>
            <a:pPr lvl="1"/>
            <a:r>
              <a:rPr lang="en-US" altLang="zh-CN" sz="2800"/>
              <a:t>Be Prepared to Sell Yourself!</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zh-CN" sz="4400"/>
              <a:t>Preparation</a:t>
            </a:r>
          </a:p>
        </p:txBody>
      </p:sp>
      <p:sp>
        <p:nvSpPr>
          <p:cNvPr id="27651" name="Rectangle 3"/>
          <p:cNvSpPr>
            <a:spLocks noGrp="1" noChangeArrowheads="1"/>
          </p:cNvSpPr>
          <p:nvPr>
            <p:ph idx="1"/>
          </p:nvPr>
        </p:nvSpPr>
        <p:spPr/>
        <p:txBody>
          <a:bodyPr>
            <a:normAutofit fontScale="92500" lnSpcReduction="20000"/>
          </a:bodyPr>
          <a:lstStyle/>
          <a:p>
            <a:pPr lvl="1"/>
            <a:r>
              <a:rPr lang="en-US" altLang="zh-CN"/>
              <a:t>Visualize Yourself In the Interview</a:t>
            </a:r>
          </a:p>
          <a:p>
            <a:pPr lvl="1"/>
            <a:r>
              <a:rPr lang="en-US" altLang="zh-CN"/>
              <a:t>Know this:</a:t>
            </a:r>
          </a:p>
          <a:p>
            <a:pPr lvl="2"/>
            <a:r>
              <a:rPr lang="en-US" altLang="zh-CN"/>
              <a:t>There is no question you cannot answer</a:t>
            </a:r>
          </a:p>
          <a:p>
            <a:pPr lvl="2"/>
            <a:r>
              <a:rPr lang="en-US" altLang="zh-CN"/>
              <a:t>You are well suited to the position</a:t>
            </a:r>
          </a:p>
          <a:p>
            <a:pPr lvl="2"/>
            <a:r>
              <a:rPr lang="en-US" altLang="zh-CN"/>
              <a:t>You will be an asset to the department</a:t>
            </a:r>
          </a:p>
          <a:p>
            <a:pPr lvl="1"/>
            <a:r>
              <a:rPr lang="en-US" altLang="zh-CN"/>
              <a:t>Bring:</a:t>
            </a:r>
          </a:p>
          <a:p>
            <a:pPr lvl="2"/>
            <a:r>
              <a:rPr lang="en-US" altLang="zh-CN"/>
              <a:t>Extra copies of resume</a:t>
            </a:r>
          </a:p>
          <a:p>
            <a:pPr lvl="2"/>
            <a:r>
              <a:rPr lang="en-US" altLang="zh-CN"/>
              <a:t>Paper and pen</a:t>
            </a:r>
          </a:p>
          <a:p>
            <a:pPr lvl="2"/>
            <a:r>
              <a:rPr lang="en-US" altLang="zh-CN"/>
              <a:t>A list of potential questions</a:t>
            </a:r>
          </a:p>
          <a:p>
            <a:pPr lvl="2"/>
            <a:r>
              <a:rPr lang="en-US" altLang="zh-CN"/>
              <a:t>Breath mints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zh-CN" sz="4400"/>
              <a:t>Interview Presentation</a:t>
            </a:r>
            <a:r>
              <a:rPr lang="en-US" altLang="zh-CN" sz="5900"/>
              <a:t> </a:t>
            </a:r>
          </a:p>
        </p:txBody>
      </p:sp>
      <p:sp>
        <p:nvSpPr>
          <p:cNvPr id="29699" name="Rectangle 3"/>
          <p:cNvSpPr>
            <a:spLocks noGrp="1" noChangeArrowheads="1"/>
          </p:cNvSpPr>
          <p:nvPr>
            <p:ph idx="1"/>
          </p:nvPr>
        </p:nvSpPr>
        <p:spPr>
          <a:xfrm>
            <a:off x="685800" y="2209800"/>
            <a:ext cx="7772400" cy="4114800"/>
          </a:xfrm>
        </p:spPr>
        <p:txBody>
          <a:bodyPr/>
          <a:lstStyle/>
          <a:p>
            <a:pPr lvl="1">
              <a:lnSpc>
                <a:spcPct val="80000"/>
              </a:lnSpc>
            </a:pPr>
            <a:r>
              <a:rPr lang="en-US" altLang="zh-CN" sz="2800"/>
              <a:t>Be Prepared and Responsive For Questions</a:t>
            </a:r>
          </a:p>
          <a:p>
            <a:pPr lvl="1">
              <a:lnSpc>
                <a:spcPct val="80000"/>
              </a:lnSpc>
            </a:pPr>
            <a:r>
              <a:rPr lang="en-US" altLang="zh-CN" sz="2800"/>
              <a:t>Take Time to Organize Your Thoughts</a:t>
            </a:r>
          </a:p>
          <a:p>
            <a:pPr lvl="1">
              <a:lnSpc>
                <a:spcPct val="80000"/>
              </a:lnSpc>
            </a:pPr>
            <a:r>
              <a:rPr lang="en-US" altLang="zh-CN" sz="2800"/>
              <a:t>Make Effective Eye Contact and Smile</a:t>
            </a:r>
          </a:p>
          <a:p>
            <a:pPr lvl="1">
              <a:lnSpc>
                <a:spcPct val="80000"/>
              </a:lnSpc>
            </a:pPr>
            <a:r>
              <a:rPr lang="en-US" altLang="zh-CN" sz="2800"/>
              <a:t>Express Confidence in Your Abilities</a:t>
            </a:r>
          </a:p>
          <a:p>
            <a:pPr lvl="1">
              <a:lnSpc>
                <a:spcPct val="80000"/>
              </a:lnSpc>
            </a:pPr>
            <a:r>
              <a:rPr lang="en-US" altLang="zh-CN" sz="2800"/>
              <a:t>Consider Each Interview An Adventure!</a:t>
            </a:r>
          </a:p>
          <a:p>
            <a:pPr lvl="1">
              <a:lnSpc>
                <a:spcPct val="80000"/>
              </a:lnSpc>
            </a:pPr>
            <a:r>
              <a:rPr lang="en-US" altLang="zh-CN" sz="2800"/>
              <a:t>Be Attentive to Body Language</a:t>
            </a:r>
          </a:p>
          <a:p>
            <a:pPr lvl="2">
              <a:lnSpc>
                <a:spcPct val="80000"/>
              </a:lnSpc>
            </a:pPr>
            <a:r>
              <a:rPr lang="en-US" altLang="zh-CN" sz="2800"/>
              <a:t>No gum</a:t>
            </a:r>
          </a:p>
          <a:p>
            <a:pPr lvl="2">
              <a:lnSpc>
                <a:spcPct val="80000"/>
              </a:lnSpc>
            </a:pPr>
            <a:r>
              <a:rPr lang="en-US" altLang="zh-CN" sz="2800"/>
              <a:t>Watch those pens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90600" y="1066800"/>
            <a:ext cx="7543800" cy="533400"/>
          </a:xfrm>
        </p:spPr>
        <p:txBody>
          <a:bodyPr>
            <a:normAutofit fontScale="90000"/>
          </a:bodyPr>
          <a:lstStyle/>
          <a:p>
            <a:r>
              <a:rPr lang="en-US" altLang="zh-CN" sz="4400"/>
              <a:t>Leave The Baggage At 				The Door</a:t>
            </a:r>
          </a:p>
        </p:txBody>
      </p:sp>
      <p:sp>
        <p:nvSpPr>
          <p:cNvPr id="31747" name="Rectangle 3"/>
          <p:cNvSpPr>
            <a:spLocks noGrp="1" noChangeArrowheads="1"/>
          </p:cNvSpPr>
          <p:nvPr>
            <p:ph idx="1"/>
          </p:nvPr>
        </p:nvSpPr>
        <p:spPr>
          <a:xfrm>
            <a:off x="685800" y="2590800"/>
            <a:ext cx="7772400" cy="4114800"/>
          </a:xfrm>
        </p:spPr>
        <p:txBody>
          <a:bodyPr/>
          <a:lstStyle/>
          <a:p>
            <a:pPr lvl="1"/>
            <a:r>
              <a:rPr lang="en-US" altLang="zh-CN" sz="2800"/>
              <a:t>Shut the Door to Personal Trouble</a:t>
            </a:r>
          </a:p>
          <a:p>
            <a:pPr lvl="1">
              <a:buFontTx/>
              <a:buNone/>
            </a:pPr>
            <a:endParaRPr lang="en-US" altLang="zh-CN" sz="2800"/>
          </a:p>
          <a:p>
            <a:pPr lvl="1"/>
            <a:r>
              <a:rPr lang="en-US" altLang="zh-CN" sz="2800"/>
              <a:t>Don’t Slam Organization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zh-CN" sz="4400"/>
              <a:t>Interview Content</a:t>
            </a:r>
          </a:p>
        </p:txBody>
      </p:sp>
      <p:sp>
        <p:nvSpPr>
          <p:cNvPr id="33795" name="Rectangle 3"/>
          <p:cNvSpPr>
            <a:spLocks noGrp="1" noChangeArrowheads="1"/>
          </p:cNvSpPr>
          <p:nvPr>
            <p:ph idx="1"/>
          </p:nvPr>
        </p:nvSpPr>
        <p:spPr>
          <a:xfrm>
            <a:off x="0" y="2133600"/>
            <a:ext cx="7772400" cy="4114800"/>
          </a:xfrm>
        </p:spPr>
        <p:txBody>
          <a:bodyPr/>
          <a:lstStyle/>
          <a:p>
            <a:pPr lvl="1">
              <a:lnSpc>
                <a:spcPct val="80000"/>
              </a:lnSpc>
            </a:pPr>
            <a:r>
              <a:rPr lang="en-US" altLang="zh-CN" sz="2800" dirty="0"/>
              <a:t>Listen Carefully to the Question</a:t>
            </a:r>
          </a:p>
          <a:p>
            <a:pPr lvl="1">
              <a:lnSpc>
                <a:spcPct val="80000"/>
              </a:lnSpc>
            </a:pPr>
            <a:r>
              <a:rPr lang="en-US" altLang="zh-CN" sz="2800" dirty="0" smtClean="0"/>
              <a:t>Rehearse </a:t>
            </a:r>
            <a:r>
              <a:rPr lang="en-US" altLang="zh-CN" sz="2800" dirty="0"/>
              <a:t>Your Answers</a:t>
            </a:r>
          </a:p>
          <a:p>
            <a:pPr lvl="1">
              <a:lnSpc>
                <a:spcPct val="80000"/>
              </a:lnSpc>
            </a:pPr>
            <a:r>
              <a:rPr lang="en-US" altLang="zh-CN" sz="2800" dirty="0"/>
              <a:t>Sell Yourself!</a:t>
            </a:r>
          </a:p>
          <a:p>
            <a:pPr lvl="1">
              <a:lnSpc>
                <a:spcPct val="80000"/>
              </a:lnSpc>
            </a:pPr>
            <a:r>
              <a:rPr lang="en-US" altLang="zh-CN" sz="2800" dirty="0"/>
              <a:t>Silence is Golden, Know When to Stop Answering</a:t>
            </a:r>
          </a:p>
          <a:p>
            <a:pPr lvl="1">
              <a:lnSpc>
                <a:spcPct val="80000"/>
              </a:lnSpc>
            </a:pPr>
            <a:r>
              <a:rPr lang="en-US" altLang="zh-CN" sz="2800" dirty="0"/>
              <a:t>Tie Your Background to the Position</a:t>
            </a:r>
          </a:p>
          <a:p>
            <a:pPr lvl="1">
              <a:lnSpc>
                <a:spcPct val="80000"/>
              </a:lnSpc>
            </a:pPr>
            <a:r>
              <a:rPr lang="en-US" altLang="zh-CN" sz="2800" dirty="0"/>
              <a:t>Focus on Your </a:t>
            </a:r>
            <a:r>
              <a:rPr lang="en-US" altLang="zh-CN" sz="2800" dirty="0" smtClean="0"/>
              <a:t>Accomplishments</a:t>
            </a:r>
            <a:endParaRPr lang="en-US" altLang="zh-CN"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914400"/>
            <a:ext cx="7010400" cy="533400"/>
          </a:xfrm>
        </p:spPr>
        <p:txBody>
          <a:bodyPr>
            <a:normAutofit fontScale="90000"/>
          </a:bodyPr>
          <a:lstStyle/>
          <a:p>
            <a:r>
              <a:rPr lang="en-US" altLang="zh-CN" sz="4400"/>
              <a:t>Behavioral Based Interviewing</a:t>
            </a:r>
          </a:p>
        </p:txBody>
      </p:sp>
      <p:sp>
        <p:nvSpPr>
          <p:cNvPr id="34819" name="Rectangle 3"/>
          <p:cNvSpPr>
            <a:spLocks noGrp="1" noChangeArrowheads="1"/>
          </p:cNvSpPr>
          <p:nvPr>
            <p:ph idx="1"/>
          </p:nvPr>
        </p:nvSpPr>
        <p:spPr>
          <a:xfrm>
            <a:off x="685800" y="2362200"/>
            <a:ext cx="7772400" cy="4114800"/>
          </a:xfrm>
        </p:spPr>
        <p:txBody>
          <a:bodyPr/>
          <a:lstStyle/>
          <a:p>
            <a:pPr lvl="1"/>
            <a:r>
              <a:rPr lang="en-US" altLang="zh-CN" sz="3200"/>
              <a:t>Prepare your </a:t>
            </a:r>
            <a:r>
              <a:rPr lang="en-US" altLang="zh-CN" sz="3200">
                <a:solidFill>
                  <a:srgbClr val="FFDB3E"/>
                </a:solidFill>
              </a:rPr>
              <a:t>STAR</a:t>
            </a:r>
            <a:r>
              <a:rPr lang="en-US" altLang="zh-CN" sz="3200"/>
              <a:t>’S</a:t>
            </a:r>
          </a:p>
          <a:p>
            <a:pPr lvl="1"/>
            <a:r>
              <a:rPr lang="en-US" altLang="zh-CN" sz="3200" u="sng">
                <a:solidFill>
                  <a:srgbClr val="FFDB3E"/>
                </a:solidFill>
              </a:rPr>
              <a:t>S</a:t>
            </a:r>
            <a:r>
              <a:rPr lang="en-US" altLang="zh-CN" sz="3200"/>
              <a:t>ituation or </a:t>
            </a:r>
            <a:r>
              <a:rPr lang="en-US" altLang="zh-CN" sz="3200" u="sng">
                <a:solidFill>
                  <a:srgbClr val="FFDB3E"/>
                </a:solidFill>
              </a:rPr>
              <a:t>T</a:t>
            </a:r>
            <a:r>
              <a:rPr lang="en-US" altLang="zh-CN" sz="3200"/>
              <a:t>ask</a:t>
            </a:r>
          </a:p>
          <a:p>
            <a:pPr lvl="1"/>
            <a:r>
              <a:rPr lang="en-US" altLang="zh-CN" sz="3200" u="sng">
                <a:solidFill>
                  <a:srgbClr val="FFDB3E"/>
                </a:solidFill>
              </a:rPr>
              <a:t>A</a:t>
            </a:r>
            <a:r>
              <a:rPr lang="en-US" altLang="zh-CN" sz="3200"/>
              <a:t>ction Taken</a:t>
            </a:r>
          </a:p>
          <a:p>
            <a:pPr lvl="1"/>
            <a:r>
              <a:rPr lang="en-US" altLang="zh-CN" sz="3200" u="sng">
                <a:solidFill>
                  <a:srgbClr val="FFDB3E"/>
                </a:solidFill>
              </a:rPr>
              <a:t>R</a:t>
            </a:r>
            <a:r>
              <a:rPr lang="en-US" altLang="zh-CN" sz="3200"/>
              <a:t>esult of Your Action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381000"/>
            <a:ext cx="8524875" cy="1143000"/>
          </a:xfrm>
        </p:spPr>
        <p:txBody>
          <a:bodyPr/>
          <a:lstStyle/>
          <a:p>
            <a:r>
              <a:rPr lang="en-US" altLang="zh-CN" sz="4400"/>
              <a:t>Behavioral Based Questions</a:t>
            </a:r>
          </a:p>
        </p:txBody>
      </p:sp>
      <p:sp>
        <p:nvSpPr>
          <p:cNvPr id="37891" name="Rectangle 3"/>
          <p:cNvSpPr>
            <a:spLocks noGrp="1" noChangeArrowheads="1"/>
          </p:cNvSpPr>
          <p:nvPr>
            <p:ph idx="1"/>
          </p:nvPr>
        </p:nvSpPr>
        <p:spPr/>
        <p:txBody>
          <a:bodyPr>
            <a:normAutofit fontScale="77500" lnSpcReduction="20000"/>
          </a:bodyPr>
          <a:lstStyle/>
          <a:p>
            <a:pPr lvl="1"/>
            <a:r>
              <a:rPr lang="en-US" altLang="zh-CN" sz="2800"/>
              <a:t>Can You Tell Me About A Time…</a:t>
            </a:r>
          </a:p>
          <a:p>
            <a:pPr lvl="1"/>
            <a:r>
              <a:rPr lang="en-US" altLang="zh-CN" sz="2800"/>
              <a:t>Think Specific</a:t>
            </a:r>
          </a:p>
          <a:p>
            <a:pPr lvl="1"/>
            <a:r>
              <a:rPr lang="en-US" altLang="zh-CN" sz="2800"/>
              <a:t>Don’t Say “Usually, Always, Or Never”</a:t>
            </a:r>
          </a:p>
          <a:p>
            <a:pPr lvl="1"/>
            <a:r>
              <a:rPr lang="en-US" altLang="zh-CN" sz="2800"/>
              <a:t>Say “I”</a:t>
            </a:r>
          </a:p>
          <a:p>
            <a:pPr lvl="1"/>
            <a:r>
              <a:rPr lang="en-US" altLang="zh-CN" sz="2800"/>
              <a:t>Be Prepared to Answer the Negative Question</a:t>
            </a:r>
          </a:p>
          <a:p>
            <a:pPr lvl="1"/>
            <a:r>
              <a:rPr lang="en-US" altLang="zh-CN" sz="2800"/>
              <a:t>Was The Result Positive? Measurable?</a:t>
            </a:r>
          </a:p>
          <a:p>
            <a:pPr lvl="1"/>
            <a:r>
              <a:rPr lang="en-US" altLang="zh-CN" sz="2800"/>
              <a:t>Don’t Forget To Smile</a:t>
            </a:r>
          </a:p>
          <a:p>
            <a:pPr lvl="1"/>
            <a:r>
              <a:rPr lang="en-US" altLang="zh-CN" sz="2800"/>
              <a:t>Be Concise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zh-CN" sz="4400"/>
              <a:t>Sample Questions</a:t>
            </a:r>
          </a:p>
        </p:txBody>
      </p:sp>
      <p:sp>
        <p:nvSpPr>
          <p:cNvPr id="39939" name="Rectangle 3"/>
          <p:cNvSpPr>
            <a:spLocks noGrp="1" noChangeArrowheads="1"/>
          </p:cNvSpPr>
          <p:nvPr>
            <p:ph idx="1"/>
          </p:nvPr>
        </p:nvSpPr>
        <p:spPr>
          <a:xfrm>
            <a:off x="-381000" y="1905000"/>
            <a:ext cx="7772400" cy="4114800"/>
          </a:xfrm>
        </p:spPr>
        <p:txBody>
          <a:bodyPr/>
          <a:lstStyle/>
          <a:p>
            <a:pPr lvl="1"/>
            <a:r>
              <a:rPr lang="en-US" altLang="zh-CN"/>
              <a:t>Tell Me About A Time…</a:t>
            </a:r>
          </a:p>
          <a:p>
            <a:pPr lvl="2"/>
            <a:r>
              <a:rPr lang="en-US" altLang="zh-CN"/>
              <a:t>You Persuaded Someone To Do Something</a:t>
            </a:r>
          </a:p>
          <a:p>
            <a:pPr lvl="2"/>
            <a:r>
              <a:rPr lang="en-US" altLang="zh-CN"/>
              <a:t>You Solved a Small Problem Before It Turned Into Something Large</a:t>
            </a:r>
          </a:p>
          <a:p>
            <a:pPr lvl="2"/>
            <a:r>
              <a:rPr lang="en-US" altLang="zh-CN"/>
              <a:t>You Interacted With Someone And Wished You’d Interacted Differently</a:t>
            </a:r>
          </a:p>
          <a:p>
            <a:pPr lvl="2"/>
            <a:r>
              <a:rPr lang="en-US" altLang="zh-CN"/>
              <a:t>You Worked Well in a Team</a:t>
            </a:r>
          </a:p>
          <a:p>
            <a:pPr lvl="2"/>
            <a:r>
              <a:rPr lang="en-US" altLang="zh-CN"/>
              <a:t>You Worked in a Team Where Not Everyone Was Putting Forth The Same Amount Of Effort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r>
              <a:rPr lang="en-US" altLang="zh-CN"/>
              <a:t>What Information Should </a:t>
            </a:r>
            <a:br>
              <a:rPr lang="en-US" altLang="zh-CN"/>
            </a:br>
            <a:r>
              <a:rPr lang="en-US" altLang="zh-CN"/>
              <a:t>Be In A Resume?</a:t>
            </a:r>
          </a:p>
        </p:txBody>
      </p:sp>
      <p:sp>
        <p:nvSpPr>
          <p:cNvPr id="53251" name="Rectangle 3"/>
          <p:cNvSpPr>
            <a:spLocks noGrp="1" noChangeArrowheads="1"/>
          </p:cNvSpPr>
          <p:nvPr>
            <p:ph sz="half" idx="1"/>
          </p:nvPr>
        </p:nvSpPr>
        <p:spPr>
          <a:xfrm>
            <a:off x="877090" y="2590800"/>
            <a:ext cx="4178300" cy="4800600"/>
          </a:xfrm>
        </p:spPr>
        <p:txBody>
          <a:bodyPr/>
          <a:lstStyle/>
          <a:p>
            <a:r>
              <a:rPr lang="en-US" altLang="zh-CN" sz="4000" b="1" dirty="0"/>
              <a:t>Identify Yourself</a:t>
            </a:r>
          </a:p>
          <a:p>
            <a:r>
              <a:rPr lang="en-US" altLang="zh-CN" sz="2000" dirty="0"/>
              <a:t>Education</a:t>
            </a:r>
          </a:p>
          <a:p>
            <a:r>
              <a:rPr lang="en-US" altLang="zh-CN" sz="2000" dirty="0"/>
              <a:t>Continuing Education</a:t>
            </a:r>
          </a:p>
          <a:p>
            <a:r>
              <a:rPr lang="en-US" altLang="zh-CN" sz="2000" dirty="0"/>
              <a:t>Work or Professional Experience</a:t>
            </a:r>
          </a:p>
          <a:p>
            <a:r>
              <a:rPr lang="en-US" altLang="zh-CN" sz="2000" dirty="0"/>
              <a:t>Volunteer Experience</a:t>
            </a:r>
          </a:p>
          <a:p>
            <a:r>
              <a:rPr lang="en-US" altLang="zh-CN" sz="2000" dirty="0" smtClean="0"/>
              <a:t>Computer </a:t>
            </a:r>
            <a:r>
              <a:rPr lang="en-US" altLang="zh-CN" sz="2000" dirty="0"/>
              <a:t>Skills</a:t>
            </a:r>
          </a:p>
          <a:p>
            <a:r>
              <a:rPr lang="en-US" altLang="zh-CN" sz="2000" dirty="0"/>
              <a:t>Professional Associations</a:t>
            </a:r>
          </a:p>
          <a:p>
            <a:endParaRPr lang="zh-CN" altLang="en-US" sz="2000" dirty="0"/>
          </a:p>
        </p:txBody>
      </p:sp>
      <p:sp>
        <p:nvSpPr>
          <p:cNvPr id="53252" name="Rectangle 4"/>
          <p:cNvSpPr>
            <a:spLocks noGrp="1" noChangeArrowheads="1"/>
          </p:cNvSpPr>
          <p:nvPr>
            <p:ph sz="half" idx="2"/>
          </p:nvPr>
        </p:nvSpPr>
        <p:spPr>
          <a:xfrm>
            <a:off x="5257800" y="3429000"/>
            <a:ext cx="4178300" cy="4800600"/>
          </a:xfrm>
        </p:spPr>
        <p:txBody>
          <a:bodyPr/>
          <a:lstStyle/>
          <a:p>
            <a:pPr>
              <a:buFont typeface="Wingdings" pitchFamily="2" charset="2"/>
              <a:buNone/>
            </a:pPr>
            <a:r>
              <a:rPr lang="en-US" altLang="zh-CN" sz="2000" i="1" dirty="0"/>
              <a:t>Optional Sections</a:t>
            </a:r>
          </a:p>
          <a:p>
            <a:r>
              <a:rPr lang="en-US" altLang="zh-CN" sz="2000" i="1" dirty="0"/>
              <a:t>Objective</a:t>
            </a:r>
          </a:p>
          <a:p>
            <a:r>
              <a:rPr lang="en-US" altLang="zh-CN" sz="2000" i="1" dirty="0"/>
              <a:t>Special Skills and </a:t>
            </a:r>
            <a:r>
              <a:rPr lang="en-US" altLang="zh-CN" sz="2000" i="1" dirty="0" smtClean="0"/>
              <a:t>Abilities</a:t>
            </a:r>
            <a:endParaRPr lang="en-US" altLang="zh-CN" sz="2000" i="1" dirty="0"/>
          </a:p>
        </p:txBody>
      </p:sp>
      <p:grpSp>
        <p:nvGrpSpPr>
          <p:cNvPr id="26" name="SMARTInkShape-Group43"/>
          <p:cNvGrpSpPr/>
          <p:nvPr/>
        </p:nvGrpSpPr>
        <p:grpSpPr>
          <a:xfrm>
            <a:off x="4351020" y="4027053"/>
            <a:ext cx="434341" cy="307337"/>
            <a:chOff x="4351020" y="4027053"/>
            <a:chExt cx="434341" cy="307337"/>
          </a:xfrm>
        </p:grpSpPr>
        <p:sp>
          <p:nvSpPr>
            <p:cNvPr id="21" name="SMARTInkShape-88"/>
            <p:cNvSpPr/>
            <p:nvPr>
              <p:custDataLst>
                <p:tags r:id="rId13"/>
              </p:custDataLst>
            </p:nvPr>
          </p:nvSpPr>
          <p:spPr>
            <a:xfrm>
              <a:off x="4351020" y="4099560"/>
              <a:ext cx="30481" cy="1"/>
            </a:xfrm>
            <a:custGeom>
              <a:avLst/>
              <a:gdLst/>
              <a:ahLst/>
              <a:cxnLst/>
              <a:rect l="0" t="0" r="0" b="0"/>
              <a:pathLst>
                <a:path w="30481" h="1">
                  <a:moveTo>
                    <a:pt x="0" y="0"/>
                  </a:moveTo>
                  <a:lnTo>
                    <a:pt x="3048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89"/>
            <p:cNvSpPr/>
            <p:nvPr>
              <p:custDataLst>
                <p:tags r:id="rId14"/>
              </p:custDataLst>
            </p:nvPr>
          </p:nvSpPr>
          <p:spPr>
            <a:xfrm>
              <a:off x="4351020" y="4099560"/>
              <a:ext cx="7621" cy="1"/>
            </a:xfrm>
            <a:custGeom>
              <a:avLst/>
              <a:gdLst/>
              <a:ahLst/>
              <a:cxnLst/>
              <a:rect l="0" t="0" r="0" b="0"/>
              <a:pathLst>
                <a:path w="7621" h="1">
                  <a:moveTo>
                    <a:pt x="7620"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90"/>
            <p:cNvSpPr/>
            <p:nvPr>
              <p:custDataLst>
                <p:tags r:id="rId15"/>
              </p:custDataLst>
            </p:nvPr>
          </p:nvSpPr>
          <p:spPr>
            <a:xfrm>
              <a:off x="4366260" y="4038732"/>
              <a:ext cx="160021" cy="159716"/>
            </a:xfrm>
            <a:custGeom>
              <a:avLst/>
              <a:gdLst/>
              <a:ahLst/>
              <a:cxnLst/>
              <a:rect l="0" t="0" r="0" b="0"/>
              <a:pathLst>
                <a:path w="160021" h="159716">
                  <a:moveTo>
                    <a:pt x="0" y="68448"/>
                  </a:moveTo>
                  <a:lnTo>
                    <a:pt x="0" y="75975"/>
                  </a:lnTo>
                  <a:lnTo>
                    <a:pt x="15397" y="76065"/>
                  </a:lnTo>
                  <a:lnTo>
                    <a:pt x="17884" y="76913"/>
                  </a:lnTo>
                  <a:lnTo>
                    <a:pt x="19543" y="78325"/>
                  </a:lnTo>
                  <a:lnTo>
                    <a:pt x="20648" y="80113"/>
                  </a:lnTo>
                  <a:lnTo>
                    <a:pt x="26392" y="82099"/>
                  </a:lnTo>
                  <a:lnTo>
                    <a:pt x="45505" y="83595"/>
                  </a:lnTo>
                  <a:lnTo>
                    <a:pt x="54374" y="79131"/>
                  </a:lnTo>
                  <a:lnTo>
                    <a:pt x="78940" y="58027"/>
                  </a:lnTo>
                  <a:lnTo>
                    <a:pt x="81651" y="50834"/>
                  </a:lnTo>
                  <a:lnTo>
                    <a:pt x="83782" y="20279"/>
                  </a:lnTo>
                  <a:lnTo>
                    <a:pt x="81546" y="15148"/>
                  </a:lnTo>
                  <a:lnTo>
                    <a:pt x="69952" y="1376"/>
                  </a:lnTo>
                  <a:lnTo>
                    <a:pt x="43443" y="0"/>
                  </a:lnTo>
                  <a:lnTo>
                    <a:pt x="33984" y="2185"/>
                  </a:lnTo>
                  <a:lnTo>
                    <a:pt x="23898" y="8174"/>
                  </a:lnTo>
                  <a:lnTo>
                    <a:pt x="8860" y="21829"/>
                  </a:lnTo>
                  <a:lnTo>
                    <a:pt x="3938" y="31077"/>
                  </a:lnTo>
                  <a:lnTo>
                    <a:pt x="518" y="55844"/>
                  </a:lnTo>
                  <a:lnTo>
                    <a:pt x="68" y="89251"/>
                  </a:lnTo>
                  <a:lnTo>
                    <a:pt x="4546" y="103376"/>
                  </a:lnTo>
                  <a:lnTo>
                    <a:pt x="24848" y="136750"/>
                  </a:lnTo>
                  <a:lnTo>
                    <a:pt x="38689" y="149928"/>
                  </a:lnTo>
                  <a:lnTo>
                    <a:pt x="48522" y="155461"/>
                  </a:lnTo>
                  <a:lnTo>
                    <a:pt x="65271" y="158576"/>
                  </a:lnTo>
                  <a:lnTo>
                    <a:pt x="97986" y="159715"/>
                  </a:lnTo>
                  <a:lnTo>
                    <a:pt x="116240" y="151746"/>
                  </a:lnTo>
                  <a:lnTo>
                    <a:pt x="154107" y="125210"/>
                  </a:lnTo>
                  <a:lnTo>
                    <a:pt x="160020" y="1217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91"/>
            <p:cNvSpPr/>
            <p:nvPr>
              <p:custDataLst>
                <p:tags r:id="rId16"/>
              </p:custDataLst>
            </p:nvPr>
          </p:nvSpPr>
          <p:spPr>
            <a:xfrm>
              <a:off x="4503420" y="4031012"/>
              <a:ext cx="114161" cy="303378"/>
            </a:xfrm>
            <a:custGeom>
              <a:avLst/>
              <a:gdLst/>
              <a:ahLst/>
              <a:cxnLst/>
              <a:rect l="0" t="0" r="0" b="0"/>
              <a:pathLst>
                <a:path w="114161" h="303378">
                  <a:moveTo>
                    <a:pt x="53340" y="30448"/>
                  </a:moveTo>
                  <a:lnTo>
                    <a:pt x="53340" y="23887"/>
                  </a:lnTo>
                  <a:lnTo>
                    <a:pt x="54187" y="23534"/>
                  </a:lnTo>
                  <a:lnTo>
                    <a:pt x="60867" y="22836"/>
                  </a:lnTo>
                  <a:lnTo>
                    <a:pt x="54012" y="28913"/>
                  </a:lnTo>
                  <a:lnTo>
                    <a:pt x="30891" y="43489"/>
                  </a:lnTo>
                  <a:lnTo>
                    <a:pt x="28214" y="44222"/>
                  </a:lnTo>
                  <a:lnTo>
                    <a:pt x="22982" y="49552"/>
                  </a:lnTo>
                  <a:lnTo>
                    <a:pt x="7631" y="78765"/>
                  </a:lnTo>
                  <a:lnTo>
                    <a:pt x="2261" y="97540"/>
                  </a:lnTo>
                  <a:lnTo>
                    <a:pt x="132" y="123895"/>
                  </a:lnTo>
                  <a:lnTo>
                    <a:pt x="935" y="125766"/>
                  </a:lnTo>
                  <a:lnTo>
                    <a:pt x="2317" y="127014"/>
                  </a:lnTo>
                  <a:lnTo>
                    <a:pt x="6110" y="129246"/>
                  </a:lnTo>
                  <a:lnTo>
                    <a:pt x="10618" y="133060"/>
                  </a:lnTo>
                  <a:lnTo>
                    <a:pt x="13005" y="133569"/>
                  </a:lnTo>
                  <a:lnTo>
                    <a:pt x="15443" y="133063"/>
                  </a:lnTo>
                  <a:lnTo>
                    <a:pt x="21257" y="131088"/>
                  </a:lnTo>
                  <a:lnTo>
                    <a:pt x="29485" y="130210"/>
                  </a:lnTo>
                  <a:lnTo>
                    <a:pt x="38787" y="125304"/>
                  </a:lnTo>
                  <a:lnTo>
                    <a:pt x="47718" y="117480"/>
                  </a:lnTo>
                  <a:lnTo>
                    <a:pt x="63094" y="93702"/>
                  </a:lnTo>
                  <a:lnTo>
                    <a:pt x="74427" y="62259"/>
                  </a:lnTo>
                  <a:lnTo>
                    <a:pt x="87577" y="32969"/>
                  </a:lnTo>
                  <a:lnTo>
                    <a:pt x="90570" y="22255"/>
                  </a:lnTo>
                  <a:lnTo>
                    <a:pt x="98203" y="8141"/>
                  </a:lnTo>
                  <a:lnTo>
                    <a:pt x="99057" y="0"/>
                  </a:lnTo>
                  <a:lnTo>
                    <a:pt x="99907" y="35695"/>
                  </a:lnTo>
                  <a:lnTo>
                    <a:pt x="105621" y="58745"/>
                  </a:lnTo>
                  <a:lnTo>
                    <a:pt x="106471" y="95335"/>
                  </a:lnTo>
                  <a:lnTo>
                    <a:pt x="106652" y="132596"/>
                  </a:lnTo>
                  <a:lnTo>
                    <a:pt x="110717" y="161373"/>
                  </a:lnTo>
                  <a:lnTo>
                    <a:pt x="113592" y="197703"/>
                  </a:lnTo>
                  <a:lnTo>
                    <a:pt x="114160" y="232098"/>
                  </a:lnTo>
                  <a:lnTo>
                    <a:pt x="113435" y="260203"/>
                  </a:lnTo>
                  <a:lnTo>
                    <a:pt x="99646" y="284401"/>
                  </a:lnTo>
                  <a:lnTo>
                    <a:pt x="92829" y="291483"/>
                  </a:lnTo>
                  <a:lnTo>
                    <a:pt x="77509" y="300074"/>
                  </a:lnTo>
                  <a:lnTo>
                    <a:pt x="55045" y="303377"/>
                  </a:lnTo>
                  <a:lnTo>
                    <a:pt x="43373" y="301893"/>
                  </a:lnTo>
                  <a:lnTo>
                    <a:pt x="20858" y="291689"/>
                  </a:lnTo>
                  <a:lnTo>
                    <a:pt x="4141" y="278294"/>
                  </a:lnTo>
                  <a:lnTo>
                    <a:pt x="1841" y="273811"/>
                  </a:lnTo>
                  <a:lnTo>
                    <a:pt x="0" y="2666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92"/>
            <p:cNvSpPr/>
            <p:nvPr>
              <p:custDataLst>
                <p:tags r:id="rId17"/>
              </p:custDataLst>
            </p:nvPr>
          </p:nvSpPr>
          <p:spPr>
            <a:xfrm>
              <a:off x="4648200" y="4027053"/>
              <a:ext cx="137161" cy="202048"/>
            </a:xfrm>
            <a:custGeom>
              <a:avLst/>
              <a:gdLst/>
              <a:ahLst/>
              <a:cxnLst/>
              <a:rect l="0" t="0" r="0" b="0"/>
              <a:pathLst>
                <a:path w="137161" h="202048">
                  <a:moveTo>
                    <a:pt x="0" y="80127"/>
                  </a:moveTo>
                  <a:lnTo>
                    <a:pt x="14088" y="80127"/>
                  </a:lnTo>
                  <a:lnTo>
                    <a:pt x="21096" y="85364"/>
                  </a:lnTo>
                  <a:lnTo>
                    <a:pt x="29077" y="87433"/>
                  </a:lnTo>
                  <a:lnTo>
                    <a:pt x="59954" y="87744"/>
                  </a:lnTo>
                  <a:lnTo>
                    <a:pt x="67004" y="85488"/>
                  </a:lnTo>
                  <a:lnTo>
                    <a:pt x="101259" y="62308"/>
                  </a:lnTo>
                  <a:lnTo>
                    <a:pt x="126994" y="36100"/>
                  </a:lnTo>
                  <a:lnTo>
                    <a:pt x="135654" y="21731"/>
                  </a:lnTo>
                  <a:lnTo>
                    <a:pt x="136714" y="11837"/>
                  </a:lnTo>
                  <a:lnTo>
                    <a:pt x="136016" y="9200"/>
                  </a:lnTo>
                  <a:lnTo>
                    <a:pt x="134704" y="7442"/>
                  </a:lnTo>
                  <a:lnTo>
                    <a:pt x="126515" y="576"/>
                  </a:lnTo>
                  <a:lnTo>
                    <a:pt x="124983" y="0"/>
                  </a:lnTo>
                  <a:lnTo>
                    <a:pt x="123962" y="462"/>
                  </a:lnTo>
                  <a:lnTo>
                    <a:pt x="123282" y="1617"/>
                  </a:lnTo>
                  <a:lnTo>
                    <a:pt x="85386" y="21779"/>
                  </a:lnTo>
                  <a:lnTo>
                    <a:pt x="66401" y="36953"/>
                  </a:lnTo>
                  <a:lnTo>
                    <a:pt x="58527" y="48614"/>
                  </a:lnTo>
                  <a:lnTo>
                    <a:pt x="53518" y="65028"/>
                  </a:lnTo>
                  <a:lnTo>
                    <a:pt x="49254" y="91552"/>
                  </a:lnTo>
                  <a:lnTo>
                    <a:pt x="52600" y="111264"/>
                  </a:lnTo>
                  <a:lnTo>
                    <a:pt x="63737" y="138299"/>
                  </a:lnTo>
                  <a:lnTo>
                    <a:pt x="75235" y="153714"/>
                  </a:lnTo>
                  <a:lnTo>
                    <a:pt x="94291" y="168009"/>
                  </a:lnTo>
                  <a:lnTo>
                    <a:pt x="126542" y="185262"/>
                  </a:lnTo>
                  <a:lnTo>
                    <a:pt x="137160" y="2020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257" name="SMARTInkShape-Group44"/>
          <p:cNvGrpSpPr/>
          <p:nvPr/>
        </p:nvGrpSpPr>
        <p:grpSpPr>
          <a:xfrm>
            <a:off x="1539240" y="3764280"/>
            <a:ext cx="2811781" cy="472302"/>
            <a:chOff x="1539240" y="3764280"/>
            <a:chExt cx="2811781" cy="472302"/>
          </a:xfrm>
        </p:grpSpPr>
        <p:sp>
          <p:nvSpPr>
            <p:cNvPr id="27" name="SMARTInkShape-93"/>
            <p:cNvSpPr/>
            <p:nvPr>
              <p:custDataLst>
                <p:tags r:id="rId2"/>
              </p:custDataLst>
            </p:nvPr>
          </p:nvSpPr>
          <p:spPr>
            <a:xfrm>
              <a:off x="4343400" y="4091940"/>
              <a:ext cx="7621" cy="1"/>
            </a:xfrm>
            <a:custGeom>
              <a:avLst/>
              <a:gdLst/>
              <a:ahLst/>
              <a:cxnLst/>
              <a:rect l="0" t="0" r="0" b="0"/>
              <a:pathLst>
                <a:path w="7621" h="1">
                  <a:moveTo>
                    <a:pt x="7620" y="0"/>
                  </a:move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94"/>
            <p:cNvSpPr/>
            <p:nvPr>
              <p:custDataLst>
                <p:tags r:id="rId3"/>
              </p:custDataLst>
            </p:nvPr>
          </p:nvSpPr>
          <p:spPr>
            <a:xfrm>
              <a:off x="4297680" y="3970020"/>
              <a:ext cx="30481" cy="232685"/>
            </a:xfrm>
            <a:custGeom>
              <a:avLst/>
              <a:gdLst/>
              <a:ahLst/>
              <a:cxnLst/>
              <a:rect l="0" t="0" r="0" b="0"/>
              <a:pathLst>
                <a:path w="30481" h="232685">
                  <a:moveTo>
                    <a:pt x="0" y="0"/>
                  </a:moveTo>
                  <a:lnTo>
                    <a:pt x="6561" y="6561"/>
                  </a:lnTo>
                  <a:lnTo>
                    <a:pt x="7579" y="40713"/>
                  </a:lnTo>
                  <a:lnTo>
                    <a:pt x="8461" y="76544"/>
                  </a:lnTo>
                  <a:lnTo>
                    <a:pt x="14180" y="114345"/>
                  </a:lnTo>
                  <a:lnTo>
                    <a:pt x="15100" y="152406"/>
                  </a:lnTo>
                  <a:lnTo>
                    <a:pt x="15228" y="189832"/>
                  </a:lnTo>
                  <a:lnTo>
                    <a:pt x="16081" y="199516"/>
                  </a:lnTo>
                  <a:lnTo>
                    <a:pt x="21800" y="215415"/>
                  </a:lnTo>
                  <a:lnTo>
                    <a:pt x="22842" y="232684"/>
                  </a:lnTo>
                  <a:lnTo>
                    <a:pt x="22857" y="229305"/>
                  </a:lnTo>
                  <a:lnTo>
                    <a:pt x="30480" y="2286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95"/>
            <p:cNvSpPr/>
            <p:nvPr>
              <p:custDataLst>
                <p:tags r:id="rId4"/>
              </p:custDataLst>
            </p:nvPr>
          </p:nvSpPr>
          <p:spPr>
            <a:xfrm>
              <a:off x="4213860" y="3985260"/>
              <a:ext cx="38101" cy="197671"/>
            </a:xfrm>
            <a:custGeom>
              <a:avLst/>
              <a:gdLst/>
              <a:ahLst/>
              <a:cxnLst/>
              <a:rect l="0" t="0" r="0" b="0"/>
              <a:pathLst>
                <a:path w="38101" h="197671">
                  <a:moveTo>
                    <a:pt x="0" y="0"/>
                  </a:moveTo>
                  <a:lnTo>
                    <a:pt x="0" y="6561"/>
                  </a:lnTo>
                  <a:lnTo>
                    <a:pt x="6031" y="24058"/>
                  </a:lnTo>
                  <a:lnTo>
                    <a:pt x="7761" y="32706"/>
                  </a:lnTo>
                  <a:lnTo>
                    <a:pt x="12648" y="44028"/>
                  </a:lnTo>
                  <a:lnTo>
                    <a:pt x="15012" y="79104"/>
                  </a:lnTo>
                  <a:lnTo>
                    <a:pt x="16019" y="99074"/>
                  </a:lnTo>
                  <a:lnTo>
                    <a:pt x="22385" y="137012"/>
                  </a:lnTo>
                  <a:lnTo>
                    <a:pt x="22848" y="174587"/>
                  </a:lnTo>
                  <a:lnTo>
                    <a:pt x="22857" y="185287"/>
                  </a:lnTo>
                  <a:lnTo>
                    <a:pt x="25117" y="190441"/>
                  </a:lnTo>
                  <a:lnTo>
                    <a:pt x="30166" y="197670"/>
                  </a:lnTo>
                  <a:lnTo>
                    <a:pt x="30387" y="193941"/>
                  </a:lnTo>
                  <a:lnTo>
                    <a:pt x="32696" y="189772"/>
                  </a:lnTo>
                  <a:lnTo>
                    <a:pt x="35698" y="185096"/>
                  </a:lnTo>
                  <a:lnTo>
                    <a:pt x="38100" y="1752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96"/>
            <p:cNvSpPr/>
            <p:nvPr>
              <p:custDataLst>
                <p:tags r:id="rId5"/>
              </p:custDataLst>
            </p:nvPr>
          </p:nvSpPr>
          <p:spPr>
            <a:xfrm>
              <a:off x="4091979" y="4026610"/>
              <a:ext cx="83782" cy="148694"/>
            </a:xfrm>
            <a:custGeom>
              <a:avLst/>
              <a:gdLst/>
              <a:ahLst/>
              <a:cxnLst/>
              <a:rect l="0" t="0" r="0" b="0"/>
              <a:pathLst>
                <a:path w="83782" h="148694">
                  <a:moveTo>
                    <a:pt x="83781" y="19610"/>
                  </a:moveTo>
                  <a:lnTo>
                    <a:pt x="83781" y="4471"/>
                  </a:lnTo>
                  <a:lnTo>
                    <a:pt x="79736" y="355"/>
                  </a:lnTo>
                  <a:lnTo>
                    <a:pt x="78544" y="0"/>
                  </a:lnTo>
                  <a:lnTo>
                    <a:pt x="77749" y="610"/>
                  </a:lnTo>
                  <a:lnTo>
                    <a:pt x="77220" y="1863"/>
                  </a:lnTo>
                  <a:lnTo>
                    <a:pt x="76020" y="2699"/>
                  </a:lnTo>
                  <a:lnTo>
                    <a:pt x="70287" y="3875"/>
                  </a:lnTo>
                  <a:lnTo>
                    <a:pt x="65648" y="4150"/>
                  </a:lnTo>
                  <a:lnTo>
                    <a:pt x="60764" y="6530"/>
                  </a:lnTo>
                  <a:lnTo>
                    <a:pt x="42963" y="18201"/>
                  </a:lnTo>
                  <a:lnTo>
                    <a:pt x="15242" y="55987"/>
                  </a:lnTo>
                  <a:lnTo>
                    <a:pt x="5049" y="71575"/>
                  </a:lnTo>
                  <a:lnTo>
                    <a:pt x="1468" y="85995"/>
                  </a:lnTo>
                  <a:lnTo>
                    <a:pt x="20" y="124046"/>
                  </a:lnTo>
                  <a:lnTo>
                    <a:pt x="0" y="127334"/>
                  </a:lnTo>
                  <a:lnTo>
                    <a:pt x="2236" y="133245"/>
                  </a:lnTo>
                  <a:lnTo>
                    <a:pt x="10571" y="143939"/>
                  </a:lnTo>
                  <a:lnTo>
                    <a:pt x="15401" y="146834"/>
                  </a:lnTo>
                  <a:lnTo>
                    <a:pt x="25138" y="148464"/>
                  </a:lnTo>
                  <a:lnTo>
                    <a:pt x="29445" y="148693"/>
                  </a:lnTo>
                  <a:lnTo>
                    <a:pt x="36490" y="146689"/>
                  </a:lnTo>
                  <a:lnTo>
                    <a:pt x="50554" y="136126"/>
                  </a:lnTo>
                  <a:lnTo>
                    <a:pt x="58320" y="127887"/>
                  </a:lnTo>
                  <a:lnTo>
                    <a:pt x="78698" y="97155"/>
                  </a:lnTo>
                  <a:lnTo>
                    <a:pt x="82275" y="82756"/>
                  </a:lnTo>
                  <a:lnTo>
                    <a:pt x="83693" y="46699"/>
                  </a:lnTo>
                  <a:lnTo>
                    <a:pt x="83742" y="40680"/>
                  </a:lnTo>
                  <a:lnTo>
                    <a:pt x="81506" y="35184"/>
                  </a:lnTo>
                  <a:lnTo>
                    <a:pt x="76474" y="27695"/>
                  </a:lnTo>
                  <a:lnTo>
                    <a:pt x="68541" y="272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97"/>
            <p:cNvSpPr/>
            <p:nvPr>
              <p:custDataLst>
                <p:tags r:id="rId6"/>
              </p:custDataLst>
            </p:nvPr>
          </p:nvSpPr>
          <p:spPr>
            <a:xfrm>
              <a:off x="3955209" y="4000508"/>
              <a:ext cx="136732" cy="197636"/>
            </a:xfrm>
            <a:custGeom>
              <a:avLst/>
              <a:gdLst/>
              <a:ahLst/>
              <a:cxnLst/>
              <a:rect l="0" t="0" r="0" b="0"/>
              <a:pathLst>
                <a:path w="136732" h="197636">
                  <a:moveTo>
                    <a:pt x="98631" y="7612"/>
                  </a:moveTo>
                  <a:lnTo>
                    <a:pt x="98631" y="306"/>
                  </a:lnTo>
                  <a:lnTo>
                    <a:pt x="80719" y="0"/>
                  </a:lnTo>
                  <a:lnTo>
                    <a:pt x="75712" y="2253"/>
                  </a:lnTo>
                  <a:lnTo>
                    <a:pt x="57988" y="17904"/>
                  </a:lnTo>
                  <a:lnTo>
                    <a:pt x="29382" y="53536"/>
                  </a:lnTo>
                  <a:lnTo>
                    <a:pt x="24525" y="58548"/>
                  </a:lnTo>
                  <a:lnTo>
                    <a:pt x="19128" y="70890"/>
                  </a:lnTo>
                  <a:lnTo>
                    <a:pt x="6901" y="108464"/>
                  </a:lnTo>
                  <a:lnTo>
                    <a:pt x="1019" y="133461"/>
                  </a:lnTo>
                  <a:lnTo>
                    <a:pt x="0" y="149511"/>
                  </a:lnTo>
                  <a:lnTo>
                    <a:pt x="2020" y="157603"/>
                  </a:lnTo>
                  <a:lnTo>
                    <a:pt x="17494" y="184212"/>
                  </a:lnTo>
                  <a:lnTo>
                    <a:pt x="29059" y="192676"/>
                  </a:lnTo>
                  <a:lnTo>
                    <a:pt x="43210" y="196501"/>
                  </a:lnTo>
                  <a:lnTo>
                    <a:pt x="58127" y="197635"/>
                  </a:lnTo>
                  <a:lnTo>
                    <a:pt x="92712" y="190323"/>
                  </a:lnTo>
                  <a:lnTo>
                    <a:pt x="130167" y="170948"/>
                  </a:lnTo>
                  <a:lnTo>
                    <a:pt x="136731" y="1676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48" name="SMARTInkShape-98"/>
            <p:cNvSpPr/>
            <p:nvPr>
              <p:custDataLst>
                <p:tags r:id="rId7"/>
              </p:custDataLst>
            </p:nvPr>
          </p:nvSpPr>
          <p:spPr>
            <a:xfrm>
              <a:off x="3733832" y="3764280"/>
              <a:ext cx="327629" cy="472302"/>
            </a:xfrm>
            <a:custGeom>
              <a:avLst/>
              <a:gdLst/>
              <a:ahLst/>
              <a:cxnLst/>
              <a:rect l="0" t="0" r="0" b="0"/>
              <a:pathLst>
                <a:path w="327629" h="472302">
                  <a:moveTo>
                    <a:pt x="327628" y="0"/>
                  </a:moveTo>
                  <a:lnTo>
                    <a:pt x="327628" y="6561"/>
                  </a:lnTo>
                  <a:lnTo>
                    <a:pt x="323583" y="11352"/>
                  </a:lnTo>
                  <a:lnTo>
                    <a:pt x="321596" y="18027"/>
                  </a:lnTo>
                  <a:lnTo>
                    <a:pt x="321067" y="22178"/>
                  </a:lnTo>
                  <a:lnTo>
                    <a:pt x="315963" y="31306"/>
                  </a:lnTo>
                  <a:lnTo>
                    <a:pt x="305827" y="48223"/>
                  </a:lnTo>
                  <a:lnTo>
                    <a:pt x="285277" y="84996"/>
                  </a:lnTo>
                  <a:lnTo>
                    <a:pt x="265408" y="113708"/>
                  </a:lnTo>
                  <a:lnTo>
                    <a:pt x="243435" y="147803"/>
                  </a:lnTo>
                  <a:lnTo>
                    <a:pt x="220837" y="179730"/>
                  </a:lnTo>
                  <a:lnTo>
                    <a:pt x="197209" y="211486"/>
                  </a:lnTo>
                  <a:lnTo>
                    <a:pt x="169982" y="246483"/>
                  </a:lnTo>
                  <a:lnTo>
                    <a:pt x="145451" y="279525"/>
                  </a:lnTo>
                  <a:lnTo>
                    <a:pt x="121250" y="314056"/>
                  </a:lnTo>
                  <a:lnTo>
                    <a:pt x="87676" y="351596"/>
                  </a:lnTo>
                  <a:lnTo>
                    <a:pt x="60191" y="387327"/>
                  </a:lnTo>
                  <a:lnTo>
                    <a:pt x="36386" y="418845"/>
                  </a:lnTo>
                  <a:lnTo>
                    <a:pt x="10565" y="455847"/>
                  </a:lnTo>
                  <a:lnTo>
                    <a:pt x="8064" y="461679"/>
                  </a:lnTo>
                  <a:lnTo>
                    <a:pt x="77" y="472301"/>
                  </a:lnTo>
                  <a:lnTo>
                    <a:pt x="0" y="468354"/>
                  </a:lnTo>
                  <a:lnTo>
                    <a:pt x="2240" y="464132"/>
                  </a:lnTo>
                  <a:lnTo>
                    <a:pt x="6532" y="458570"/>
                  </a:lnTo>
                  <a:lnTo>
                    <a:pt x="7588" y="4419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49" name="SMARTInkShape-99"/>
            <p:cNvSpPr/>
            <p:nvPr>
              <p:custDataLst>
                <p:tags r:id="rId8"/>
              </p:custDataLst>
            </p:nvPr>
          </p:nvSpPr>
          <p:spPr>
            <a:xfrm>
              <a:off x="1539240" y="3947328"/>
              <a:ext cx="1889761" cy="174619"/>
            </a:xfrm>
            <a:custGeom>
              <a:avLst/>
              <a:gdLst/>
              <a:ahLst/>
              <a:cxnLst/>
              <a:rect l="0" t="0" r="0" b="0"/>
              <a:pathLst>
                <a:path w="1889761" h="174619">
                  <a:moveTo>
                    <a:pt x="0" y="53172"/>
                  </a:moveTo>
                  <a:lnTo>
                    <a:pt x="7306" y="45866"/>
                  </a:lnTo>
                  <a:lnTo>
                    <a:pt x="26269" y="45560"/>
                  </a:lnTo>
                  <a:lnTo>
                    <a:pt x="27673" y="46404"/>
                  </a:lnTo>
                  <a:lnTo>
                    <a:pt x="28609" y="47813"/>
                  </a:lnTo>
                  <a:lnTo>
                    <a:pt x="30495" y="51637"/>
                  </a:lnTo>
                  <a:lnTo>
                    <a:pt x="35470" y="58550"/>
                  </a:lnTo>
                  <a:lnTo>
                    <a:pt x="38167" y="65960"/>
                  </a:lnTo>
                  <a:lnTo>
                    <a:pt x="43106" y="73518"/>
                  </a:lnTo>
                  <a:lnTo>
                    <a:pt x="45792" y="81120"/>
                  </a:lnTo>
                  <a:lnTo>
                    <a:pt x="49421" y="86195"/>
                  </a:lnTo>
                  <a:lnTo>
                    <a:pt x="53856" y="89016"/>
                  </a:lnTo>
                  <a:lnTo>
                    <a:pt x="63602" y="90826"/>
                  </a:lnTo>
                  <a:lnTo>
                    <a:pt x="71150" y="91140"/>
                  </a:lnTo>
                  <a:lnTo>
                    <a:pt x="96969" y="80655"/>
                  </a:lnTo>
                  <a:lnTo>
                    <a:pt x="104622" y="73571"/>
                  </a:lnTo>
                  <a:lnTo>
                    <a:pt x="120479" y="55226"/>
                  </a:lnTo>
                  <a:lnTo>
                    <a:pt x="156517" y="31750"/>
                  </a:lnTo>
                  <a:lnTo>
                    <a:pt x="187876" y="6321"/>
                  </a:lnTo>
                  <a:lnTo>
                    <a:pt x="207220" y="1755"/>
                  </a:lnTo>
                  <a:lnTo>
                    <a:pt x="234423" y="0"/>
                  </a:lnTo>
                  <a:lnTo>
                    <a:pt x="238409" y="1638"/>
                  </a:lnTo>
                  <a:lnTo>
                    <a:pt x="253619" y="17014"/>
                  </a:lnTo>
                  <a:lnTo>
                    <a:pt x="273252" y="49966"/>
                  </a:lnTo>
                  <a:lnTo>
                    <a:pt x="294429" y="86983"/>
                  </a:lnTo>
                  <a:lnTo>
                    <a:pt x="299626" y="93035"/>
                  </a:lnTo>
                  <a:lnTo>
                    <a:pt x="315403" y="101202"/>
                  </a:lnTo>
                  <a:lnTo>
                    <a:pt x="326728" y="101894"/>
                  </a:lnTo>
                  <a:lnTo>
                    <a:pt x="352937" y="97594"/>
                  </a:lnTo>
                  <a:lnTo>
                    <a:pt x="388613" y="74070"/>
                  </a:lnTo>
                  <a:lnTo>
                    <a:pt x="399623" y="65846"/>
                  </a:lnTo>
                  <a:lnTo>
                    <a:pt x="436174" y="43076"/>
                  </a:lnTo>
                  <a:lnTo>
                    <a:pt x="472399" y="22844"/>
                  </a:lnTo>
                  <a:lnTo>
                    <a:pt x="507997" y="4921"/>
                  </a:lnTo>
                  <a:lnTo>
                    <a:pt x="523239" y="1340"/>
                  </a:lnTo>
                  <a:lnTo>
                    <a:pt x="533400" y="2760"/>
                  </a:lnTo>
                  <a:lnTo>
                    <a:pt x="553720" y="10570"/>
                  </a:lnTo>
                  <a:lnTo>
                    <a:pt x="589280" y="40803"/>
                  </a:lnTo>
                  <a:lnTo>
                    <a:pt x="622582" y="76051"/>
                  </a:lnTo>
                  <a:lnTo>
                    <a:pt x="625875" y="81125"/>
                  </a:lnTo>
                  <a:lnTo>
                    <a:pt x="636307" y="89020"/>
                  </a:lnTo>
                  <a:lnTo>
                    <a:pt x="650256" y="94505"/>
                  </a:lnTo>
                  <a:lnTo>
                    <a:pt x="684549" y="98025"/>
                  </a:lnTo>
                  <a:lnTo>
                    <a:pt x="700484" y="96814"/>
                  </a:lnTo>
                  <a:lnTo>
                    <a:pt x="731410" y="84496"/>
                  </a:lnTo>
                  <a:lnTo>
                    <a:pt x="761978" y="69614"/>
                  </a:lnTo>
                  <a:lnTo>
                    <a:pt x="792476" y="50368"/>
                  </a:lnTo>
                  <a:lnTo>
                    <a:pt x="825217" y="30260"/>
                  </a:lnTo>
                  <a:lnTo>
                    <a:pt x="861890" y="11835"/>
                  </a:lnTo>
                  <a:lnTo>
                    <a:pt x="888775" y="8029"/>
                  </a:lnTo>
                  <a:lnTo>
                    <a:pt x="896802" y="9966"/>
                  </a:lnTo>
                  <a:lnTo>
                    <a:pt x="908339" y="18075"/>
                  </a:lnTo>
                  <a:lnTo>
                    <a:pt x="935139" y="45816"/>
                  </a:lnTo>
                  <a:lnTo>
                    <a:pt x="961477" y="81128"/>
                  </a:lnTo>
                  <a:lnTo>
                    <a:pt x="978670" y="100588"/>
                  </a:lnTo>
                  <a:lnTo>
                    <a:pt x="988402" y="107549"/>
                  </a:lnTo>
                  <a:lnTo>
                    <a:pt x="1007446" y="112181"/>
                  </a:lnTo>
                  <a:lnTo>
                    <a:pt x="1044152" y="113875"/>
                  </a:lnTo>
                  <a:lnTo>
                    <a:pt x="1060121" y="112325"/>
                  </a:lnTo>
                  <a:lnTo>
                    <a:pt x="1095710" y="99789"/>
                  </a:lnTo>
                  <a:lnTo>
                    <a:pt x="1131495" y="88909"/>
                  </a:lnTo>
                  <a:lnTo>
                    <a:pt x="1165093" y="73370"/>
                  </a:lnTo>
                  <a:lnTo>
                    <a:pt x="1196188" y="61270"/>
                  </a:lnTo>
                  <a:lnTo>
                    <a:pt x="1222745" y="54772"/>
                  </a:lnTo>
                  <a:lnTo>
                    <a:pt x="1231500" y="56141"/>
                  </a:lnTo>
                  <a:lnTo>
                    <a:pt x="1239060" y="60418"/>
                  </a:lnTo>
                  <a:lnTo>
                    <a:pt x="1251990" y="72346"/>
                  </a:lnTo>
                  <a:lnTo>
                    <a:pt x="1274636" y="106594"/>
                  </a:lnTo>
                  <a:lnTo>
                    <a:pt x="1282785" y="117555"/>
                  </a:lnTo>
                  <a:lnTo>
                    <a:pt x="1292979" y="136313"/>
                  </a:lnTo>
                  <a:lnTo>
                    <a:pt x="1306348" y="147986"/>
                  </a:lnTo>
                  <a:lnTo>
                    <a:pt x="1331064" y="162167"/>
                  </a:lnTo>
                  <a:lnTo>
                    <a:pt x="1345682" y="162857"/>
                  </a:lnTo>
                  <a:lnTo>
                    <a:pt x="1378616" y="156400"/>
                  </a:lnTo>
                  <a:lnTo>
                    <a:pt x="1410427" y="146972"/>
                  </a:lnTo>
                  <a:lnTo>
                    <a:pt x="1446188" y="136956"/>
                  </a:lnTo>
                  <a:lnTo>
                    <a:pt x="1477961" y="126825"/>
                  </a:lnTo>
                  <a:lnTo>
                    <a:pt x="1510307" y="116389"/>
                  </a:lnTo>
                  <a:lnTo>
                    <a:pt x="1522994" y="115982"/>
                  </a:lnTo>
                  <a:lnTo>
                    <a:pt x="1545023" y="124870"/>
                  </a:lnTo>
                  <a:lnTo>
                    <a:pt x="1552535" y="131887"/>
                  </a:lnTo>
                  <a:lnTo>
                    <a:pt x="1560389" y="140650"/>
                  </a:lnTo>
                  <a:lnTo>
                    <a:pt x="1589313" y="161034"/>
                  </a:lnTo>
                  <a:lnTo>
                    <a:pt x="1609110" y="165564"/>
                  </a:lnTo>
                  <a:lnTo>
                    <a:pt x="1621375" y="164366"/>
                  </a:lnTo>
                  <a:lnTo>
                    <a:pt x="1654322" y="154363"/>
                  </a:lnTo>
                  <a:lnTo>
                    <a:pt x="1691743" y="142018"/>
                  </a:lnTo>
                  <a:lnTo>
                    <a:pt x="1727496" y="125592"/>
                  </a:lnTo>
                  <a:lnTo>
                    <a:pt x="1753998" y="117867"/>
                  </a:lnTo>
                  <a:lnTo>
                    <a:pt x="1761123" y="119461"/>
                  </a:lnTo>
                  <a:lnTo>
                    <a:pt x="1769895" y="125118"/>
                  </a:lnTo>
                  <a:lnTo>
                    <a:pt x="1772987" y="129739"/>
                  </a:lnTo>
                  <a:lnTo>
                    <a:pt x="1775207" y="134615"/>
                  </a:lnTo>
                  <a:lnTo>
                    <a:pt x="1787514" y="154943"/>
                  </a:lnTo>
                  <a:lnTo>
                    <a:pt x="1789284" y="161339"/>
                  </a:lnTo>
                  <a:lnTo>
                    <a:pt x="1796844" y="167004"/>
                  </a:lnTo>
                  <a:lnTo>
                    <a:pt x="1814303" y="173494"/>
                  </a:lnTo>
                  <a:lnTo>
                    <a:pt x="1827233" y="174618"/>
                  </a:lnTo>
                  <a:lnTo>
                    <a:pt x="1860870" y="168490"/>
                  </a:lnTo>
                  <a:lnTo>
                    <a:pt x="1870476" y="167774"/>
                  </a:lnTo>
                  <a:lnTo>
                    <a:pt x="1889760" y="15985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53" name="SMARTInkShape-100"/>
            <p:cNvSpPr/>
            <p:nvPr>
              <p:custDataLst>
                <p:tags r:id="rId9"/>
              </p:custDataLst>
            </p:nvPr>
          </p:nvSpPr>
          <p:spPr>
            <a:xfrm>
              <a:off x="3482340" y="3924309"/>
              <a:ext cx="68581" cy="257524"/>
            </a:xfrm>
            <a:custGeom>
              <a:avLst/>
              <a:gdLst/>
              <a:ahLst/>
              <a:cxnLst/>
              <a:rect l="0" t="0" r="0" b="0"/>
              <a:pathLst>
                <a:path w="68581" h="257524">
                  <a:moveTo>
                    <a:pt x="68580" y="22851"/>
                  </a:moveTo>
                  <a:lnTo>
                    <a:pt x="68580" y="0"/>
                  </a:lnTo>
                  <a:lnTo>
                    <a:pt x="68580" y="8084"/>
                  </a:lnTo>
                  <a:lnTo>
                    <a:pt x="66322" y="14313"/>
                  </a:lnTo>
                  <a:lnTo>
                    <a:pt x="55583" y="39977"/>
                  </a:lnTo>
                  <a:lnTo>
                    <a:pt x="45661" y="71201"/>
                  </a:lnTo>
                  <a:lnTo>
                    <a:pt x="40340" y="99830"/>
                  </a:lnTo>
                  <a:lnTo>
                    <a:pt x="37403" y="119717"/>
                  </a:lnTo>
                  <a:lnTo>
                    <a:pt x="27921" y="149107"/>
                  </a:lnTo>
                  <a:lnTo>
                    <a:pt x="21602" y="182223"/>
                  </a:lnTo>
                  <a:lnTo>
                    <a:pt x="9767" y="220245"/>
                  </a:lnTo>
                  <a:lnTo>
                    <a:pt x="7631" y="257523"/>
                  </a:lnTo>
                  <a:lnTo>
                    <a:pt x="7620" y="245164"/>
                  </a:lnTo>
                  <a:lnTo>
                    <a:pt x="0" y="2362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54" name="SMARTInkShape-101"/>
            <p:cNvSpPr/>
            <p:nvPr>
              <p:custDataLst>
                <p:tags r:id="rId10"/>
              </p:custDataLst>
            </p:nvPr>
          </p:nvSpPr>
          <p:spPr>
            <a:xfrm>
              <a:off x="3505200" y="3909060"/>
              <a:ext cx="99061" cy="265402"/>
            </a:xfrm>
            <a:custGeom>
              <a:avLst/>
              <a:gdLst/>
              <a:ahLst/>
              <a:cxnLst/>
              <a:rect l="0" t="0" r="0" b="0"/>
              <a:pathLst>
                <a:path w="99061" h="265402">
                  <a:moveTo>
                    <a:pt x="0" y="0"/>
                  </a:moveTo>
                  <a:lnTo>
                    <a:pt x="11351" y="0"/>
                  </a:lnTo>
                  <a:lnTo>
                    <a:pt x="12648" y="847"/>
                  </a:lnTo>
                  <a:lnTo>
                    <a:pt x="13512" y="2258"/>
                  </a:lnTo>
                  <a:lnTo>
                    <a:pt x="14088" y="4045"/>
                  </a:lnTo>
                  <a:lnTo>
                    <a:pt x="37783" y="38356"/>
                  </a:lnTo>
                  <a:lnTo>
                    <a:pt x="51605" y="70464"/>
                  </a:lnTo>
                  <a:lnTo>
                    <a:pt x="66983" y="105296"/>
                  </a:lnTo>
                  <a:lnTo>
                    <a:pt x="78425" y="136887"/>
                  </a:lnTo>
                  <a:lnTo>
                    <a:pt x="83601" y="171976"/>
                  </a:lnTo>
                  <a:lnTo>
                    <a:pt x="94286" y="206478"/>
                  </a:lnTo>
                  <a:lnTo>
                    <a:pt x="98781" y="240889"/>
                  </a:lnTo>
                  <a:lnTo>
                    <a:pt x="99057" y="265401"/>
                  </a:lnTo>
                  <a:lnTo>
                    <a:pt x="99060" y="2590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55" name="SMARTInkShape-102"/>
            <p:cNvSpPr/>
            <p:nvPr>
              <p:custDataLst>
                <p:tags r:id="rId11"/>
              </p:custDataLst>
            </p:nvPr>
          </p:nvSpPr>
          <p:spPr>
            <a:xfrm>
              <a:off x="3475034" y="4046220"/>
              <a:ext cx="144467" cy="15148"/>
            </a:xfrm>
            <a:custGeom>
              <a:avLst/>
              <a:gdLst/>
              <a:ahLst/>
              <a:cxnLst/>
              <a:rect l="0" t="0" r="0" b="0"/>
              <a:pathLst>
                <a:path w="144467" h="15148">
                  <a:moveTo>
                    <a:pt x="7306" y="7620"/>
                  </a:moveTo>
                  <a:lnTo>
                    <a:pt x="7306" y="11665"/>
                  </a:lnTo>
                  <a:lnTo>
                    <a:pt x="6459" y="12857"/>
                  </a:lnTo>
                  <a:lnTo>
                    <a:pt x="5048" y="13652"/>
                  </a:lnTo>
                  <a:lnTo>
                    <a:pt x="0" y="15147"/>
                  </a:lnTo>
                  <a:lnTo>
                    <a:pt x="27876" y="14392"/>
                  </a:lnTo>
                  <a:lnTo>
                    <a:pt x="63752" y="8679"/>
                  </a:lnTo>
                  <a:lnTo>
                    <a:pt x="101170" y="768"/>
                  </a:lnTo>
                  <a:lnTo>
                    <a:pt x="136737" y="9"/>
                  </a:lnTo>
                  <a:lnTo>
                    <a:pt x="14446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56" name="SMARTInkShape-103"/>
            <p:cNvSpPr/>
            <p:nvPr>
              <p:custDataLst>
                <p:tags r:id="rId12"/>
              </p:custDataLst>
            </p:nvPr>
          </p:nvSpPr>
          <p:spPr>
            <a:xfrm>
              <a:off x="3634740" y="3909204"/>
              <a:ext cx="138594" cy="251274"/>
            </a:xfrm>
            <a:custGeom>
              <a:avLst/>
              <a:gdLst/>
              <a:ahLst/>
              <a:cxnLst/>
              <a:rect l="0" t="0" r="0" b="0"/>
              <a:pathLst>
                <a:path w="138594" h="251274">
                  <a:moveTo>
                    <a:pt x="0" y="37956"/>
                  </a:moveTo>
                  <a:lnTo>
                    <a:pt x="4045" y="37956"/>
                  </a:lnTo>
                  <a:lnTo>
                    <a:pt x="5237" y="38803"/>
                  </a:lnTo>
                  <a:lnTo>
                    <a:pt x="6032" y="40214"/>
                  </a:lnTo>
                  <a:lnTo>
                    <a:pt x="14153" y="74001"/>
                  </a:lnTo>
                  <a:lnTo>
                    <a:pt x="25751" y="108084"/>
                  </a:lnTo>
                  <a:lnTo>
                    <a:pt x="38146" y="144840"/>
                  </a:lnTo>
                  <a:lnTo>
                    <a:pt x="43476" y="167556"/>
                  </a:lnTo>
                  <a:lnTo>
                    <a:pt x="47313" y="188116"/>
                  </a:lnTo>
                  <a:lnTo>
                    <a:pt x="57032" y="225785"/>
                  </a:lnTo>
                  <a:lnTo>
                    <a:pt x="60443" y="243010"/>
                  </a:lnTo>
                  <a:lnTo>
                    <a:pt x="60930" y="250830"/>
                  </a:lnTo>
                  <a:lnTo>
                    <a:pt x="54396" y="251273"/>
                  </a:lnTo>
                  <a:lnTo>
                    <a:pt x="49608" y="243213"/>
                  </a:lnTo>
                  <a:lnTo>
                    <a:pt x="46872" y="230100"/>
                  </a:lnTo>
                  <a:lnTo>
                    <a:pt x="41776" y="196392"/>
                  </a:lnTo>
                  <a:lnTo>
                    <a:pt x="36326" y="159667"/>
                  </a:lnTo>
                  <a:lnTo>
                    <a:pt x="31635" y="129355"/>
                  </a:lnTo>
                  <a:lnTo>
                    <a:pt x="36663" y="97322"/>
                  </a:lnTo>
                  <a:lnTo>
                    <a:pt x="39932" y="77842"/>
                  </a:lnTo>
                  <a:lnTo>
                    <a:pt x="49727" y="45733"/>
                  </a:lnTo>
                  <a:lnTo>
                    <a:pt x="74366" y="11026"/>
                  </a:lnTo>
                  <a:lnTo>
                    <a:pt x="86475" y="3542"/>
                  </a:lnTo>
                  <a:lnTo>
                    <a:pt x="96648" y="948"/>
                  </a:lnTo>
                  <a:lnTo>
                    <a:pt x="119732" y="0"/>
                  </a:lnTo>
                  <a:lnTo>
                    <a:pt x="123001" y="798"/>
                  </a:lnTo>
                  <a:lnTo>
                    <a:pt x="125180" y="2177"/>
                  </a:lnTo>
                  <a:lnTo>
                    <a:pt x="136769" y="18565"/>
                  </a:lnTo>
                  <a:lnTo>
                    <a:pt x="138593" y="24182"/>
                  </a:lnTo>
                  <a:lnTo>
                    <a:pt x="138361" y="34939"/>
                  </a:lnTo>
                  <a:lnTo>
                    <a:pt x="126659" y="65854"/>
                  </a:lnTo>
                  <a:lnTo>
                    <a:pt x="110689" y="90598"/>
                  </a:lnTo>
                  <a:lnTo>
                    <a:pt x="79493" y="117192"/>
                  </a:lnTo>
                  <a:lnTo>
                    <a:pt x="43048" y="140290"/>
                  </a:lnTo>
                  <a:lnTo>
                    <a:pt x="33733" y="143348"/>
                  </a:lnTo>
                  <a:lnTo>
                    <a:pt x="24459" y="144466"/>
                  </a:lnTo>
                  <a:lnTo>
                    <a:pt x="24773" y="143676"/>
                  </a:lnTo>
                  <a:lnTo>
                    <a:pt x="38100" y="12939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3258" name="SMARTInkShape-104"/>
          <p:cNvSpPr/>
          <p:nvPr>
            <p:custDataLst>
              <p:tags r:id="rId1"/>
            </p:custDataLst>
          </p:nvPr>
        </p:nvSpPr>
        <p:spPr>
          <a:xfrm>
            <a:off x="1341120" y="3741420"/>
            <a:ext cx="960121" cy="45721"/>
          </a:xfrm>
          <a:custGeom>
            <a:avLst/>
            <a:gdLst/>
            <a:ahLst/>
            <a:cxnLst/>
            <a:rect l="0" t="0" r="0" b="0"/>
            <a:pathLst>
              <a:path w="960121" h="45721">
                <a:moveTo>
                  <a:pt x="0" y="0"/>
                </a:moveTo>
                <a:lnTo>
                  <a:pt x="34274" y="0"/>
                </a:lnTo>
                <a:lnTo>
                  <a:pt x="67824" y="4045"/>
                </a:lnTo>
                <a:lnTo>
                  <a:pt x="104323" y="9407"/>
                </a:lnTo>
                <a:lnTo>
                  <a:pt x="123479" y="13512"/>
                </a:lnTo>
                <a:lnTo>
                  <a:pt x="152015" y="14728"/>
                </a:lnTo>
                <a:lnTo>
                  <a:pt x="185870" y="15088"/>
                </a:lnTo>
                <a:lnTo>
                  <a:pt x="214246" y="15195"/>
                </a:lnTo>
                <a:lnTo>
                  <a:pt x="250130" y="15231"/>
                </a:lnTo>
                <a:lnTo>
                  <a:pt x="287761" y="15238"/>
                </a:lnTo>
                <a:lnTo>
                  <a:pt x="317719" y="15239"/>
                </a:lnTo>
                <a:lnTo>
                  <a:pt x="348045" y="15240"/>
                </a:lnTo>
                <a:lnTo>
                  <a:pt x="378479" y="16087"/>
                </a:lnTo>
                <a:lnTo>
                  <a:pt x="409792" y="20477"/>
                </a:lnTo>
                <a:lnTo>
                  <a:pt x="445505" y="21307"/>
                </a:lnTo>
                <a:lnTo>
                  <a:pt x="482898" y="17414"/>
                </a:lnTo>
                <a:lnTo>
                  <a:pt x="519942" y="15884"/>
                </a:lnTo>
                <a:lnTo>
                  <a:pt x="553589" y="15431"/>
                </a:lnTo>
                <a:lnTo>
                  <a:pt x="589994" y="15296"/>
                </a:lnTo>
                <a:lnTo>
                  <a:pt x="627592" y="15257"/>
                </a:lnTo>
                <a:lnTo>
                  <a:pt x="665543" y="15245"/>
                </a:lnTo>
                <a:lnTo>
                  <a:pt x="703599" y="15241"/>
                </a:lnTo>
                <a:lnTo>
                  <a:pt x="741686" y="15240"/>
                </a:lnTo>
                <a:lnTo>
                  <a:pt x="778935" y="15240"/>
                </a:lnTo>
                <a:lnTo>
                  <a:pt x="811797" y="15240"/>
                </a:lnTo>
                <a:lnTo>
                  <a:pt x="842983" y="15240"/>
                </a:lnTo>
                <a:lnTo>
                  <a:pt x="873672" y="15240"/>
                </a:lnTo>
                <a:lnTo>
                  <a:pt x="909867" y="17498"/>
                </a:lnTo>
                <a:lnTo>
                  <a:pt x="933120" y="23001"/>
                </a:lnTo>
                <a:lnTo>
                  <a:pt x="944564" y="28752"/>
                </a:lnTo>
                <a:lnTo>
                  <a:pt x="947209" y="29328"/>
                </a:lnTo>
                <a:lnTo>
                  <a:pt x="948973" y="30559"/>
                </a:lnTo>
                <a:lnTo>
                  <a:pt x="950149" y="32226"/>
                </a:lnTo>
                <a:lnTo>
                  <a:pt x="952036" y="36940"/>
                </a:lnTo>
                <a:lnTo>
                  <a:pt x="952362" y="41801"/>
                </a:lnTo>
                <a:lnTo>
                  <a:pt x="953255" y="43108"/>
                </a:lnTo>
                <a:lnTo>
                  <a:pt x="954696" y="43978"/>
                </a:lnTo>
                <a:lnTo>
                  <a:pt x="960120" y="457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cover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914400"/>
            <a:ext cx="6858000" cy="533400"/>
          </a:xfrm>
        </p:spPr>
        <p:txBody>
          <a:bodyPr>
            <a:normAutofit fontScale="90000"/>
          </a:bodyPr>
          <a:lstStyle/>
          <a:p>
            <a:r>
              <a:rPr lang="en-US" altLang="zh-CN" sz="4400"/>
              <a:t>Technical Skills Are Important</a:t>
            </a:r>
          </a:p>
        </p:txBody>
      </p:sp>
      <p:sp>
        <p:nvSpPr>
          <p:cNvPr id="41987" name="Rectangle 3"/>
          <p:cNvSpPr>
            <a:spLocks noGrp="1" noChangeArrowheads="1"/>
          </p:cNvSpPr>
          <p:nvPr>
            <p:ph idx="1"/>
          </p:nvPr>
        </p:nvSpPr>
        <p:spPr>
          <a:xfrm>
            <a:off x="381000" y="2590800"/>
            <a:ext cx="8509000" cy="4800600"/>
          </a:xfrm>
        </p:spPr>
        <p:txBody>
          <a:bodyPr/>
          <a:lstStyle/>
          <a:p>
            <a:pPr lvl="1"/>
            <a:r>
              <a:rPr lang="en-US" altLang="zh-CN" sz="2800"/>
              <a:t>Attention To Detail</a:t>
            </a:r>
          </a:p>
          <a:p>
            <a:pPr lvl="1">
              <a:buFontTx/>
              <a:buNone/>
            </a:pPr>
            <a:endParaRPr lang="en-US" altLang="zh-CN" sz="2800"/>
          </a:p>
          <a:p>
            <a:pPr lvl="1"/>
            <a:r>
              <a:rPr lang="en-US" altLang="zh-CN" sz="2800"/>
              <a:t>Computer Skills</a:t>
            </a:r>
          </a:p>
          <a:p>
            <a:pPr lvl="1">
              <a:buFontTx/>
              <a:buNone/>
            </a:pPr>
            <a:endParaRPr lang="en-US" altLang="zh-CN" sz="2800"/>
          </a:p>
          <a:p>
            <a:pPr lvl="1"/>
            <a:r>
              <a:rPr lang="en-US" altLang="zh-CN" sz="2800"/>
              <a:t>Analytical Skills</a:t>
            </a:r>
          </a:p>
          <a:p>
            <a:pPr lvl="1">
              <a:buFontTx/>
              <a:buNone/>
            </a:pPr>
            <a:endParaRPr lang="en-US" altLang="zh-CN" sz="2800"/>
          </a:p>
          <a:p>
            <a:pPr lvl="1"/>
            <a:r>
              <a:rPr lang="en-US" altLang="zh-CN" sz="2800"/>
              <a:t>Technical Skills Specific to Your Degree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altLang="zh-CN"/>
              <a:t>Soft Skills Are Just</a:t>
            </a:r>
            <a:br>
              <a:rPr lang="en-US" altLang="zh-CN"/>
            </a:br>
            <a:r>
              <a:rPr lang="en-US" altLang="zh-CN"/>
              <a:t>As Important</a:t>
            </a:r>
          </a:p>
        </p:txBody>
      </p:sp>
      <p:sp>
        <p:nvSpPr>
          <p:cNvPr id="44035" name="Rectangle 3"/>
          <p:cNvSpPr>
            <a:spLocks noGrp="1" noChangeArrowheads="1"/>
          </p:cNvSpPr>
          <p:nvPr>
            <p:ph idx="1"/>
          </p:nvPr>
        </p:nvSpPr>
        <p:spPr>
          <a:xfrm>
            <a:off x="304800" y="2057400"/>
            <a:ext cx="8509000" cy="4800600"/>
          </a:xfrm>
        </p:spPr>
        <p:txBody>
          <a:bodyPr/>
          <a:lstStyle/>
          <a:p>
            <a:pPr lvl="1"/>
            <a:r>
              <a:rPr lang="en-US" altLang="zh-CN" sz="3200"/>
              <a:t>Adaptability</a:t>
            </a:r>
          </a:p>
          <a:p>
            <a:pPr lvl="1"/>
            <a:r>
              <a:rPr lang="en-US" altLang="zh-CN" sz="3200"/>
              <a:t>Teamwork</a:t>
            </a:r>
          </a:p>
          <a:p>
            <a:pPr lvl="1"/>
            <a:r>
              <a:rPr lang="en-US" altLang="zh-CN" sz="3200"/>
              <a:t>Initiative </a:t>
            </a:r>
          </a:p>
          <a:p>
            <a:pPr lvl="1"/>
            <a:r>
              <a:rPr lang="en-US" altLang="zh-CN" sz="3200"/>
              <a:t>Innovation</a:t>
            </a:r>
          </a:p>
          <a:p>
            <a:pPr lvl="1"/>
            <a:r>
              <a:rPr lang="en-US" altLang="zh-CN" sz="3200"/>
              <a:t>Integrity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zh-CN" sz="4400"/>
              <a:t>Interview Follow-Up</a:t>
            </a:r>
          </a:p>
        </p:txBody>
      </p:sp>
      <p:sp>
        <p:nvSpPr>
          <p:cNvPr id="46083" name="Rectangle 3"/>
          <p:cNvSpPr>
            <a:spLocks noGrp="1" noChangeArrowheads="1"/>
          </p:cNvSpPr>
          <p:nvPr>
            <p:ph idx="1"/>
          </p:nvPr>
        </p:nvSpPr>
        <p:spPr>
          <a:xfrm>
            <a:off x="381000" y="2057400"/>
            <a:ext cx="8509000" cy="4800600"/>
          </a:xfrm>
        </p:spPr>
        <p:txBody>
          <a:bodyPr/>
          <a:lstStyle/>
          <a:p>
            <a:pPr lvl="1"/>
            <a:r>
              <a:rPr lang="en-US" altLang="zh-CN" sz="2800"/>
              <a:t>Common Interview Mistakes</a:t>
            </a:r>
          </a:p>
          <a:p>
            <a:pPr lvl="2"/>
            <a:r>
              <a:rPr lang="en-US" altLang="zh-CN" sz="2800"/>
              <a:t>Coming Unprepared</a:t>
            </a:r>
          </a:p>
          <a:p>
            <a:pPr lvl="2"/>
            <a:r>
              <a:rPr lang="en-US" altLang="zh-CN" sz="2800"/>
              <a:t>Not Smiling or Showing Enthusiasm</a:t>
            </a:r>
          </a:p>
          <a:p>
            <a:pPr lvl="2"/>
            <a:r>
              <a:rPr lang="en-US" altLang="zh-CN" sz="2800"/>
              <a:t>Negativity</a:t>
            </a:r>
          </a:p>
          <a:p>
            <a:pPr lvl="1"/>
            <a:r>
              <a:rPr lang="en-US" altLang="zh-CN" sz="2800"/>
              <a:t>The Thank You Note</a:t>
            </a:r>
          </a:p>
          <a:p>
            <a:pPr lvl="1"/>
            <a:r>
              <a:rPr lang="en-US" altLang="zh-CN" sz="2800"/>
              <a:t>References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altLang="zh-CN"/>
              <a:t>Characteristics Of A </a:t>
            </a:r>
            <a:br>
              <a:rPr lang="en-US" altLang="zh-CN"/>
            </a:br>
            <a:r>
              <a:rPr lang="en-US" altLang="zh-CN"/>
              <a:t>Successful Resume</a:t>
            </a:r>
          </a:p>
        </p:txBody>
      </p:sp>
      <p:sp>
        <p:nvSpPr>
          <p:cNvPr id="55299" name="Rectangle 3"/>
          <p:cNvSpPr>
            <a:spLocks noGrp="1" noChangeArrowheads="1"/>
          </p:cNvSpPr>
          <p:nvPr>
            <p:ph idx="1"/>
          </p:nvPr>
        </p:nvSpPr>
        <p:spPr>
          <a:xfrm>
            <a:off x="914400" y="2438400"/>
            <a:ext cx="8509000" cy="3886200"/>
          </a:xfrm>
        </p:spPr>
        <p:txBody>
          <a:bodyPr>
            <a:normAutofit lnSpcReduction="10000"/>
          </a:bodyPr>
          <a:lstStyle/>
          <a:p>
            <a:r>
              <a:rPr lang="en-US" altLang="zh-CN" dirty="0"/>
              <a:t>Focuses on skills. Uses action words to define the </a:t>
            </a:r>
          </a:p>
          <a:p>
            <a:pPr>
              <a:buFont typeface="Wingdings" pitchFamily="2" charset="2"/>
              <a:buNone/>
            </a:pPr>
            <a:r>
              <a:rPr lang="en-US" altLang="zh-CN" dirty="0"/>
              <a:t>	responsibilities of your job-related experience.</a:t>
            </a:r>
          </a:p>
          <a:p>
            <a:pPr>
              <a:buFont typeface="Wingdings" pitchFamily="2" charset="2"/>
              <a:buNone/>
            </a:pPr>
            <a:endParaRPr lang="en-US" altLang="zh-CN" dirty="0"/>
          </a:p>
          <a:p>
            <a:r>
              <a:rPr lang="en-US" altLang="zh-CN" dirty="0"/>
              <a:t>Easy to read and understand.</a:t>
            </a:r>
          </a:p>
          <a:p>
            <a:pPr>
              <a:buFont typeface="Wingdings" pitchFamily="2" charset="2"/>
              <a:buNone/>
            </a:pPr>
            <a:endParaRPr lang="en-US" altLang="zh-CN" dirty="0"/>
          </a:p>
          <a:p>
            <a:r>
              <a:rPr lang="en-US" altLang="zh-CN" dirty="0"/>
              <a:t>Visually powerful and free of gimmicks.</a:t>
            </a:r>
          </a:p>
          <a:p>
            <a:pPr>
              <a:buFont typeface="Wingdings" pitchFamily="2" charset="2"/>
              <a:buNone/>
            </a:pPr>
            <a:endParaRPr lang="en-US" altLang="zh-CN" dirty="0"/>
          </a:p>
          <a:p>
            <a:r>
              <a:rPr lang="en-US" altLang="zh-CN" dirty="0"/>
              <a:t>One page, or at most 2 pages long.</a:t>
            </a:r>
          </a:p>
        </p:txBody>
      </p:sp>
      <p:grpSp>
        <p:nvGrpSpPr>
          <p:cNvPr id="5" name="SMARTInkShape-Group1"/>
          <p:cNvGrpSpPr/>
          <p:nvPr/>
        </p:nvGrpSpPr>
        <p:grpSpPr>
          <a:xfrm>
            <a:off x="7437120" y="3139440"/>
            <a:ext cx="456334" cy="1011979"/>
            <a:chOff x="7437120" y="3139440"/>
            <a:chExt cx="456334" cy="1011979"/>
          </a:xfrm>
        </p:grpSpPr>
        <p:sp>
          <p:nvSpPr>
            <p:cNvPr id="2" name="SMARTInkShape-1"/>
            <p:cNvSpPr/>
            <p:nvPr>
              <p:custDataLst>
                <p:tags r:id="rId8"/>
              </p:custDataLst>
            </p:nvPr>
          </p:nvSpPr>
          <p:spPr>
            <a:xfrm>
              <a:off x="7856220" y="3147060"/>
              <a:ext cx="37234" cy="160021"/>
            </a:xfrm>
            <a:custGeom>
              <a:avLst/>
              <a:gdLst/>
              <a:ahLst/>
              <a:cxnLst/>
              <a:rect l="0" t="0" r="0" b="0"/>
              <a:pathLst>
                <a:path w="37234" h="160021">
                  <a:moveTo>
                    <a:pt x="0" y="0"/>
                  </a:moveTo>
                  <a:lnTo>
                    <a:pt x="24301" y="33755"/>
                  </a:lnTo>
                  <a:lnTo>
                    <a:pt x="33712" y="69012"/>
                  </a:lnTo>
                  <a:lnTo>
                    <a:pt x="37233" y="104382"/>
                  </a:lnTo>
                  <a:lnTo>
                    <a:pt x="35671" y="136706"/>
                  </a:lnTo>
                  <a:lnTo>
                    <a:pt x="30480" y="1600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MARTInkShape-2"/>
            <p:cNvSpPr/>
            <p:nvPr>
              <p:custDataLst>
                <p:tags r:id="rId9"/>
              </p:custDataLst>
            </p:nvPr>
          </p:nvSpPr>
          <p:spPr>
            <a:xfrm>
              <a:off x="7741920" y="3139440"/>
              <a:ext cx="36321" cy="220981"/>
            </a:xfrm>
            <a:custGeom>
              <a:avLst/>
              <a:gdLst/>
              <a:ahLst/>
              <a:cxnLst/>
              <a:rect l="0" t="0" r="0" b="0"/>
              <a:pathLst>
                <a:path w="36321" h="220981">
                  <a:moveTo>
                    <a:pt x="7619" y="0"/>
                  </a:moveTo>
                  <a:lnTo>
                    <a:pt x="7619" y="4045"/>
                  </a:lnTo>
                  <a:lnTo>
                    <a:pt x="8467" y="5237"/>
                  </a:lnTo>
                  <a:lnTo>
                    <a:pt x="9878" y="6031"/>
                  </a:lnTo>
                  <a:lnTo>
                    <a:pt x="11666" y="6561"/>
                  </a:lnTo>
                  <a:lnTo>
                    <a:pt x="32092" y="41861"/>
                  </a:lnTo>
                  <a:lnTo>
                    <a:pt x="36320" y="62074"/>
                  </a:lnTo>
                  <a:lnTo>
                    <a:pt x="33528" y="96286"/>
                  </a:lnTo>
                  <a:lnTo>
                    <a:pt x="29577" y="124074"/>
                  </a:lnTo>
                  <a:lnTo>
                    <a:pt x="24999" y="152511"/>
                  </a:lnTo>
                  <a:lnTo>
                    <a:pt x="20142" y="179260"/>
                  </a:lnTo>
                  <a:lnTo>
                    <a:pt x="12647" y="210030"/>
                  </a:lnTo>
                  <a:lnTo>
                    <a:pt x="10125" y="215373"/>
                  </a:lnTo>
                  <a:lnTo>
                    <a:pt x="0" y="2209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3"/>
            <p:cNvSpPr/>
            <p:nvPr>
              <p:custDataLst>
                <p:tags r:id="rId10"/>
              </p:custDataLst>
            </p:nvPr>
          </p:nvSpPr>
          <p:spPr>
            <a:xfrm>
              <a:off x="7437120" y="3246120"/>
              <a:ext cx="129542" cy="905299"/>
            </a:xfrm>
            <a:custGeom>
              <a:avLst/>
              <a:gdLst/>
              <a:ahLst/>
              <a:cxnLst/>
              <a:rect l="0" t="0" r="0" b="0"/>
              <a:pathLst>
                <a:path w="129542" h="905299">
                  <a:moveTo>
                    <a:pt x="0" y="0"/>
                  </a:moveTo>
                  <a:lnTo>
                    <a:pt x="2258" y="35723"/>
                  </a:lnTo>
                  <a:lnTo>
                    <a:pt x="10606" y="72156"/>
                  </a:lnTo>
                  <a:lnTo>
                    <a:pt x="13867" y="101907"/>
                  </a:lnTo>
                  <a:lnTo>
                    <a:pt x="18878" y="132171"/>
                  </a:lnTo>
                  <a:lnTo>
                    <a:pt x="21091" y="156956"/>
                  </a:lnTo>
                  <a:lnTo>
                    <a:pt x="22920" y="184905"/>
                  </a:lnTo>
                  <a:lnTo>
                    <a:pt x="26556" y="214260"/>
                  </a:lnTo>
                  <a:lnTo>
                    <a:pt x="28737" y="244240"/>
                  </a:lnTo>
                  <a:lnTo>
                    <a:pt x="30551" y="275345"/>
                  </a:lnTo>
                  <a:lnTo>
                    <a:pt x="34181" y="308924"/>
                  </a:lnTo>
                  <a:lnTo>
                    <a:pt x="38616" y="345862"/>
                  </a:lnTo>
                  <a:lnTo>
                    <a:pt x="40984" y="365194"/>
                  </a:lnTo>
                  <a:lnTo>
                    <a:pt x="45873" y="402480"/>
                  </a:lnTo>
                  <a:lnTo>
                    <a:pt x="51714" y="439653"/>
                  </a:lnTo>
                  <a:lnTo>
                    <a:pt x="55643" y="459049"/>
                  </a:lnTo>
                  <a:lnTo>
                    <a:pt x="59955" y="478753"/>
                  </a:lnTo>
                  <a:lnTo>
                    <a:pt x="67005" y="516450"/>
                  </a:lnTo>
                  <a:lnTo>
                    <a:pt x="72960" y="553807"/>
                  </a:lnTo>
                  <a:lnTo>
                    <a:pt x="75734" y="573251"/>
                  </a:lnTo>
                  <a:lnTo>
                    <a:pt x="78429" y="592988"/>
                  </a:lnTo>
                  <a:lnTo>
                    <a:pt x="83682" y="630721"/>
                  </a:lnTo>
                  <a:lnTo>
                    <a:pt x="88838" y="666400"/>
                  </a:lnTo>
                  <a:lnTo>
                    <a:pt x="93953" y="699191"/>
                  </a:lnTo>
                  <a:lnTo>
                    <a:pt x="96791" y="732957"/>
                  </a:lnTo>
                  <a:lnTo>
                    <a:pt x="98898" y="766025"/>
                  </a:lnTo>
                  <a:lnTo>
                    <a:pt x="102656" y="794833"/>
                  </a:lnTo>
                  <a:lnTo>
                    <a:pt x="109533" y="830807"/>
                  </a:lnTo>
                  <a:lnTo>
                    <a:pt x="112887" y="862914"/>
                  </a:lnTo>
                  <a:lnTo>
                    <a:pt x="120146" y="897732"/>
                  </a:lnTo>
                  <a:lnTo>
                    <a:pt x="120737" y="903288"/>
                  </a:lnTo>
                  <a:lnTo>
                    <a:pt x="121978" y="905298"/>
                  </a:lnTo>
                  <a:lnTo>
                    <a:pt x="123653" y="904946"/>
                  </a:lnTo>
                  <a:lnTo>
                    <a:pt x="129541" y="8839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SMARTInkShape-Group2"/>
          <p:cNvGrpSpPr/>
          <p:nvPr/>
        </p:nvGrpSpPr>
        <p:grpSpPr>
          <a:xfrm>
            <a:off x="6996219" y="3368040"/>
            <a:ext cx="258021" cy="251461"/>
            <a:chOff x="6996219" y="3368040"/>
            <a:chExt cx="258021" cy="251461"/>
          </a:xfrm>
        </p:grpSpPr>
        <p:sp>
          <p:nvSpPr>
            <p:cNvPr id="6" name="SMARTInkShape-4"/>
            <p:cNvSpPr/>
            <p:nvPr>
              <p:custDataLst>
                <p:tags r:id="rId6"/>
              </p:custDataLst>
            </p:nvPr>
          </p:nvSpPr>
          <p:spPr>
            <a:xfrm>
              <a:off x="6996219" y="3474720"/>
              <a:ext cx="120862" cy="144781"/>
            </a:xfrm>
            <a:custGeom>
              <a:avLst/>
              <a:gdLst/>
              <a:ahLst/>
              <a:cxnLst/>
              <a:rect l="0" t="0" r="0" b="0"/>
              <a:pathLst>
                <a:path w="120862" h="144781">
                  <a:moveTo>
                    <a:pt x="6561" y="0"/>
                  </a:moveTo>
                  <a:lnTo>
                    <a:pt x="2515" y="4045"/>
                  </a:lnTo>
                  <a:lnTo>
                    <a:pt x="529" y="10547"/>
                  </a:lnTo>
                  <a:lnTo>
                    <a:pt x="0" y="14651"/>
                  </a:lnTo>
                  <a:lnTo>
                    <a:pt x="1669" y="21469"/>
                  </a:lnTo>
                  <a:lnTo>
                    <a:pt x="20926" y="55209"/>
                  </a:lnTo>
                  <a:lnTo>
                    <a:pt x="50911" y="89428"/>
                  </a:lnTo>
                  <a:lnTo>
                    <a:pt x="78348" y="115728"/>
                  </a:lnTo>
                  <a:lnTo>
                    <a:pt x="112573" y="136908"/>
                  </a:lnTo>
                  <a:lnTo>
                    <a:pt x="120861" y="1447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5"/>
            <p:cNvSpPr/>
            <p:nvPr>
              <p:custDataLst>
                <p:tags r:id="rId7"/>
              </p:custDataLst>
            </p:nvPr>
          </p:nvSpPr>
          <p:spPr>
            <a:xfrm>
              <a:off x="7170420" y="3368040"/>
              <a:ext cx="83820" cy="182881"/>
            </a:xfrm>
            <a:custGeom>
              <a:avLst/>
              <a:gdLst/>
              <a:ahLst/>
              <a:cxnLst/>
              <a:rect l="0" t="0" r="0" b="0"/>
              <a:pathLst>
                <a:path w="83820" h="182881">
                  <a:moveTo>
                    <a:pt x="0" y="0"/>
                  </a:moveTo>
                  <a:lnTo>
                    <a:pt x="0" y="8090"/>
                  </a:lnTo>
                  <a:lnTo>
                    <a:pt x="11320" y="41705"/>
                  </a:lnTo>
                  <a:lnTo>
                    <a:pt x="29263" y="76842"/>
                  </a:lnTo>
                  <a:lnTo>
                    <a:pt x="45226" y="108354"/>
                  </a:lnTo>
                  <a:lnTo>
                    <a:pt x="59827" y="141536"/>
                  </a:lnTo>
                  <a:lnTo>
                    <a:pt x="83819" y="1828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SMARTInkShape-Group3"/>
          <p:cNvGrpSpPr/>
          <p:nvPr/>
        </p:nvGrpSpPr>
        <p:grpSpPr>
          <a:xfrm>
            <a:off x="5829303" y="3543300"/>
            <a:ext cx="928024" cy="951751"/>
            <a:chOff x="5829303" y="3543300"/>
            <a:chExt cx="928024" cy="951751"/>
          </a:xfrm>
        </p:grpSpPr>
        <p:sp>
          <p:nvSpPr>
            <p:cNvPr id="9" name="SMARTInkShape-6"/>
            <p:cNvSpPr/>
            <p:nvPr>
              <p:custDataLst>
                <p:tags r:id="rId4"/>
              </p:custDataLst>
            </p:nvPr>
          </p:nvSpPr>
          <p:spPr>
            <a:xfrm>
              <a:off x="5829303" y="3543300"/>
              <a:ext cx="548638" cy="951751"/>
            </a:xfrm>
            <a:custGeom>
              <a:avLst/>
              <a:gdLst/>
              <a:ahLst/>
              <a:cxnLst/>
              <a:rect l="0" t="0" r="0" b="0"/>
              <a:pathLst>
                <a:path w="548638" h="951751">
                  <a:moveTo>
                    <a:pt x="60957" y="190500"/>
                  </a:moveTo>
                  <a:lnTo>
                    <a:pt x="56911" y="194545"/>
                  </a:lnTo>
                  <a:lnTo>
                    <a:pt x="56567" y="197430"/>
                  </a:lnTo>
                  <a:lnTo>
                    <a:pt x="64257" y="231154"/>
                  </a:lnTo>
                  <a:lnTo>
                    <a:pt x="71342" y="261624"/>
                  </a:lnTo>
                  <a:lnTo>
                    <a:pt x="74758" y="296146"/>
                  </a:lnTo>
                  <a:lnTo>
                    <a:pt x="79816" y="333186"/>
                  </a:lnTo>
                  <a:lnTo>
                    <a:pt x="82039" y="360596"/>
                  </a:lnTo>
                  <a:lnTo>
                    <a:pt x="83027" y="390558"/>
                  </a:lnTo>
                  <a:lnTo>
                    <a:pt x="83466" y="423631"/>
                  </a:lnTo>
                  <a:lnTo>
                    <a:pt x="83660" y="455827"/>
                  </a:lnTo>
                  <a:lnTo>
                    <a:pt x="83748" y="488763"/>
                  </a:lnTo>
                  <a:lnTo>
                    <a:pt x="83786" y="525979"/>
                  </a:lnTo>
                  <a:lnTo>
                    <a:pt x="81546" y="562840"/>
                  </a:lnTo>
                  <a:lnTo>
                    <a:pt x="78574" y="599825"/>
                  </a:lnTo>
                  <a:lnTo>
                    <a:pt x="77782" y="619170"/>
                  </a:lnTo>
                  <a:lnTo>
                    <a:pt x="77254" y="638840"/>
                  </a:lnTo>
                  <a:lnTo>
                    <a:pt x="74410" y="676500"/>
                  </a:lnTo>
                  <a:lnTo>
                    <a:pt x="70322" y="712993"/>
                  </a:lnTo>
                  <a:lnTo>
                    <a:pt x="65684" y="748968"/>
                  </a:lnTo>
                  <a:lnTo>
                    <a:pt x="63057" y="782455"/>
                  </a:lnTo>
                  <a:lnTo>
                    <a:pt x="61044" y="813424"/>
                  </a:lnTo>
                  <a:lnTo>
                    <a:pt x="57327" y="841300"/>
                  </a:lnTo>
                  <a:lnTo>
                    <a:pt x="52853" y="867800"/>
                  </a:lnTo>
                  <a:lnTo>
                    <a:pt x="47831" y="902004"/>
                  </a:lnTo>
                  <a:lnTo>
                    <a:pt x="42089" y="936316"/>
                  </a:lnTo>
                  <a:lnTo>
                    <a:pt x="35234" y="951750"/>
                  </a:lnTo>
                  <a:lnTo>
                    <a:pt x="31956" y="951153"/>
                  </a:lnTo>
                  <a:lnTo>
                    <a:pt x="23796" y="941459"/>
                  </a:lnTo>
                  <a:lnTo>
                    <a:pt x="16783" y="916831"/>
                  </a:lnTo>
                  <a:lnTo>
                    <a:pt x="11691" y="885000"/>
                  </a:lnTo>
                  <a:lnTo>
                    <a:pt x="9428" y="853920"/>
                  </a:lnTo>
                  <a:lnTo>
                    <a:pt x="6164" y="820916"/>
                  </a:lnTo>
                  <a:lnTo>
                    <a:pt x="2738" y="786492"/>
                  </a:lnTo>
                  <a:lnTo>
                    <a:pt x="1215" y="751436"/>
                  </a:lnTo>
                  <a:lnTo>
                    <a:pt x="539" y="713843"/>
                  </a:lnTo>
                  <a:lnTo>
                    <a:pt x="358" y="694335"/>
                  </a:lnTo>
                  <a:lnTo>
                    <a:pt x="157" y="656856"/>
                  </a:lnTo>
                  <a:lnTo>
                    <a:pt x="68" y="619596"/>
                  </a:lnTo>
                  <a:lnTo>
                    <a:pt x="44" y="600177"/>
                  </a:lnTo>
                  <a:lnTo>
                    <a:pt x="28" y="580458"/>
                  </a:lnTo>
                  <a:lnTo>
                    <a:pt x="18" y="560539"/>
                  </a:lnTo>
                  <a:lnTo>
                    <a:pt x="11" y="540486"/>
                  </a:lnTo>
                  <a:lnTo>
                    <a:pt x="6" y="520344"/>
                  </a:lnTo>
                  <a:lnTo>
                    <a:pt x="3" y="500143"/>
                  </a:lnTo>
                  <a:lnTo>
                    <a:pt x="1" y="479902"/>
                  </a:lnTo>
                  <a:lnTo>
                    <a:pt x="0" y="459634"/>
                  </a:lnTo>
                  <a:lnTo>
                    <a:pt x="847" y="440196"/>
                  </a:lnTo>
                  <a:lnTo>
                    <a:pt x="4042" y="402794"/>
                  </a:lnTo>
                  <a:lnTo>
                    <a:pt x="8286" y="368673"/>
                  </a:lnTo>
                  <a:lnTo>
                    <a:pt x="12147" y="336574"/>
                  </a:lnTo>
                  <a:lnTo>
                    <a:pt x="13864" y="305376"/>
                  </a:lnTo>
                  <a:lnTo>
                    <a:pt x="19142" y="276833"/>
                  </a:lnTo>
                  <a:lnTo>
                    <a:pt x="29377" y="239223"/>
                  </a:lnTo>
                  <a:lnTo>
                    <a:pt x="37771" y="208887"/>
                  </a:lnTo>
                  <a:lnTo>
                    <a:pt x="48193" y="175882"/>
                  </a:lnTo>
                  <a:lnTo>
                    <a:pt x="55858" y="160675"/>
                  </a:lnTo>
                  <a:lnTo>
                    <a:pt x="65464" y="153820"/>
                  </a:lnTo>
                  <a:lnTo>
                    <a:pt x="71582" y="150806"/>
                  </a:lnTo>
                  <a:lnTo>
                    <a:pt x="79047" y="151338"/>
                  </a:lnTo>
                  <a:lnTo>
                    <a:pt x="96373" y="158701"/>
                  </a:lnTo>
                  <a:lnTo>
                    <a:pt x="121121" y="177127"/>
                  </a:lnTo>
                  <a:lnTo>
                    <a:pt x="147003" y="212192"/>
                  </a:lnTo>
                  <a:lnTo>
                    <a:pt x="169143" y="243400"/>
                  </a:lnTo>
                  <a:lnTo>
                    <a:pt x="187217" y="269891"/>
                  </a:lnTo>
                  <a:lnTo>
                    <a:pt x="204279" y="296340"/>
                  </a:lnTo>
                  <a:lnTo>
                    <a:pt x="220329" y="323054"/>
                  </a:lnTo>
                  <a:lnTo>
                    <a:pt x="235928" y="351859"/>
                  </a:lnTo>
                  <a:lnTo>
                    <a:pt x="251329" y="383853"/>
                  </a:lnTo>
                  <a:lnTo>
                    <a:pt x="267486" y="417828"/>
                  </a:lnTo>
                  <a:lnTo>
                    <a:pt x="285957" y="452684"/>
                  </a:lnTo>
                  <a:lnTo>
                    <a:pt x="303197" y="487930"/>
                  </a:lnTo>
                  <a:lnTo>
                    <a:pt x="319326" y="524198"/>
                  </a:lnTo>
                  <a:lnTo>
                    <a:pt x="327183" y="543352"/>
                  </a:lnTo>
                  <a:lnTo>
                    <a:pt x="334961" y="562895"/>
                  </a:lnTo>
                  <a:lnTo>
                    <a:pt x="350376" y="600413"/>
                  </a:lnTo>
                  <a:lnTo>
                    <a:pt x="365694" y="635997"/>
                  </a:lnTo>
                  <a:lnTo>
                    <a:pt x="380970" y="668746"/>
                  </a:lnTo>
                  <a:lnTo>
                    <a:pt x="396225" y="700233"/>
                  </a:lnTo>
                  <a:lnTo>
                    <a:pt x="411471" y="730315"/>
                  </a:lnTo>
                  <a:lnTo>
                    <a:pt x="426714" y="757796"/>
                  </a:lnTo>
                  <a:lnTo>
                    <a:pt x="449577" y="793022"/>
                  </a:lnTo>
                  <a:lnTo>
                    <a:pt x="473973" y="829182"/>
                  </a:lnTo>
                  <a:lnTo>
                    <a:pt x="490766" y="851333"/>
                  </a:lnTo>
                  <a:lnTo>
                    <a:pt x="504290" y="860405"/>
                  </a:lnTo>
                  <a:lnTo>
                    <a:pt x="518767" y="862745"/>
                  </a:lnTo>
                  <a:lnTo>
                    <a:pt x="526184" y="862183"/>
                  </a:lnTo>
                  <a:lnTo>
                    <a:pt x="531975" y="859269"/>
                  </a:lnTo>
                  <a:lnTo>
                    <a:pt x="540667" y="849257"/>
                  </a:lnTo>
                  <a:lnTo>
                    <a:pt x="546276" y="813160"/>
                  </a:lnTo>
                  <a:lnTo>
                    <a:pt x="545330" y="786149"/>
                  </a:lnTo>
                  <a:lnTo>
                    <a:pt x="542087" y="759186"/>
                  </a:lnTo>
                  <a:lnTo>
                    <a:pt x="537824" y="730270"/>
                  </a:lnTo>
                  <a:lnTo>
                    <a:pt x="533107" y="700484"/>
                  </a:lnTo>
                  <a:lnTo>
                    <a:pt x="528188" y="670313"/>
                  </a:lnTo>
                  <a:lnTo>
                    <a:pt x="523180" y="639970"/>
                  </a:lnTo>
                  <a:lnTo>
                    <a:pt x="518132" y="607294"/>
                  </a:lnTo>
                  <a:lnTo>
                    <a:pt x="513066" y="573015"/>
                  </a:lnTo>
                  <a:lnTo>
                    <a:pt x="507992" y="538025"/>
                  </a:lnTo>
                  <a:lnTo>
                    <a:pt x="502914" y="500460"/>
                  </a:lnTo>
                  <a:lnTo>
                    <a:pt x="500375" y="480960"/>
                  </a:lnTo>
                  <a:lnTo>
                    <a:pt x="497554" y="443489"/>
                  </a:lnTo>
                  <a:lnTo>
                    <a:pt x="495454" y="406233"/>
                  </a:lnTo>
                  <a:lnTo>
                    <a:pt x="493708" y="386815"/>
                  </a:lnTo>
                  <a:lnTo>
                    <a:pt x="490357" y="348871"/>
                  </a:lnTo>
                  <a:lnTo>
                    <a:pt x="488868" y="315074"/>
                  </a:lnTo>
                  <a:lnTo>
                    <a:pt x="490464" y="280862"/>
                  </a:lnTo>
                  <a:lnTo>
                    <a:pt x="493149" y="246747"/>
                  </a:lnTo>
                  <a:lnTo>
                    <a:pt x="494342" y="214652"/>
                  </a:lnTo>
                  <a:lnTo>
                    <a:pt x="497130" y="185712"/>
                  </a:lnTo>
                  <a:lnTo>
                    <a:pt x="501191" y="158739"/>
                  </a:lnTo>
                  <a:lnTo>
                    <a:pt x="505819" y="132640"/>
                  </a:lnTo>
                  <a:lnTo>
                    <a:pt x="509139" y="98191"/>
                  </a:lnTo>
                  <a:lnTo>
                    <a:pt x="514168" y="66535"/>
                  </a:lnTo>
                  <a:lnTo>
                    <a:pt x="519889" y="31883"/>
                  </a:lnTo>
                  <a:lnTo>
                    <a:pt x="526290" y="17914"/>
                  </a:lnTo>
                  <a:lnTo>
                    <a:pt x="530238" y="11348"/>
                  </a:lnTo>
                  <a:lnTo>
                    <a:pt x="531993" y="5608"/>
                  </a:lnTo>
                  <a:lnTo>
                    <a:pt x="533307" y="3739"/>
                  </a:lnTo>
                  <a:lnTo>
                    <a:pt x="535031" y="2492"/>
                  </a:lnTo>
                  <a:lnTo>
                    <a:pt x="540666" y="146"/>
                  </a:lnTo>
                  <a:lnTo>
                    <a:pt x="54863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7"/>
            <p:cNvSpPr/>
            <p:nvPr>
              <p:custDataLst>
                <p:tags r:id="rId5"/>
              </p:custDataLst>
            </p:nvPr>
          </p:nvSpPr>
          <p:spPr>
            <a:xfrm>
              <a:off x="6500058" y="3573780"/>
              <a:ext cx="257269" cy="674087"/>
            </a:xfrm>
            <a:custGeom>
              <a:avLst/>
              <a:gdLst/>
              <a:ahLst/>
              <a:cxnLst/>
              <a:rect l="0" t="0" r="0" b="0"/>
              <a:pathLst>
                <a:path w="257269" h="674087">
                  <a:moveTo>
                    <a:pt x="60762" y="0"/>
                  </a:moveTo>
                  <a:lnTo>
                    <a:pt x="56717" y="4045"/>
                  </a:lnTo>
                  <a:lnTo>
                    <a:pt x="54730" y="8289"/>
                  </a:lnTo>
                  <a:lnTo>
                    <a:pt x="47121" y="40133"/>
                  </a:lnTo>
                  <a:lnTo>
                    <a:pt x="39284" y="72422"/>
                  </a:lnTo>
                  <a:lnTo>
                    <a:pt x="32091" y="105056"/>
                  </a:lnTo>
                  <a:lnTo>
                    <a:pt x="22518" y="139097"/>
                  </a:lnTo>
                  <a:lnTo>
                    <a:pt x="14999" y="170471"/>
                  </a:lnTo>
                  <a:lnTo>
                    <a:pt x="7409" y="204321"/>
                  </a:lnTo>
                  <a:lnTo>
                    <a:pt x="2056" y="240315"/>
                  </a:lnTo>
                  <a:lnTo>
                    <a:pt x="804" y="267673"/>
                  </a:lnTo>
                  <a:lnTo>
                    <a:pt x="248" y="293944"/>
                  </a:lnTo>
                  <a:lnTo>
                    <a:pt x="0" y="321988"/>
                  </a:lnTo>
                  <a:lnTo>
                    <a:pt x="737" y="352233"/>
                  </a:lnTo>
                  <a:lnTo>
                    <a:pt x="3886" y="385430"/>
                  </a:lnTo>
                  <a:lnTo>
                    <a:pt x="8108" y="415425"/>
                  </a:lnTo>
                  <a:lnTo>
                    <a:pt x="13654" y="443713"/>
                  </a:lnTo>
                  <a:lnTo>
                    <a:pt x="21763" y="473219"/>
                  </a:lnTo>
                  <a:lnTo>
                    <a:pt x="28754" y="501008"/>
                  </a:lnTo>
                  <a:lnTo>
                    <a:pt x="35529" y="527470"/>
                  </a:lnTo>
                  <a:lnTo>
                    <a:pt x="48865" y="565322"/>
                  </a:lnTo>
                  <a:lnTo>
                    <a:pt x="64386" y="598362"/>
                  </a:lnTo>
                  <a:lnTo>
                    <a:pt x="83849" y="628754"/>
                  </a:lnTo>
                  <a:lnTo>
                    <a:pt x="95294" y="646053"/>
                  </a:lnTo>
                  <a:lnTo>
                    <a:pt x="115056" y="659950"/>
                  </a:lnTo>
                  <a:lnTo>
                    <a:pt x="150227" y="672779"/>
                  </a:lnTo>
                  <a:lnTo>
                    <a:pt x="170798" y="674086"/>
                  </a:lnTo>
                  <a:lnTo>
                    <a:pt x="188407" y="669023"/>
                  </a:lnTo>
                  <a:lnTo>
                    <a:pt x="208555" y="656652"/>
                  </a:lnTo>
                  <a:lnTo>
                    <a:pt x="217605" y="642648"/>
                  </a:lnTo>
                  <a:lnTo>
                    <a:pt x="234360" y="606062"/>
                  </a:lnTo>
                  <a:lnTo>
                    <a:pt x="244936" y="576285"/>
                  </a:lnTo>
                  <a:lnTo>
                    <a:pt x="250709" y="551613"/>
                  </a:lnTo>
                  <a:lnTo>
                    <a:pt x="255249" y="523715"/>
                  </a:lnTo>
                  <a:lnTo>
                    <a:pt x="257268" y="494382"/>
                  </a:lnTo>
                  <a:lnTo>
                    <a:pt x="255906" y="464412"/>
                  </a:lnTo>
                  <a:lnTo>
                    <a:pt x="252479" y="433312"/>
                  </a:lnTo>
                  <a:lnTo>
                    <a:pt x="248134" y="399734"/>
                  </a:lnTo>
                  <a:lnTo>
                    <a:pt x="243381" y="367313"/>
                  </a:lnTo>
                  <a:lnTo>
                    <a:pt x="237599" y="335970"/>
                  </a:lnTo>
                  <a:lnTo>
                    <a:pt x="229386" y="305107"/>
                  </a:lnTo>
                  <a:lnTo>
                    <a:pt x="220090" y="274456"/>
                  </a:lnTo>
                  <a:lnTo>
                    <a:pt x="208621" y="244747"/>
                  </a:lnTo>
                  <a:lnTo>
                    <a:pt x="192235" y="217432"/>
                  </a:lnTo>
                  <a:lnTo>
                    <a:pt x="175921" y="191181"/>
                  </a:lnTo>
                  <a:lnTo>
                    <a:pt x="152457" y="157117"/>
                  </a:lnTo>
                  <a:lnTo>
                    <a:pt x="121772" y="122852"/>
                  </a:lnTo>
                  <a:lnTo>
                    <a:pt x="86613" y="86888"/>
                  </a:lnTo>
                  <a:lnTo>
                    <a:pt x="48544" y="56050"/>
                  </a:lnTo>
                  <a:lnTo>
                    <a:pt x="45787" y="53578"/>
                  </a:lnTo>
                  <a:lnTo>
                    <a:pt x="53142" y="533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SMARTInkShape-Group4"/>
          <p:cNvGrpSpPr/>
          <p:nvPr/>
        </p:nvGrpSpPr>
        <p:grpSpPr>
          <a:xfrm>
            <a:off x="5013960" y="3985260"/>
            <a:ext cx="601981" cy="167641"/>
            <a:chOff x="5013960" y="3985260"/>
            <a:chExt cx="601981" cy="167641"/>
          </a:xfrm>
        </p:grpSpPr>
        <p:sp>
          <p:nvSpPr>
            <p:cNvPr id="12" name="SMARTInkShape-8"/>
            <p:cNvSpPr/>
            <p:nvPr>
              <p:custDataLst>
                <p:tags r:id="rId2"/>
              </p:custDataLst>
            </p:nvPr>
          </p:nvSpPr>
          <p:spPr>
            <a:xfrm>
              <a:off x="5013960" y="3985260"/>
              <a:ext cx="487681" cy="43879"/>
            </a:xfrm>
            <a:custGeom>
              <a:avLst/>
              <a:gdLst/>
              <a:ahLst/>
              <a:cxnLst/>
              <a:rect l="0" t="0" r="0" b="0"/>
              <a:pathLst>
                <a:path w="487681" h="43879">
                  <a:moveTo>
                    <a:pt x="0" y="15240"/>
                  </a:moveTo>
                  <a:lnTo>
                    <a:pt x="13013" y="16087"/>
                  </a:lnTo>
                  <a:lnTo>
                    <a:pt x="50476" y="25846"/>
                  </a:lnTo>
                  <a:lnTo>
                    <a:pt x="80558" y="35648"/>
                  </a:lnTo>
                  <a:lnTo>
                    <a:pt x="104383" y="40679"/>
                  </a:lnTo>
                  <a:lnTo>
                    <a:pt x="134164" y="43480"/>
                  </a:lnTo>
                  <a:lnTo>
                    <a:pt x="165462" y="43878"/>
                  </a:lnTo>
                  <a:lnTo>
                    <a:pt x="193483" y="41232"/>
                  </a:lnTo>
                  <a:lnTo>
                    <a:pt x="229014" y="39028"/>
                  </a:lnTo>
                  <a:lnTo>
                    <a:pt x="260990" y="34330"/>
                  </a:lnTo>
                  <a:lnTo>
                    <a:pt x="291913" y="27575"/>
                  </a:lnTo>
                  <a:lnTo>
                    <a:pt x="322525" y="24257"/>
                  </a:lnTo>
                  <a:lnTo>
                    <a:pt x="353043" y="19229"/>
                  </a:lnTo>
                  <a:lnTo>
                    <a:pt x="380146" y="14755"/>
                  </a:lnTo>
                  <a:lnTo>
                    <a:pt x="409407" y="10791"/>
                  </a:lnTo>
                  <a:lnTo>
                    <a:pt x="443227" y="7713"/>
                  </a:lnTo>
                  <a:lnTo>
                    <a:pt x="48768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9"/>
            <p:cNvSpPr/>
            <p:nvPr>
              <p:custDataLst>
                <p:tags r:id="rId3"/>
              </p:custDataLst>
            </p:nvPr>
          </p:nvSpPr>
          <p:spPr>
            <a:xfrm>
              <a:off x="5115138" y="4099560"/>
              <a:ext cx="500803" cy="53341"/>
            </a:xfrm>
            <a:custGeom>
              <a:avLst/>
              <a:gdLst/>
              <a:ahLst/>
              <a:cxnLst/>
              <a:rect l="0" t="0" r="0" b="0"/>
              <a:pathLst>
                <a:path w="500803" h="53341">
                  <a:moveTo>
                    <a:pt x="13122" y="53340"/>
                  </a:moveTo>
                  <a:lnTo>
                    <a:pt x="5032" y="53340"/>
                  </a:lnTo>
                  <a:lnTo>
                    <a:pt x="2648" y="52493"/>
                  </a:lnTo>
                  <a:lnTo>
                    <a:pt x="1060" y="51082"/>
                  </a:lnTo>
                  <a:lnTo>
                    <a:pt x="0" y="49295"/>
                  </a:lnTo>
                  <a:lnTo>
                    <a:pt x="141" y="48103"/>
                  </a:lnTo>
                  <a:lnTo>
                    <a:pt x="1081" y="47309"/>
                  </a:lnTo>
                  <a:lnTo>
                    <a:pt x="30100" y="40692"/>
                  </a:lnTo>
                  <a:lnTo>
                    <a:pt x="64249" y="38868"/>
                  </a:lnTo>
                  <a:lnTo>
                    <a:pt x="91725" y="38442"/>
                  </a:lnTo>
                  <a:lnTo>
                    <a:pt x="127664" y="38201"/>
                  </a:lnTo>
                  <a:lnTo>
                    <a:pt x="159761" y="38130"/>
                  </a:lnTo>
                  <a:lnTo>
                    <a:pt x="190720" y="38109"/>
                  </a:lnTo>
                  <a:lnTo>
                    <a:pt x="221342" y="34057"/>
                  </a:lnTo>
                  <a:lnTo>
                    <a:pt x="251865" y="31540"/>
                  </a:lnTo>
                  <a:lnTo>
                    <a:pt x="282357" y="30794"/>
                  </a:lnTo>
                  <a:lnTo>
                    <a:pt x="312841" y="26528"/>
                  </a:lnTo>
                  <a:lnTo>
                    <a:pt x="343321" y="23947"/>
                  </a:lnTo>
                  <a:lnTo>
                    <a:pt x="377879" y="22228"/>
                  </a:lnTo>
                  <a:lnTo>
                    <a:pt x="413680" y="14613"/>
                  </a:lnTo>
                  <a:lnTo>
                    <a:pt x="448879" y="9002"/>
                  </a:lnTo>
                  <a:lnTo>
                    <a:pt x="484328" y="787"/>
                  </a:lnTo>
                  <a:lnTo>
                    <a:pt x="50080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 name="SMARTInkShape-10"/>
          <p:cNvSpPr/>
          <p:nvPr>
            <p:custDataLst>
              <p:tags r:id="rId1"/>
            </p:custDataLst>
          </p:nvPr>
        </p:nvSpPr>
        <p:spPr>
          <a:xfrm>
            <a:off x="3270838" y="2400300"/>
            <a:ext cx="2374327" cy="601974"/>
          </a:xfrm>
          <a:custGeom>
            <a:avLst/>
            <a:gdLst/>
            <a:ahLst/>
            <a:cxnLst/>
            <a:rect l="0" t="0" r="0" b="0"/>
            <a:pathLst>
              <a:path w="2374327" h="601974">
                <a:moveTo>
                  <a:pt x="2093642" y="144780"/>
                </a:moveTo>
                <a:lnTo>
                  <a:pt x="2085864" y="143933"/>
                </a:lnTo>
                <a:lnTo>
                  <a:pt x="2052476" y="136173"/>
                </a:lnTo>
                <a:lnTo>
                  <a:pt x="2021083" y="120086"/>
                </a:lnTo>
                <a:lnTo>
                  <a:pt x="1987712" y="110206"/>
                </a:lnTo>
                <a:lnTo>
                  <a:pt x="1950766" y="105119"/>
                </a:lnTo>
                <a:lnTo>
                  <a:pt x="1918758" y="100257"/>
                </a:lnTo>
                <a:lnTo>
                  <a:pt x="1887130" y="93213"/>
                </a:lnTo>
                <a:lnTo>
                  <a:pt x="1849148" y="85927"/>
                </a:lnTo>
                <a:lnTo>
                  <a:pt x="1819128" y="82186"/>
                </a:lnTo>
                <a:lnTo>
                  <a:pt x="1786527" y="75716"/>
                </a:lnTo>
                <a:lnTo>
                  <a:pt x="1752314" y="70695"/>
                </a:lnTo>
                <a:lnTo>
                  <a:pt x="1718470" y="66949"/>
                </a:lnTo>
                <a:lnTo>
                  <a:pt x="1681631" y="60477"/>
                </a:lnTo>
                <a:lnTo>
                  <a:pt x="1643905" y="53197"/>
                </a:lnTo>
                <a:lnTo>
                  <a:pt x="1617746" y="49043"/>
                </a:lnTo>
                <a:lnTo>
                  <a:pt x="1589186" y="47197"/>
                </a:lnTo>
                <a:lnTo>
                  <a:pt x="1561817" y="44119"/>
                </a:lnTo>
                <a:lnTo>
                  <a:pt x="1534695" y="39928"/>
                </a:lnTo>
                <a:lnTo>
                  <a:pt x="1505708" y="35244"/>
                </a:lnTo>
                <a:lnTo>
                  <a:pt x="1478149" y="30339"/>
                </a:lnTo>
                <a:lnTo>
                  <a:pt x="1450943" y="26184"/>
                </a:lnTo>
                <a:lnTo>
                  <a:pt x="1421918" y="24337"/>
                </a:lnTo>
                <a:lnTo>
                  <a:pt x="1392085" y="21259"/>
                </a:lnTo>
                <a:lnTo>
                  <a:pt x="1361892" y="17915"/>
                </a:lnTo>
                <a:lnTo>
                  <a:pt x="1331540" y="16429"/>
                </a:lnTo>
                <a:lnTo>
                  <a:pt x="1301117" y="13511"/>
                </a:lnTo>
                <a:lnTo>
                  <a:pt x="1269815" y="10238"/>
                </a:lnTo>
                <a:lnTo>
                  <a:pt x="1236148" y="8784"/>
                </a:lnTo>
                <a:lnTo>
                  <a:pt x="1205945" y="5879"/>
                </a:lnTo>
                <a:lnTo>
                  <a:pt x="1176716" y="2613"/>
                </a:lnTo>
                <a:lnTo>
                  <a:pt x="1143970" y="1161"/>
                </a:lnTo>
                <a:lnTo>
                  <a:pt x="1111919" y="516"/>
                </a:lnTo>
                <a:lnTo>
                  <a:pt x="1079894" y="229"/>
                </a:lnTo>
                <a:lnTo>
                  <a:pt x="1045905" y="102"/>
                </a:lnTo>
                <a:lnTo>
                  <a:pt x="1013301" y="45"/>
                </a:lnTo>
                <a:lnTo>
                  <a:pt x="981030" y="20"/>
                </a:lnTo>
                <a:lnTo>
                  <a:pt x="946932" y="9"/>
                </a:lnTo>
                <a:lnTo>
                  <a:pt x="912022" y="4"/>
                </a:lnTo>
                <a:lnTo>
                  <a:pt x="877598" y="2"/>
                </a:lnTo>
                <a:lnTo>
                  <a:pt x="845365" y="1"/>
                </a:lnTo>
                <a:lnTo>
                  <a:pt x="814105" y="0"/>
                </a:lnTo>
                <a:lnTo>
                  <a:pt x="783279" y="0"/>
                </a:lnTo>
                <a:lnTo>
                  <a:pt x="752645" y="0"/>
                </a:lnTo>
                <a:lnTo>
                  <a:pt x="722097" y="2258"/>
                </a:lnTo>
                <a:lnTo>
                  <a:pt x="691586" y="5237"/>
                </a:lnTo>
                <a:lnTo>
                  <a:pt x="661093" y="6561"/>
                </a:lnTo>
                <a:lnTo>
                  <a:pt x="632865" y="9407"/>
                </a:lnTo>
                <a:lnTo>
                  <a:pt x="606208" y="12647"/>
                </a:lnTo>
                <a:lnTo>
                  <a:pt x="580249" y="14088"/>
                </a:lnTo>
                <a:lnTo>
                  <a:pt x="552343" y="16986"/>
                </a:lnTo>
                <a:lnTo>
                  <a:pt x="524700" y="20249"/>
                </a:lnTo>
                <a:lnTo>
                  <a:pt x="489251" y="22933"/>
                </a:lnTo>
                <a:lnTo>
                  <a:pt x="452313" y="28714"/>
                </a:lnTo>
                <a:lnTo>
                  <a:pt x="415404" y="35789"/>
                </a:lnTo>
                <a:lnTo>
                  <a:pt x="382642" y="43248"/>
                </a:lnTo>
                <a:lnTo>
                  <a:pt x="350640" y="50820"/>
                </a:lnTo>
                <a:lnTo>
                  <a:pt x="316416" y="58426"/>
                </a:lnTo>
                <a:lnTo>
                  <a:pt x="278981" y="70839"/>
                </a:lnTo>
                <a:lnTo>
                  <a:pt x="249276" y="82232"/>
                </a:lnTo>
                <a:lnTo>
                  <a:pt x="212943" y="97711"/>
                </a:lnTo>
                <a:lnTo>
                  <a:pt x="176917" y="117075"/>
                </a:lnTo>
                <a:lnTo>
                  <a:pt x="142214" y="142271"/>
                </a:lnTo>
                <a:lnTo>
                  <a:pt x="106987" y="169902"/>
                </a:lnTo>
                <a:lnTo>
                  <a:pt x="74532" y="207527"/>
                </a:lnTo>
                <a:lnTo>
                  <a:pt x="48967" y="243229"/>
                </a:lnTo>
                <a:lnTo>
                  <a:pt x="30884" y="268335"/>
                </a:lnTo>
                <a:lnTo>
                  <a:pt x="18909" y="297503"/>
                </a:lnTo>
                <a:lnTo>
                  <a:pt x="10974" y="328226"/>
                </a:lnTo>
                <a:lnTo>
                  <a:pt x="3261" y="364140"/>
                </a:lnTo>
                <a:lnTo>
                  <a:pt x="0" y="398491"/>
                </a:lnTo>
                <a:lnTo>
                  <a:pt x="5372" y="430586"/>
                </a:lnTo>
                <a:lnTo>
                  <a:pt x="19671" y="467685"/>
                </a:lnTo>
                <a:lnTo>
                  <a:pt x="30485" y="486271"/>
                </a:lnTo>
                <a:lnTo>
                  <a:pt x="49310" y="507722"/>
                </a:lnTo>
                <a:lnTo>
                  <a:pt x="80655" y="528265"/>
                </a:lnTo>
                <a:lnTo>
                  <a:pt x="112184" y="546371"/>
                </a:lnTo>
                <a:lnTo>
                  <a:pt x="142871" y="558352"/>
                </a:lnTo>
                <a:lnTo>
                  <a:pt x="174239" y="568025"/>
                </a:lnTo>
                <a:lnTo>
                  <a:pt x="209911" y="573071"/>
                </a:lnTo>
                <a:lnTo>
                  <a:pt x="245713" y="577925"/>
                </a:lnTo>
                <a:lnTo>
                  <a:pt x="275355" y="582811"/>
                </a:lnTo>
                <a:lnTo>
                  <a:pt x="305586" y="585576"/>
                </a:lnTo>
                <a:lnTo>
                  <a:pt x="335993" y="586395"/>
                </a:lnTo>
                <a:lnTo>
                  <a:pt x="366451" y="586638"/>
                </a:lnTo>
                <a:lnTo>
                  <a:pt x="396925" y="590755"/>
                </a:lnTo>
                <a:lnTo>
                  <a:pt x="431448" y="593292"/>
                </a:lnTo>
                <a:lnTo>
                  <a:pt x="464443" y="594043"/>
                </a:lnTo>
                <a:lnTo>
                  <a:pt x="499714" y="594266"/>
                </a:lnTo>
                <a:lnTo>
                  <a:pt x="536975" y="594332"/>
                </a:lnTo>
                <a:lnTo>
                  <a:pt x="570781" y="594352"/>
                </a:lnTo>
                <a:lnTo>
                  <a:pt x="606292" y="594358"/>
                </a:lnTo>
                <a:lnTo>
                  <a:pt x="643625" y="594359"/>
                </a:lnTo>
                <a:lnTo>
                  <a:pt x="681497" y="598405"/>
                </a:lnTo>
                <a:lnTo>
                  <a:pt x="715485" y="596876"/>
                </a:lnTo>
                <a:lnTo>
                  <a:pt x="741141" y="597736"/>
                </a:lnTo>
                <a:lnTo>
                  <a:pt x="768631" y="600094"/>
                </a:lnTo>
                <a:lnTo>
                  <a:pt x="794959" y="601142"/>
                </a:lnTo>
                <a:lnTo>
                  <a:pt x="820772" y="601607"/>
                </a:lnTo>
                <a:lnTo>
                  <a:pt x="846355" y="601814"/>
                </a:lnTo>
                <a:lnTo>
                  <a:pt x="871837" y="601906"/>
                </a:lnTo>
                <a:lnTo>
                  <a:pt x="897273" y="601947"/>
                </a:lnTo>
                <a:lnTo>
                  <a:pt x="922689" y="601966"/>
                </a:lnTo>
                <a:lnTo>
                  <a:pt x="948096" y="601973"/>
                </a:lnTo>
                <a:lnTo>
                  <a:pt x="973499" y="599719"/>
                </a:lnTo>
                <a:lnTo>
                  <a:pt x="998901" y="596742"/>
                </a:lnTo>
                <a:lnTo>
                  <a:pt x="1024301" y="595419"/>
                </a:lnTo>
                <a:lnTo>
                  <a:pt x="1051960" y="594831"/>
                </a:lnTo>
                <a:lnTo>
                  <a:pt x="1080339" y="594569"/>
                </a:lnTo>
                <a:lnTo>
                  <a:pt x="1107063" y="594453"/>
                </a:lnTo>
                <a:lnTo>
                  <a:pt x="1133051" y="592144"/>
                </a:lnTo>
                <a:lnTo>
                  <a:pt x="1159559" y="589142"/>
                </a:lnTo>
                <a:lnTo>
                  <a:pt x="1188274" y="587808"/>
                </a:lnTo>
                <a:lnTo>
                  <a:pt x="1224910" y="587056"/>
                </a:lnTo>
                <a:lnTo>
                  <a:pt x="1251185" y="584623"/>
                </a:lnTo>
                <a:lnTo>
                  <a:pt x="1278950" y="581566"/>
                </a:lnTo>
                <a:lnTo>
                  <a:pt x="1305401" y="580207"/>
                </a:lnTo>
                <a:lnTo>
                  <a:pt x="1331268" y="577346"/>
                </a:lnTo>
                <a:lnTo>
                  <a:pt x="1356876" y="574098"/>
                </a:lnTo>
                <a:lnTo>
                  <a:pt x="1382368" y="572655"/>
                </a:lnTo>
                <a:lnTo>
                  <a:pt x="1407809" y="572013"/>
                </a:lnTo>
                <a:lnTo>
                  <a:pt x="1433228" y="570881"/>
                </a:lnTo>
                <a:lnTo>
                  <a:pt x="1470491" y="565484"/>
                </a:lnTo>
                <a:lnTo>
                  <a:pt x="1504204" y="559369"/>
                </a:lnTo>
                <a:lnTo>
                  <a:pt x="1540628" y="557181"/>
                </a:lnTo>
                <a:lnTo>
                  <a:pt x="1578231" y="555686"/>
                </a:lnTo>
                <a:lnTo>
                  <a:pt x="1616184" y="551104"/>
                </a:lnTo>
                <a:lnTo>
                  <a:pt x="1654240" y="549370"/>
                </a:lnTo>
                <a:lnTo>
                  <a:pt x="1691481" y="548010"/>
                </a:lnTo>
                <a:lnTo>
                  <a:pt x="1725187" y="543467"/>
                </a:lnTo>
                <a:lnTo>
                  <a:pt x="1760762" y="541745"/>
                </a:lnTo>
                <a:lnTo>
                  <a:pt x="1793975" y="541235"/>
                </a:lnTo>
                <a:lnTo>
                  <a:pt x="1829403" y="540237"/>
                </a:lnTo>
                <a:lnTo>
                  <a:pt x="1861726" y="534955"/>
                </a:lnTo>
                <a:lnTo>
                  <a:pt x="1892752" y="528875"/>
                </a:lnTo>
                <a:lnTo>
                  <a:pt x="1924239" y="526697"/>
                </a:lnTo>
                <a:lnTo>
                  <a:pt x="1959158" y="525205"/>
                </a:lnTo>
                <a:lnTo>
                  <a:pt x="1991330" y="519777"/>
                </a:lnTo>
                <a:lnTo>
                  <a:pt x="2023157" y="513653"/>
                </a:lnTo>
                <a:lnTo>
                  <a:pt x="2058175" y="510616"/>
                </a:lnTo>
                <a:lnTo>
                  <a:pt x="2089531" y="505577"/>
                </a:lnTo>
                <a:lnTo>
                  <a:pt x="2125567" y="501187"/>
                </a:lnTo>
                <a:lnTo>
                  <a:pt x="2155030" y="494787"/>
                </a:lnTo>
                <a:lnTo>
                  <a:pt x="2191281" y="485039"/>
                </a:lnTo>
                <a:lnTo>
                  <a:pt x="2219186" y="473445"/>
                </a:lnTo>
                <a:lnTo>
                  <a:pt x="2252948" y="459285"/>
                </a:lnTo>
                <a:lnTo>
                  <a:pt x="2289996" y="436538"/>
                </a:lnTo>
                <a:lnTo>
                  <a:pt x="2323013" y="414153"/>
                </a:lnTo>
                <a:lnTo>
                  <a:pt x="2350617" y="381779"/>
                </a:lnTo>
                <a:lnTo>
                  <a:pt x="2365082" y="356113"/>
                </a:lnTo>
                <a:lnTo>
                  <a:pt x="2373507" y="325190"/>
                </a:lnTo>
                <a:lnTo>
                  <a:pt x="2374326" y="292302"/>
                </a:lnTo>
                <a:lnTo>
                  <a:pt x="2371355" y="279208"/>
                </a:lnTo>
                <a:lnTo>
                  <a:pt x="2351229" y="246530"/>
                </a:lnTo>
                <a:lnTo>
                  <a:pt x="2319794" y="211279"/>
                </a:lnTo>
                <a:lnTo>
                  <a:pt x="2283145" y="180380"/>
                </a:lnTo>
                <a:lnTo>
                  <a:pt x="2245911" y="154946"/>
                </a:lnTo>
                <a:lnTo>
                  <a:pt x="2207924" y="131798"/>
                </a:lnTo>
                <a:lnTo>
                  <a:pt x="2173413" y="115781"/>
                </a:lnTo>
                <a:lnTo>
                  <a:pt x="2143995" y="105331"/>
                </a:lnTo>
                <a:lnTo>
                  <a:pt x="2109784" y="92828"/>
                </a:lnTo>
                <a:lnTo>
                  <a:pt x="2076882" y="82444"/>
                </a:lnTo>
                <a:lnTo>
                  <a:pt x="2041639" y="74005"/>
                </a:lnTo>
                <a:lnTo>
                  <a:pt x="2004385" y="70187"/>
                </a:lnTo>
                <a:lnTo>
                  <a:pt x="1976926" y="67037"/>
                </a:lnTo>
                <a:lnTo>
                  <a:pt x="1948635" y="64507"/>
                </a:lnTo>
                <a:lnTo>
                  <a:pt x="1921950" y="66206"/>
                </a:lnTo>
                <a:lnTo>
                  <a:pt x="1891464" y="67525"/>
                </a:lnTo>
                <a:lnTo>
                  <a:pt x="1858157" y="68958"/>
                </a:lnTo>
                <a:lnTo>
                  <a:pt x="1823601" y="72417"/>
                </a:lnTo>
                <a:lnTo>
                  <a:pt x="1786229" y="76776"/>
                </a:lnTo>
                <a:lnTo>
                  <a:pt x="1766779" y="79124"/>
                </a:lnTo>
                <a:lnTo>
                  <a:pt x="1729365" y="86249"/>
                </a:lnTo>
                <a:lnTo>
                  <a:pt x="1698908" y="93366"/>
                </a:lnTo>
                <a:lnTo>
                  <a:pt x="1674542" y="990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altLang="zh-CN"/>
              <a:t>Characteristics Of A </a:t>
            </a:r>
            <a:br>
              <a:rPr lang="en-US" altLang="zh-CN"/>
            </a:br>
            <a:r>
              <a:rPr lang="en-US" altLang="zh-CN"/>
              <a:t>Successful Resume</a:t>
            </a:r>
          </a:p>
        </p:txBody>
      </p:sp>
      <p:sp>
        <p:nvSpPr>
          <p:cNvPr id="58371" name="Rectangle 3"/>
          <p:cNvSpPr>
            <a:spLocks noGrp="1" noChangeArrowheads="1"/>
          </p:cNvSpPr>
          <p:nvPr>
            <p:ph idx="1"/>
          </p:nvPr>
        </p:nvSpPr>
        <p:spPr>
          <a:xfrm>
            <a:off x="990600" y="2514600"/>
            <a:ext cx="8509000" cy="4800600"/>
          </a:xfrm>
        </p:spPr>
        <p:txBody>
          <a:bodyPr/>
          <a:lstStyle/>
          <a:p>
            <a:r>
              <a:rPr lang="en-US" altLang="zh-CN" dirty="0"/>
              <a:t>Must always be 100% </a:t>
            </a:r>
            <a:r>
              <a:rPr lang="en-US" altLang="zh-CN" dirty="0">
                <a:latin typeface="Scribble Box" panose="02000000000000000000" pitchFamily="2" charset="0"/>
              </a:rPr>
              <a:t>truthful.</a:t>
            </a:r>
          </a:p>
          <a:p>
            <a:endParaRPr lang="en-US" altLang="zh-CN" dirty="0"/>
          </a:p>
          <a:p>
            <a:r>
              <a:rPr lang="en-US" altLang="zh-CN" dirty="0"/>
              <a:t>Contains no inappropriate personal information.</a:t>
            </a:r>
          </a:p>
          <a:p>
            <a:endParaRPr lang="en-US" altLang="zh-CN" dirty="0"/>
          </a:p>
          <a:p>
            <a:r>
              <a:rPr lang="en-US" altLang="zh-CN" dirty="0">
                <a:latin typeface="Aharoni" panose="02010803020104030203" pitchFamily="2" charset="-79"/>
                <a:cs typeface="Aharoni" panose="02010803020104030203" pitchFamily="2" charset="-79"/>
              </a:rPr>
              <a:t>Produced on a computer.</a:t>
            </a:r>
          </a:p>
          <a:p>
            <a:endParaRPr lang="en-US" altLang="zh-CN" dirty="0"/>
          </a:p>
        </p:txBody>
      </p:sp>
    </p:spTree>
    <p:extLst>
      <p:ext uri="{BB962C8B-B14F-4D97-AF65-F5344CB8AC3E}">
        <p14:creationId xmlns:p14="http://schemas.microsoft.com/office/powerpoint/2010/main" val="1920178293"/>
      </p:ext>
    </p:extLst>
  </p:cSld>
  <p:clrMapOvr>
    <a:masterClrMapping/>
  </p:clrMapOvr>
  <p:transition>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295400" y="787502"/>
            <a:ext cx="6798734" cy="1303867"/>
          </a:xfrm>
        </p:spPr>
        <p:txBody>
          <a:bodyPr/>
          <a:lstStyle/>
          <a:p>
            <a:r>
              <a:rPr lang="en-US" altLang="zh-CN"/>
              <a:t>Basic Checklist</a:t>
            </a:r>
          </a:p>
        </p:txBody>
      </p:sp>
      <p:sp>
        <p:nvSpPr>
          <p:cNvPr id="61443" name="Rectangle 3"/>
          <p:cNvSpPr>
            <a:spLocks noGrp="1" noChangeArrowheads="1"/>
          </p:cNvSpPr>
          <p:nvPr>
            <p:ph idx="1"/>
          </p:nvPr>
        </p:nvSpPr>
        <p:spPr>
          <a:xfrm>
            <a:off x="838200" y="2286000"/>
            <a:ext cx="8509000" cy="4004631"/>
          </a:xfrm>
        </p:spPr>
        <p:txBody>
          <a:bodyPr>
            <a:normAutofit fontScale="92500" lnSpcReduction="10000"/>
          </a:bodyPr>
          <a:lstStyle/>
          <a:p>
            <a:r>
              <a:rPr lang="en-US" altLang="zh-CN" dirty="0"/>
              <a:t>No spelling or grammar errors.</a:t>
            </a:r>
          </a:p>
          <a:p>
            <a:endParaRPr lang="en-US" altLang="zh-CN" dirty="0"/>
          </a:p>
          <a:p>
            <a:r>
              <a:rPr lang="en-US" altLang="zh-CN" dirty="0"/>
              <a:t>Neat, clean, and professional looking.</a:t>
            </a:r>
          </a:p>
          <a:p>
            <a:endParaRPr lang="en-US" altLang="zh-CN" dirty="0"/>
          </a:p>
          <a:p>
            <a:r>
              <a:rPr lang="en-US" altLang="zh-CN" dirty="0"/>
              <a:t>Length should be 1-2 pages.</a:t>
            </a:r>
          </a:p>
          <a:p>
            <a:endParaRPr lang="en-US" altLang="zh-CN" dirty="0"/>
          </a:p>
          <a:p>
            <a:r>
              <a:rPr lang="en-US" altLang="zh-CN" dirty="0"/>
              <a:t>Margins at sides and bottom.</a:t>
            </a:r>
          </a:p>
          <a:p>
            <a:endParaRPr lang="en-US" altLang="zh-CN" dirty="0"/>
          </a:p>
          <a:p>
            <a:r>
              <a:rPr lang="en-US" altLang="zh-CN" dirty="0"/>
              <a:t>Layout makes reading easy. Use of white space is effective.</a:t>
            </a:r>
          </a:p>
        </p:txBody>
      </p:sp>
      <p:sp>
        <p:nvSpPr>
          <p:cNvPr id="12" name="SMARTInkShape-25"/>
          <p:cNvSpPr/>
          <p:nvPr>
            <p:custDataLst>
              <p:tags r:id="rId1"/>
            </p:custDataLst>
          </p:nvPr>
        </p:nvSpPr>
        <p:spPr>
          <a:xfrm>
            <a:off x="3177540" y="3535680"/>
            <a:ext cx="1447801" cy="60961"/>
          </a:xfrm>
          <a:custGeom>
            <a:avLst/>
            <a:gdLst/>
            <a:ahLst/>
            <a:cxnLst/>
            <a:rect l="0" t="0" r="0" b="0"/>
            <a:pathLst>
              <a:path w="1447801" h="60961">
                <a:moveTo>
                  <a:pt x="0" y="22860"/>
                </a:moveTo>
                <a:lnTo>
                  <a:pt x="0" y="18815"/>
                </a:lnTo>
                <a:lnTo>
                  <a:pt x="847" y="18470"/>
                </a:lnTo>
                <a:lnTo>
                  <a:pt x="6930" y="21183"/>
                </a:lnTo>
                <a:lnTo>
                  <a:pt x="44388" y="28793"/>
                </a:lnTo>
                <a:lnTo>
                  <a:pt x="82265" y="29411"/>
                </a:lnTo>
                <a:lnTo>
                  <a:pt x="108759" y="25177"/>
                </a:lnTo>
                <a:lnTo>
                  <a:pt x="133851" y="23890"/>
                </a:lnTo>
                <a:lnTo>
                  <a:pt x="164194" y="23317"/>
                </a:lnTo>
                <a:lnTo>
                  <a:pt x="194048" y="23064"/>
                </a:lnTo>
                <a:lnTo>
                  <a:pt x="227676" y="23767"/>
                </a:lnTo>
                <a:lnTo>
                  <a:pt x="254436" y="26932"/>
                </a:lnTo>
                <a:lnTo>
                  <a:pt x="289972" y="29429"/>
                </a:lnTo>
                <a:lnTo>
                  <a:pt x="321949" y="26124"/>
                </a:lnTo>
                <a:lnTo>
                  <a:pt x="352873" y="23827"/>
                </a:lnTo>
                <a:lnTo>
                  <a:pt x="383484" y="23146"/>
                </a:lnTo>
                <a:lnTo>
                  <a:pt x="414004" y="18900"/>
                </a:lnTo>
                <a:lnTo>
                  <a:pt x="448540" y="16325"/>
                </a:lnTo>
                <a:lnTo>
                  <a:pt x="485584" y="15561"/>
                </a:lnTo>
                <a:lnTo>
                  <a:pt x="523372" y="11290"/>
                </a:lnTo>
                <a:lnTo>
                  <a:pt x="561379" y="8707"/>
                </a:lnTo>
                <a:lnTo>
                  <a:pt x="599452" y="7942"/>
                </a:lnTo>
                <a:lnTo>
                  <a:pt x="637543" y="7715"/>
                </a:lnTo>
                <a:lnTo>
                  <a:pt x="675641" y="7649"/>
                </a:lnTo>
                <a:lnTo>
                  <a:pt x="713740" y="3583"/>
                </a:lnTo>
                <a:lnTo>
                  <a:pt x="751840" y="1061"/>
                </a:lnTo>
                <a:lnTo>
                  <a:pt x="779498" y="472"/>
                </a:lnTo>
                <a:lnTo>
                  <a:pt x="807876" y="210"/>
                </a:lnTo>
                <a:lnTo>
                  <a:pt x="834601" y="93"/>
                </a:lnTo>
                <a:lnTo>
                  <a:pt x="860589" y="41"/>
                </a:lnTo>
                <a:lnTo>
                  <a:pt x="887097" y="19"/>
                </a:lnTo>
                <a:lnTo>
                  <a:pt x="915812" y="8"/>
                </a:lnTo>
                <a:lnTo>
                  <a:pt x="943250" y="3"/>
                </a:lnTo>
                <a:lnTo>
                  <a:pt x="969555" y="1"/>
                </a:lnTo>
                <a:lnTo>
                  <a:pt x="1007319" y="0"/>
                </a:lnTo>
                <a:lnTo>
                  <a:pt x="1041180" y="847"/>
                </a:lnTo>
                <a:lnTo>
                  <a:pt x="1077648" y="5237"/>
                </a:lnTo>
                <a:lnTo>
                  <a:pt x="1115264" y="6914"/>
                </a:lnTo>
                <a:lnTo>
                  <a:pt x="1152374" y="8258"/>
                </a:lnTo>
                <a:lnTo>
                  <a:pt x="1186041" y="12795"/>
                </a:lnTo>
                <a:lnTo>
                  <a:pt x="1221605" y="14516"/>
                </a:lnTo>
                <a:lnTo>
                  <a:pt x="1253967" y="15872"/>
                </a:lnTo>
                <a:lnTo>
                  <a:pt x="1284159" y="21260"/>
                </a:lnTo>
                <a:lnTo>
                  <a:pt x="1312107" y="28218"/>
                </a:lnTo>
                <a:lnTo>
                  <a:pt x="1349739" y="35642"/>
                </a:lnTo>
                <a:lnTo>
                  <a:pt x="1382244" y="43205"/>
                </a:lnTo>
                <a:lnTo>
                  <a:pt x="1411897" y="53345"/>
                </a:lnTo>
                <a:lnTo>
                  <a:pt x="1416244" y="55883"/>
                </a:lnTo>
                <a:lnTo>
                  <a:pt x="1447800" y="609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26"/>
          <p:cNvSpPr/>
          <p:nvPr>
            <p:custDataLst>
              <p:tags r:id="rId2"/>
            </p:custDataLst>
          </p:nvPr>
        </p:nvSpPr>
        <p:spPr>
          <a:xfrm>
            <a:off x="2026920" y="2758621"/>
            <a:ext cx="762001" cy="37920"/>
          </a:xfrm>
          <a:custGeom>
            <a:avLst/>
            <a:gdLst/>
            <a:ahLst/>
            <a:cxnLst/>
            <a:rect l="0" t="0" r="0" b="0"/>
            <a:pathLst>
              <a:path w="762001" h="37920">
                <a:moveTo>
                  <a:pt x="0" y="37919"/>
                </a:moveTo>
                <a:lnTo>
                  <a:pt x="31818" y="37919"/>
                </a:lnTo>
                <a:lnTo>
                  <a:pt x="65872" y="37919"/>
                </a:lnTo>
                <a:lnTo>
                  <a:pt x="98556" y="37919"/>
                </a:lnTo>
                <a:lnTo>
                  <a:pt x="130350" y="35661"/>
                </a:lnTo>
                <a:lnTo>
                  <a:pt x="163365" y="31888"/>
                </a:lnTo>
                <a:lnTo>
                  <a:pt x="198264" y="28512"/>
                </a:lnTo>
                <a:lnTo>
                  <a:pt x="226971" y="25271"/>
                </a:lnTo>
                <a:lnTo>
                  <a:pt x="263019" y="22601"/>
                </a:lnTo>
                <a:lnTo>
                  <a:pt x="298441" y="17670"/>
                </a:lnTo>
                <a:lnTo>
                  <a:pt x="336282" y="15575"/>
                </a:lnTo>
                <a:lnTo>
                  <a:pt x="366057" y="15212"/>
                </a:lnTo>
                <a:lnTo>
                  <a:pt x="402413" y="15089"/>
                </a:lnTo>
                <a:lnTo>
                  <a:pt x="440138" y="15065"/>
                </a:lnTo>
                <a:lnTo>
                  <a:pt x="470112" y="15061"/>
                </a:lnTo>
                <a:lnTo>
                  <a:pt x="500443" y="14213"/>
                </a:lnTo>
                <a:lnTo>
                  <a:pt x="531725" y="8976"/>
                </a:lnTo>
                <a:lnTo>
                  <a:pt x="566583" y="2909"/>
                </a:lnTo>
                <a:lnTo>
                  <a:pt x="597889" y="734"/>
                </a:lnTo>
                <a:lnTo>
                  <a:pt x="633910" y="0"/>
                </a:lnTo>
                <a:lnTo>
                  <a:pt x="665627" y="2130"/>
                </a:lnTo>
                <a:lnTo>
                  <a:pt x="701836" y="10382"/>
                </a:lnTo>
                <a:lnTo>
                  <a:pt x="762000" y="226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27"/>
          <p:cNvSpPr/>
          <p:nvPr>
            <p:custDataLst>
              <p:tags r:id="rId3"/>
            </p:custDataLst>
          </p:nvPr>
        </p:nvSpPr>
        <p:spPr>
          <a:xfrm>
            <a:off x="3155462" y="3995734"/>
            <a:ext cx="478197" cy="515307"/>
          </a:xfrm>
          <a:custGeom>
            <a:avLst/>
            <a:gdLst/>
            <a:ahLst/>
            <a:cxnLst/>
            <a:rect l="0" t="0" r="0" b="0"/>
            <a:pathLst>
              <a:path w="478197" h="515307">
                <a:moveTo>
                  <a:pt x="136378" y="378146"/>
                </a:moveTo>
                <a:lnTo>
                  <a:pt x="144468" y="374101"/>
                </a:lnTo>
                <a:lnTo>
                  <a:pt x="146852" y="373756"/>
                </a:lnTo>
                <a:lnTo>
                  <a:pt x="148440" y="374373"/>
                </a:lnTo>
                <a:lnTo>
                  <a:pt x="149500" y="375631"/>
                </a:lnTo>
                <a:lnTo>
                  <a:pt x="173948" y="377815"/>
                </a:lnTo>
                <a:lnTo>
                  <a:pt x="191819" y="380305"/>
                </a:lnTo>
                <a:lnTo>
                  <a:pt x="223560" y="385287"/>
                </a:lnTo>
                <a:lnTo>
                  <a:pt x="260182" y="387982"/>
                </a:lnTo>
                <a:lnTo>
                  <a:pt x="293196" y="392318"/>
                </a:lnTo>
                <a:lnTo>
                  <a:pt x="326400" y="397115"/>
                </a:lnTo>
                <a:lnTo>
                  <a:pt x="359004" y="399853"/>
                </a:lnTo>
                <a:lnTo>
                  <a:pt x="396260" y="406886"/>
                </a:lnTo>
                <a:lnTo>
                  <a:pt x="431970" y="413633"/>
                </a:lnTo>
                <a:lnTo>
                  <a:pt x="450460" y="415902"/>
                </a:lnTo>
                <a:lnTo>
                  <a:pt x="456028" y="413836"/>
                </a:lnTo>
                <a:lnTo>
                  <a:pt x="461325" y="410941"/>
                </a:lnTo>
                <a:lnTo>
                  <a:pt x="470130" y="408931"/>
                </a:lnTo>
                <a:lnTo>
                  <a:pt x="478084" y="402092"/>
                </a:lnTo>
                <a:lnTo>
                  <a:pt x="478196" y="378580"/>
                </a:lnTo>
                <a:lnTo>
                  <a:pt x="473201" y="349100"/>
                </a:lnTo>
                <a:lnTo>
                  <a:pt x="469857" y="317611"/>
                </a:lnTo>
                <a:lnTo>
                  <a:pt x="465188" y="284720"/>
                </a:lnTo>
                <a:lnTo>
                  <a:pt x="468424" y="255167"/>
                </a:lnTo>
                <a:lnTo>
                  <a:pt x="470221" y="229509"/>
                </a:lnTo>
                <a:lnTo>
                  <a:pt x="471232" y="193277"/>
                </a:lnTo>
                <a:lnTo>
                  <a:pt x="471532" y="161939"/>
                </a:lnTo>
                <a:lnTo>
                  <a:pt x="471620" y="125842"/>
                </a:lnTo>
                <a:lnTo>
                  <a:pt x="469389" y="95109"/>
                </a:lnTo>
                <a:lnTo>
                  <a:pt x="465095" y="61464"/>
                </a:lnTo>
                <a:lnTo>
                  <a:pt x="458146" y="24964"/>
                </a:lnTo>
                <a:lnTo>
                  <a:pt x="457570" y="20771"/>
                </a:lnTo>
                <a:lnTo>
                  <a:pt x="452415" y="11597"/>
                </a:lnTo>
                <a:lnTo>
                  <a:pt x="448669" y="6780"/>
                </a:lnTo>
                <a:lnTo>
                  <a:pt x="439992" y="1428"/>
                </a:lnTo>
                <a:lnTo>
                  <a:pt x="435307" y="0"/>
                </a:lnTo>
                <a:lnTo>
                  <a:pt x="412533" y="2037"/>
                </a:lnTo>
                <a:lnTo>
                  <a:pt x="374497" y="15548"/>
                </a:lnTo>
                <a:lnTo>
                  <a:pt x="343621" y="25364"/>
                </a:lnTo>
                <a:lnTo>
                  <a:pt x="308885" y="36928"/>
                </a:lnTo>
                <a:lnTo>
                  <a:pt x="275921" y="41953"/>
                </a:lnTo>
                <a:lnTo>
                  <a:pt x="239719" y="48428"/>
                </a:lnTo>
                <a:lnTo>
                  <a:pt x="214763" y="53240"/>
                </a:lnTo>
                <a:lnTo>
                  <a:pt x="187303" y="58201"/>
                </a:lnTo>
                <a:lnTo>
                  <a:pt x="152314" y="63497"/>
                </a:lnTo>
                <a:lnTo>
                  <a:pt x="117230" y="65286"/>
                </a:lnTo>
                <a:lnTo>
                  <a:pt x="79381" y="70876"/>
                </a:lnTo>
                <a:lnTo>
                  <a:pt x="44289" y="77066"/>
                </a:lnTo>
                <a:lnTo>
                  <a:pt x="26497" y="81042"/>
                </a:lnTo>
                <a:lnTo>
                  <a:pt x="5153" y="93896"/>
                </a:lnTo>
                <a:lnTo>
                  <a:pt x="1855" y="98848"/>
                </a:lnTo>
                <a:lnTo>
                  <a:pt x="0" y="114486"/>
                </a:lnTo>
                <a:lnTo>
                  <a:pt x="5456" y="149456"/>
                </a:lnTo>
                <a:lnTo>
                  <a:pt x="11414" y="182351"/>
                </a:lnTo>
                <a:lnTo>
                  <a:pt x="14403" y="211477"/>
                </a:lnTo>
                <a:lnTo>
                  <a:pt x="19428" y="248612"/>
                </a:lnTo>
                <a:lnTo>
                  <a:pt x="21293" y="279370"/>
                </a:lnTo>
                <a:lnTo>
                  <a:pt x="22692" y="316988"/>
                </a:lnTo>
                <a:lnTo>
                  <a:pt x="28093" y="346196"/>
                </a:lnTo>
                <a:lnTo>
                  <a:pt x="35245" y="381462"/>
                </a:lnTo>
                <a:lnTo>
                  <a:pt x="36909" y="417371"/>
                </a:lnTo>
                <a:lnTo>
                  <a:pt x="42474" y="453910"/>
                </a:lnTo>
                <a:lnTo>
                  <a:pt x="46709" y="488346"/>
                </a:lnTo>
                <a:lnTo>
                  <a:pt x="52558" y="5153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28"/>
          <p:cNvSpPr/>
          <p:nvPr>
            <p:custDataLst>
              <p:tags r:id="rId4"/>
            </p:custDataLst>
          </p:nvPr>
        </p:nvSpPr>
        <p:spPr>
          <a:xfrm>
            <a:off x="2880360" y="6118868"/>
            <a:ext cx="1249681" cy="83811"/>
          </a:xfrm>
          <a:custGeom>
            <a:avLst/>
            <a:gdLst/>
            <a:ahLst/>
            <a:cxnLst/>
            <a:rect l="0" t="0" r="0" b="0"/>
            <a:pathLst>
              <a:path w="1249681" h="83811">
                <a:moveTo>
                  <a:pt x="0" y="45712"/>
                </a:moveTo>
                <a:lnTo>
                  <a:pt x="0" y="52273"/>
                </a:lnTo>
                <a:lnTo>
                  <a:pt x="0" y="48733"/>
                </a:lnTo>
                <a:lnTo>
                  <a:pt x="0" y="56605"/>
                </a:lnTo>
                <a:lnTo>
                  <a:pt x="847" y="58054"/>
                </a:lnTo>
                <a:lnTo>
                  <a:pt x="2258" y="59019"/>
                </a:lnTo>
                <a:lnTo>
                  <a:pt x="24473" y="67400"/>
                </a:lnTo>
                <a:lnTo>
                  <a:pt x="32326" y="65793"/>
                </a:lnTo>
                <a:lnTo>
                  <a:pt x="36791" y="64179"/>
                </a:lnTo>
                <a:lnTo>
                  <a:pt x="40614" y="63950"/>
                </a:lnTo>
                <a:lnTo>
                  <a:pt x="73750" y="68419"/>
                </a:lnTo>
                <a:lnTo>
                  <a:pt x="111120" y="69405"/>
                </a:lnTo>
                <a:lnTo>
                  <a:pt x="147553" y="76331"/>
                </a:lnTo>
                <a:lnTo>
                  <a:pt x="181117" y="83043"/>
                </a:lnTo>
                <a:lnTo>
                  <a:pt x="216167" y="83745"/>
                </a:lnTo>
                <a:lnTo>
                  <a:pt x="247341" y="83806"/>
                </a:lnTo>
                <a:lnTo>
                  <a:pt x="278556" y="83810"/>
                </a:lnTo>
                <a:lnTo>
                  <a:pt x="308783" y="82964"/>
                </a:lnTo>
                <a:lnTo>
                  <a:pt x="345996" y="77251"/>
                </a:lnTo>
                <a:lnTo>
                  <a:pt x="379150" y="70300"/>
                </a:lnTo>
                <a:lnTo>
                  <a:pt x="411393" y="68800"/>
                </a:lnTo>
                <a:lnTo>
                  <a:pt x="447164" y="68602"/>
                </a:lnTo>
                <a:lnTo>
                  <a:pt x="481331" y="68576"/>
                </a:lnTo>
                <a:lnTo>
                  <a:pt x="518345" y="68572"/>
                </a:lnTo>
                <a:lnTo>
                  <a:pt x="544179" y="66314"/>
                </a:lnTo>
                <a:lnTo>
                  <a:pt x="569909" y="61658"/>
                </a:lnTo>
                <a:lnTo>
                  <a:pt x="591819" y="60315"/>
                </a:lnTo>
                <a:lnTo>
                  <a:pt x="629223" y="51217"/>
                </a:lnTo>
                <a:lnTo>
                  <a:pt x="654367" y="46194"/>
                </a:lnTo>
                <a:lnTo>
                  <a:pt x="691570" y="43497"/>
                </a:lnTo>
                <a:lnTo>
                  <a:pt x="729113" y="38804"/>
                </a:lnTo>
                <a:lnTo>
                  <a:pt x="759123" y="38303"/>
                </a:lnTo>
                <a:lnTo>
                  <a:pt x="788994" y="37308"/>
                </a:lnTo>
                <a:lnTo>
                  <a:pt x="826787" y="32074"/>
                </a:lnTo>
                <a:lnTo>
                  <a:pt x="862381" y="30788"/>
                </a:lnTo>
                <a:lnTo>
                  <a:pt x="892402" y="26521"/>
                </a:lnTo>
                <a:lnTo>
                  <a:pt x="926565" y="21077"/>
                </a:lnTo>
                <a:lnTo>
                  <a:pt x="963558" y="16387"/>
                </a:lnTo>
                <a:lnTo>
                  <a:pt x="998240" y="10223"/>
                </a:lnTo>
                <a:lnTo>
                  <a:pt x="1034568" y="5871"/>
                </a:lnTo>
                <a:lnTo>
                  <a:pt x="1066454" y="1153"/>
                </a:lnTo>
                <a:lnTo>
                  <a:pt x="1101602" y="221"/>
                </a:lnTo>
                <a:lnTo>
                  <a:pt x="1128865" y="2295"/>
                </a:lnTo>
                <a:lnTo>
                  <a:pt x="1160769" y="6912"/>
                </a:lnTo>
                <a:lnTo>
                  <a:pt x="1198099" y="6704"/>
                </a:lnTo>
                <a:lnTo>
                  <a:pt x="1219119" y="20"/>
                </a:lnTo>
                <a:lnTo>
                  <a:pt x="1223221" y="0"/>
                </a:lnTo>
                <a:lnTo>
                  <a:pt x="1224421" y="844"/>
                </a:lnTo>
                <a:lnTo>
                  <a:pt x="1225220" y="2253"/>
                </a:lnTo>
                <a:lnTo>
                  <a:pt x="1225754" y="4040"/>
                </a:lnTo>
                <a:lnTo>
                  <a:pt x="1226956" y="5230"/>
                </a:lnTo>
                <a:lnTo>
                  <a:pt x="1249680" y="152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29"/>
          <p:cNvSpPr/>
          <p:nvPr>
            <p:custDataLst>
              <p:tags r:id="rId5"/>
            </p:custDataLst>
          </p:nvPr>
        </p:nvSpPr>
        <p:spPr>
          <a:xfrm>
            <a:off x="5008128" y="5518825"/>
            <a:ext cx="676368" cy="778814"/>
          </a:xfrm>
          <a:custGeom>
            <a:avLst/>
            <a:gdLst/>
            <a:ahLst/>
            <a:cxnLst/>
            <a:rect l="0" t="0" r="0" b="0"/>
            <a:pathLst>
              <a:path w="676368" h="778814">
                <a:moveTo>
                  <a:pt x="363972" y="196175"/>
                </a:moveTo>
                <a:lnTo>
                  <a:pt x="341761" y="193918"/>
                </a:lnTo>
                <a:lnTo>
                  <a:pt x="308334" y="183177"/>
                </a:lnTo>
                <a:lnTo>
                  <a:pt x="272230" y="170736"/>
                </a:lnTo>
                <a:lnTo>
                  <a:pt x="236650" y="160328"/>
                </a:lnTo>
                <a:lnTo>
                  <a:pt x="198851" y="159218"/>
                </a:lnTo>
                <a:lnTo>
                  <a:pt x="165013" y="168720"/>
                </a:lnTo>
                <a:lnTo>
                  <a:pt x="131663" y="182881"/>
                </a:lnTo>
                <a:lnTo>
                  <a:pt x="116870" y="188567"/>
                </a:lnTo>
                <a:lnTo>
                  <a:pt x="83484" y="217754"/>
                </a:lnTo>
                <a:lnTo>
                  <a:pt x="55255" y="254123"/>
                </a:lnTo>
                <a:lnTo>
                  <a:pt x="39339" y="288222"/>
                </a:lnTo>
                <a:lnTo>
                  <a:pt x="26217" y="325795"/>
                </a:lnTo>
                <a:lnTo>
                  <a:pt x="13460" y="363824"/>
                </a:lnTo>
                <a:lnTo>
                  <a:pt x="7339" y="394297"/>
                </a:lnTo>
                <a:lnTo>
                  <a:pt x="4244" y="418567"/>
                </a:lnTo>
                <a:lnTo>
                  <a:pt x="0" y="456520"/>
                </a:lnTo>
                <a:lnTo>
                  <a:pt x="1000" y="492883"/>
                </a:lnTo>
                <a:lnTo>
                  <a:pt x="4530" y="524472"/>
                </a:lnTo>
                <a:lnTo>
                  <a:pt x="8923" y="558267"/>
                </a:lnTo>
                <a:lnTo>
                  <a:pt x="16155" y="594433"/>
                </a:lnTo>
                <a:lnTo>
                  <a:pt x="27705" y="629325"/>
                </a:lnTo>
                <a:lnTo>
                  <a:pt x="41852" y="658385"/>
                </a:lnTo>
                <a:lnTo>
                  <a:pt x="68733" y="696196"/>
                </a:lnTo>
                <a:lnTo>
                  <a:pt x="101261" y="724487"/>
                </a:lnTo>
                <a:lnTo>
                  <a:pt x="132585" y="742775"/>
                </a:lnTo>
                <a:lnTo>
                  <a:pt x="165497" y="757663"/>
                </a:lnTo>
                <a:lnTo>
                  <a:pt x="201530" y="770934"/>
                </a:lnTo>
                <a:lnTo>
                  <a:pt x="235283" y="778766"/>
                </a:lnTo>
                <a:lnTo>
                  <a:pt x="250050" y="778813"/>
                </a:lnTo>
                <a:lnTo>
                  <a:pt x="279417" y="776336"/>
                </a:lnTo>
                <a:lnTo>
                  <a:pt x="306072" y="774913"/>
                </a:lnTo>
                <a:lnTo>
                  <a:pt x="334852" y="771455"/>
                </a:lnTo>
                <a:lnTo>
                  <a:pt x="367480" y="764750"/>
                </a:lnTo>
                <a:lnTo>
                  <a:pt x="401260" y="754899"/>
                </a:lnTo>
                <a:lnTo>
                  <a:pt x="432392" y="742542"/>
                </a:lnTo>
                <a:lnTo>
                  <a:pt x="459880" y="726644"/>
                </a:lnTo>
                <a:lnTo>
                  <a:pt x="494959" y="702562"/>
                </a:lnTo>
                <a:lnTo>
                  <a:pt x="531803" y="676357"/>
                </a:lnTo>
                <a:lnTo>
                  <a:pt x="558085" y="655939"/>
                </a:lnTo>
                <a:lnTo>
                  <a:pt x="580985" y="622229"/>
                </a:lnTo>
                <a:lnTo>
                  <a:pt x="596759" y="599838"/>
                </a:lnTo>
                <a:lnTo>
                  <a:pt x="617676" y="561909"/>
                </a:lnTo>
                <a:lnTo>
                  <a:pt x="630112" y="529192"/>
                </a:lnTo>
                <a:lnTo>
                  <a:pt x="640721" y="494413"/>
                </a:lnTo>
                <a:lnTo>
                  <a:pt x="655360" y="457000"/>
                </a:lnTo>
                <a:lnTo>
                  <a:pt x="662266" y="419256"/>
                </a:lnTo>
                <a:lnTo>
                  <a:pt x="671532" y="383044"/>
                </a:lnTo>
                <a:lnTo>
                  <a:pt x="674952" y="353332"/>
                </a:lnTo>
                <a:lnTo>
                  <a:pt x="675965" y="323080"/>
                </a:lnTo>
                <a:lnTo>
                  <a:pt x="676308" y="286906"/>
                </a:lnTo>
                <a:lnTo>
                  <a:pt x="676367" y="254573"/>
                </a:lnTo>
                <a:lnTo>
                  <a:pt x="674129" y="217777"/>
                </a:lnTo>
                <a:lnTo>
                  <a:pt x="668101" y="188182"/>
                </a:lnTo>
                <a:lnTo>
                  <a:pt x="658695" y="160223"/>
                </a:lnTo>
                <a:lnTo>
                  <a:pt x="644391" y="123974"/>
                </a:lnTo>
                <a:lnTo>
                  <a:pt x="622093" y="91131"/>
                </a:lnTo>
                <a:lnTo>
                  <a:pt x="591275" y="58059"/>
                </a:lnTo>
                <a:lnTo>
                  <a:pt x="556559" y="29077"/>
                </a:lnTo>
                <a:lnTo>
                  <a:pt x="544393" y="19463"/>
                </a:lnTo>
                <a:lnTo>
                  <a:pt x="513629" y="6392"/>
                </a:lnTo>
                <a:lnTo>
                  <a:pt x="478306" y="525"/>
                </a:lnTo>
                <a:lnTo>
                  <a:pt x="449501" y="0"/>
                </a:lnTo>
                <a:lnTo>
                  <a:pt x="414243" y="5311"/>
                </a:lnTo>
                <a:lnTo>
                  <a:pt x="383195" y="18079"/>
                </a:lnTo>
                <a:lnTo>
                  <a:pt x="347261" y="44720"/>
                </a:lnTo>
                <a:lnTo>
                  <a:pt x="317816" y="66915"/>
                </a:lnTo>
                <a:lnTo>
                  <a:pt x="298585" y="83693"/>
                </a:lnTo>
                <a:lnTo>
                  <a:pt x="274325" y="116092"/>
                </a:lnTo>
                <a:lnTo>
                  <a:pt x="249672" y="1580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9188516"/>
      </p:ext>
    </p:extLst>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zh-CN"/>
              <a:t>Basic Checklist</a:t>
            </a:r>
          </a:p>
        </p:txBody>
      </p:sp>
      <p:sp>
        <p:nvSpPr>
          <p:cNvPr id="62467" name="Rectangle 3"/>
          <p:cNvSpPr>
            <a:spLocks noGrp="1" noChangeArrowheads="1"/>
          </p:cNvSpPr>
          <p:nvPr>
            <p:ph idx="1"/>
          </p:nvPr>
        </p:nvSpPr>
        <p:spPr>
          <a:xfrm>
            <a:off x="457200" y="2514600"/>
            <a:ext cx="8509000" cy="4800600"/>
          </a:xfrm>
        </p:spPr>
        <p:txBody>
          <a:bodyPr/>
          <a:lstStyle/>
          <a:p>
            <a:r>
              <a:rPr lang="en-US" altLang="zh-CN" dirty="0"/>
              <a:t>Important titles should be emphasized. Experiment</a:t>
            </a:r>
          </a:p>
          <a:p>
            <a:pPr lvl="1">
              <a:buFontTx/>
              <a:buNone/>
            </a:pPr>
            <a:r>
              <a:rPr lang="en-US" altLang="zh-CN" dirty="0"/>
              <a:t>with fonts &amp; styles; </a:t>
            </a:r>
            <a:r>
              <a:rPr lang="en-US" altLang="zh-CN" b="1" dirty="0"/>
              <a:t>bold</a:t>
            </a:r>
            <a:r>
              <a:rPr lang="en-US" altLang="zh-CN" dirty="0"/>
              <a:t>, </a:t>
            </a:r>
            <a:r>
              <a:rPr lang="en-US" altLang="zh-CN" i="1" dirty="0"/>
              <a:t>italic</a:t>
            </a:r>
            <a:r>
              <a:rPr lang="en-US" altLang="zh-CN" dirty="0"/>
              <a:t>, and </a:t>
            </a:r>
            <a:r>
              <a:rPr lang="en-US" altLang="zh-CN" u="sng" dirty="0"/>
              <a:t>underlines.</a:t>
            </a:r>
            <a:r>
              <a:rPr lang="en-US" altLang="zh-CN" dirty="0"/>
              <a:t> No</a:t>
            </a:r>
          </a:p>
          <a:p>
            <a:pPr lvl="1">
              <a:buFontTx/>
              <a:buNone/>
            </a:pPr>
            <a:r>
              <a:rPr lang="en-US" altLang="zh-CN" dirty="0"/>
              <a:t>more than 2 or 3 different sizes.</a:t>
            </a:r>
          </a:p>
          <a:p>
            <a:pPr lvl="1">
              <a:buFontTx/>
              <a:buNone/>
            </a:pPr>
            <a:endParaRPr lang="en-US" altLang="zh-CN" dirty="0"/>
          </a:p>
          <a:p>
            <a:r>
              <a:rPr lang="en-US" altLang="zh-CN" dirty="0"/>
              <a:t>Information is logically recorded</a:t>
            </a:r>
            <a:r>
              <a:rPr lang="en-US" altLang="zh-CN" dirty="0" smtClean="0"/>
              <a:t>. (Most current job first to past)</a:t>
            </a:r>
            <a:endParaRPr lang="en-US" altLang="zh-CN" dirty="0"/>
          </a:p>
          <a:p>
            <a:endParaRPr lang="en-US" altLang="zh-CN" dirty="0"/>
          </a:p>
          <a:p>
            <a:r>
              <a:rPr lang="en-US" altLang="zh-CN" dirty="0"/>
              <a:t>Use </a:t>
            </a:r>
            <a:r>
              <a:rPr lang="en-US" altLang="zh-CN" b="1" dirty="0"/>
              <a:t>Action Verbs </a:t>
            </a:r>
            <a:r>
              <a:rPr lang="en-US" altLang="zh-CN" dirty="0"/>
              <a:t>for accomplishments &amp; results.</a:t>
            </a:r>
          </a:p>
        </p:txBody>
      </p:sp>
      <p:grpSp>
        <p:nvGrpSpPr>
          <p:cNvPr id="31" name="SMARTInkShape-Group18"/>
          <p:cNvGrpSpPr/>
          <p:nvPr/>
        </p:nvGrpSpPr>
        <p:grpSpPr>
          <a:xfrm>
            <a:off x="3654161" y="1905000"/>
            <a:ext cx="2116896" cy="1271759"/>
            <a:chOff x="3654161" y="1905000"/>
            <a:chExt cx="2116896" cy="1271759"/>
          </a:xfrm>
        </p:grpSpPr>
        <p:sp>
          <p:nvSpPr>
            <p:cNvPr id="24" name="SMARTInkShape-30"/>
            <p:cNvSpPr/>
            <p:nvPr>
              <p:custDataLst>
                <p:tags r:id="rId3"/>
              </p:custDataLst>
            </p:nvPr>
          </p:nvSpPr>
          <p:spPr>
            <a:xfrm>
              <a:off x="4701540" y="2004060"/>
              <a:ext cx="541021" cy="518161"/>
            </a:xfrm>
            <a:custGeom>
              <a:avLst/>
              <a:gdLst/>
              <a:ahLst/>
              <a:cxnLst/>
              <a:rect l="0" t="0" r="0" b="0"/>
              <a:pathLst>
                <a:path w="541021" h="518161">
                  <a:moveTo>
                    <a:pt x="541020" y="518160"/>
                  </a:moveTo>
                  <a:lnTo>
                    <a:pt x="510122" y="515902"/>
                  </a:lnTo>
                  <a:lnTo>
                    <a:pt x="472385" y="504316"/>
                  </a:lnTo>
                  <a:lnTo>
                    <a:pt x="439691" y="486952"/>
                  </a:lnTo>
                  <a:lnTo>
                    <a:pt x="404917" y="463171"/>
                  </a:lnTo>
                  <a:lnTo>
                    <a:pt x="373589" y="433168"/>
                  </a:lnTo>
                  <a:lnTo>
                    <a:pt x="342942" y="395507"/>
                  </a:lnTo>
                  <a:lnTo>
                    <a:pt x="317794" y="363285"/>
                  </a:lnTo>
                  <a:lnTo>
                    <a:pt x="288895" y="326927"/>
                  </a:lnTo>
                  <a:lnTo>
                    <a:pt x="258884" y="289343"/>
                  </a:lnTo>
                  <a:lnTo>
                    <a:pt x="237826" y="263217"/>
                  </a:lnTo>
                  <a:lnTo>
                    <a:pt x="214356" y="234672"/>
                  </a:lnTo>
                  <a:lnTo>
                    <a:pt x="192071" y="207310"/>
                  </a:lnTo>
                  <a:lnTo>
                    <a:pt x="170878" y="181038"/>
                  </a:lnTo>
                  <a:lnTo>
                    <a:pt x="139907" y="143293"/>
                  </a:lnTo>
                  <a:lnTo>
                    <a:pt x="110975" y="110285"/>
                  </a:lnTo>
                  <a:lnTo>
                    <a:pt x="90078" y="79902"/>
                  </a:lnTo>
                  <a:lnTo>
                    <a:pt x="57206" y="42633"/>
                  </a:lnTo>
                  <a:lnTo>
                    <a:pt x="25516" y="1438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31"/>
            <p:cNvSpPr/>
            <p:nvPr>
              <p:custDataLst>
                <p:tags r:id="rId4"/>
              </p:custDataLst>
            </p:nvPr>
          </p:nvSpPr>
          <p:spPr>
            <a:xfrm>
              <a:off x="3654161" y="2293837"/>
              <a:ext cx="643520" cy="220764"/>
            </a:xfrm>
            <a:custGeom>
              <a:avLst/>
              <a:gdLst/>
              <a:ahLst/>
              <a:cxnLst/>
              <a:rect l="0" t="0" r="0" b="0"/>
              <a:pathLst>
                <a:path w="643520" h="220764">
                  <a:moveTo>
                    <a:pt x="643519" y="220763"/>
                  </a:moveTo>
                  <a:lnTo>
                    <a:pt x="630505" y="219916"/>
                  </a:lnTo>
                  <a:lnTo>
                    <a:pt x="597089" y="210157"/>
                  </a:lnTo>
                  <a:lnTo>
                    <a:pt x="559606" y="189555"/>
                  </a:lnTo>
                  <a:lnTo>
                    <a:pt x="521587" y="163940"/>
                  </a:lnTo>
                  <a:lnTo>
                    <a:pt x="488859" y="136255"/>
                  </a:lnTo>
                  <a:lnTo>
                    <a:pt x="459969" y="113879"/>
                  </a:lnTo>
                  <a:lnTo>
                    <a:pt x="429961" y="91163"/>
                  </a:lnTo>
                  <a:lnTo>
                    <a:pt x="397362" y="68345"/>
                  </a:lnTo>
                  <a:lnTo>
                    <a:pt x="363150" y="47756"/>
                  </a:lnTo>
                  <a:lnTo>
                    <a:pt x="329307" y="30930"/>
                  </a:lnTo>
                  <a:lnTo>
                    <a:pt x="294726" y="17479"/>
                  </a:lnTo>
                  <a:lnTo>
                    <a:pt x="260773" y="8131"/>
                  </a:lnTo>
                  <a:lnTo>
                    <a:pt x="226160" y="2256"/>
                  </a:lnTo>
                  <a:lnTo>
                    <a:pt x="194454" y="516"/>
                  </a:lnTo>
                  <a:lnTo>
                    <a:pt x="163611" y="0"/>
                  </a:lnTo>
                  <a:lnTo>
                    <a:pt x="128509" y="2105"/>
                  </a:lnTo>
                  <a:lnTo>
                    <a:pt x="92708" y="8091"/>
                  </a:lnTo>
                  <a:lnTo>
                    <a:pt x="57855" y="17699"/>
                  </a:lnTo>
                  <a:lnTo>
                    <a:pt x="21275" y="33833"/>
                  </a:lnTo>
                  <a:lnTo>
                    <a:pt x="4593" y="43421"/>
                  </a:lnTo>
                  <a:lnTo>
                    <a:pt x="821" y="50042"/>
                  </a:lnTo>
                  <a:lnTo>
                    <a:pt x="0" y="57842"/>
                  </a:lnTo>
                  <a:lnTo>
                    <a:pt x="1147" y="66429"/>
                  </a:lnTo>
                  <a:lnTo>
                    <a:pt x="18679" y="912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32"/>
            <p:cNvSpPr/>
            <p:nvPr>
              <p:custDataLst>
                <p:tags r:id="rId5"/>
              </p:custDataLst>
            </p:nvPr>
          </p:nvSpPr>
          <p:spPr>
            <a:xfrm>
              <a:off x="4419600" y="2918460"/>
              <a:ext cx="853441" cy="68581"/>
            </a:xfrm>
            <a:custGeom>
              <a:avLst/>
              <a:gdLst/>
              <a:ahLst/>
              <a:cxnLst/>
              <a:rect l="0" t="0" r="0" b="0"/>
              <a:pathLst>
                <a:path w="853441" h="68581">
                  <a:moveTo>
                    <a:pt x="0" y="68580"/>
                  </a:moveTo>
                  <a:lnTo>
                    <a:pt x="37393" y="68580"/>
                  </a:lnTo>
                  <a:lnTo>
                    <a:pt x="74203" y="68580"/>
                  </a:lnTo>
                  <a:lnTo>
                    <a:pt x="103817" y="66322"/>
                  </a:lnTo>
                  <a:lnTo>
                    <a:pt x="136734" y="63343"/>
                  </a:lnTo>
                  <a:lnTo>
                    <a:pt x="171119" y="62019"/>
                  </a:lnTo>
                  <a:lnTo>
                    <a:pt x="206158" y="59173"/>
                  </a:lnTo>
                  <a:lnTo>
                    <a:pt x="242332" y="55086"/>
                  </a:lnTo>
                  <a:lnTo>
                    <a:pt x="261462" y="52811"/>
                  </a:lnTo>
                  <a:lnTo>
                    <a:pt x="280988" y="50447"/>
                  </a:lnTo>
                  <a:lnTo>
                    <a:pt x="318488" y="45563"/>
                  </a:lnTo>
                  <a:lnTo>
                    <a:pt x="354910" y="41417"/>
                  </a:lnTo>
                  <a:lnTo>
                    <a:pt x="390854" y="39574"/>
                  </a:lnTo>
                  <a:lnTo>
                    <a:pt x="428842" y="34239"/>
                  </a:lnTo>
                  <a:lnTo>
                    <a:pt x="448454" y="30446"/>
                  </a:lnTo>
                  <a:lnTo>
                    <a:pt x="468303" y="27918"/>
                  </a:lnTo>
                  <a:lnTo>
                    <a:pt x="488309" y="26232"/>
                  </a:lnTo>
                  <a:lnTo>
                    <a:pt x="508419" y="25108"/>
                  </a:lnTo>
                  <a:lnTo>
                    <a:pt x="544311" y="21601"/>
                  </a:lnTo>
                  <a:lnTo>
                    <a:pt x="578889" y="17221"/>
                  </a:lnTo>
                  <a:lnTo>
                    <a:pt x="616835" y="12451"/>
                  </a:lnTo>
                  <a:lnTo>
                    <a:pt x="649505" y="9767"/>
                  </a:lnTo>
                  <a:lnTo>
                    <a:pt x="678982" y="7728"/>
                  </a:lnTo>
                  <a:lnTo>
                    <a:pt x="709016" y="3999"/>
                  </a:lnTo>
                  <a:lnTo>
                    <a:pt x="737040" y="1777"/>
                  </a:lnTo>
                  <a:lnTo>
                    <a:pt x="765301" y="790"/>
                  </a:lnTo>
                  <a:lnTo>
                    <a:pt x="797616" y="351"/>
                  </a:lnTo>
                  <a:lnTo>
                    <a:pt x="85344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33"/>
            <p:cNvSpPr/>
            <p:nvPr>
              <p:custDataLst>
                <p:tags r:id="rId6"/>
              </p:custDataLst>
            </p:nvPr>
          </p:nvSpPr>
          <p:spPr>
            <a:xfrm>
              <a:off x="4335780" y="2872740"/>
              <a:ext cx="1021081" cy="83821"/>
            </a:xfrm>
            <a:custGeom>
              <a:avLst/>
              <a:gdLst/>
              <a:ahLst/>
              <a:cxnLst/>
              <a:rect l="0" t="0" r="0" b="0"/>
              <a:pathLst>
                <a:path w="1021081" h="83821">
                  <a:moveTo>
                    <a:pt x="0" y="83820"/>
                  </a:moveTo>
                  <a:lnTo>
                    <a:pt x="28640" y="71758"/>
                  </a:lnTo>
                  <a:lnTo>
                    <a:pt x="58721" y="67264"/>
                  </a:lnTo>
                  <a:lnTo>
                    <a:pt x="88751" y="63762"/>
                  </a:lnTo>
                  <a:lnTo>
                    <a:pt x="124698" y="61790"/>
                  </a:lnTo>
                  <a:lnTo>
                    <a:pt x="158491" y="61206"/>
                  </a:lnTo>
                  <a:lnTo>
                    <a:pt x="185587" y="61069"/>
                  </a:lnTo>
                  <a:lnTo>
                    <a:pt x="214564" y="61008"/>
                  </a:lnTo>
                  <a:lnTo>
                    <a:pt x="245221" y="60135"/>
                  </a:lnTo>
                  <a:lnTo>
                    <a:pt x="278603" y="56925"/>
                  </a:lnTo>
                  <a:lnTo>
                    <a:pt x="315452" y="54933"/>
                  </a:lnTo>
                  <a:lnTo>
                    <a:pt x="334762" y="54402"/>
                  </a:lnTo>
                  <a:lnTo>
                    <a:pt x="372021" y="51554"/>
                  </a:lnTo>
                  <a:lnTo>
                    <a:pt x="409182" y="47466"/>
                  </a:lnTo>
                  <a:lnTo>
                    <a:pt x="428575" y="45191"/>
                  </a:lnTo>
                  <a:lnTo>
                    <a:pt x="448276" y="42827"/>
                  </a:lnTo>
                  <a:lnTo>
                    <a:pt x="468184" y="40405"/>
                  </a:lnTo>
                  <a:lnTo>
                    <a:pt x="488229" y="37943"/>
                  </a:lnTo>
                  <a:lnTo>
                    <a:pt x="508366" y="35455"/>
                  </a:lnTo>
                  <a:lnTo>
                    <a:pt x="527718" y="33797"/>
                  </a:lnTo>
                  <a:lnTo>
                    <a:pt x="565023" y="31954"/>
                  </a:lnTo>
                  <a:lnTo>
                    <a:pt x="584962" y="30616"/>
                  </a:lnTo>
                  <a:lnTo>
                    <a:pt x="605875" y="28877"/>
                  </a:lnTo>
                  <a:lnTo>
                    <a:pt x="627436" y="26872"/>
                  </a:lnTo>
                  <a:lnTo>
                    <a:pt x="648584" y="24688"/>
                  </a:lnTo>
                  <a:lnTo>
                    <a:pt x="669456" y="22385"/>
                  </a:lnTo>
                  <a:lnTo>
                    <a:pt x="690144" y="20004"/>
                  </a:lnTo>
                  <a:lnTo>
                    <a:pt x="709862" y="18416"/>
                  </a:lnTo>
                  <a:lnTo>
                    <a:pt x="747577" y="16651"/>
                  </a:lnTo>
                  <a:lnTo>
                    <a:pt x="784094" y="15867"/>
                  </a:lnTo>
                  <a:lnTo>
                    <a:pt x="820080" y="14672"/>
                  </a:lnTo>
                  <a:lnTo>
                    <a:pt x="855829" y="11319"/>
                  </a:lnTo>
                  <a:lnTo>
                    <a:pt x="886958" y="9264"/>
                  </a:lnTo>
                  <a:lnTo>
                    <a:pt x="914903" y="8351"/>
                  </a:lnTo>
                  <a:lnTo>
                    <a:pt x="941435" y="7945"/>
                  </a:lnTo>
                  <a:lnTo>
                    <a:pt x="976127" y="7716"/>
                  </a:lnTo>
                  <a:lnTo>
                    <a:pt x="1007855" y="7649"/>
                  </a:lnTo>
                  <a:lnTo>
                    <a:pt x="102108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34"/>
            <p:cNvSpPr/>
            <p:nvPr>
              <p:custDataLst>
                <p:tags r:id="rId7"/>
              </p:custDataLst>
            </p:nvPr>
          </p:nvSpPr>
          <p:spPr>
            <a:xfrm>
              <a:off x="3788545" y="2335207"/>
              <a:ext cx="1982512" cy="841552"/>
            </a:xfrm>
            <a:custGeom>
              <a:avLst/>
              <a:gdLst/>
              <a:ahLst/>
              <a:cxnLst/>
              <a:rect l="0" t="0" r="0" b="0"/>
              <a:pathLst>
                <a:path w="1982512" h="841552">
                  <a:moveTo>
                    <a:pt x="1842635" y="301313"/>
                  </a:moveTo>
                  <a:lnTo>
                    <a:pt x="1836551" y="285602"/>
                  </a:lnTo>
                  <a:lnTo>
                    <a:pt x="1832029" y="281631"/>
                  </a:lnTo>
                  <a:lnTo>
                    <a:pt x="1803130" y="267760"/>
                  </a:lnTo>
                  <a:lnTo>
                    <a:pt x="1771287" y="258728"/>
                  </a:lnTo>
                  <a:lnTo>
                    <a:pt x="1739171" y="248091"/>
                  </a:lnTo>
                  <a:lnTo>
                    <a:pt x="1708180" y="237836"/>
                  </a:lnTo>
                  <a:lnTo>
                    <a:pt x="1679371" y="226155"/>
                  </a:lnTo>
                  <a:lnTo>
                    <a:pt x="1649387" y="220060"/>
                  </a:lnTo>
                  <a:lnTo>
                    <a:pt x="1615008" y="210163"/>
                  </a:lnTo>
                  <a:lnTo>
                    <a:pt x="1578010" y="200552"/>
                  </a:lnTo>
                  <a:lnTo>
                    <a:pt x="1540237" y="196387"/>
                  </a:lnTo>
                  <a:lnTo>
                    <a:pt x="1512656" y="190897"/>
                  </a:lnTo>
                  <a:lnTo>
                    <a:pt x="1483465" y="184506"/>
                  </a:lnTo>
                  <a:lnTo>
                    <a:pt x="1453557" y="181665"/>
                  </a:lnTo>
                  <a:lnTo>
                    <a:pt x="1423331" y="178145"/>
                  </a:lnTo>
                  <a:lnTo>
                    <a:pt x="1392118" y="173758"/>
                  </a:lnTo>
                  <a:lnTo>
                    <a:pt x="1358490" y="168986"/>
                  </a:lnTo>
                  <a:lnTo>
                    <a:pt x="1326046" y="164043"/>
                  </a:lnTo>
                  <a:lnTo>
                    <a:pt x="1293846" y="159024"/>
                  </a:lnTo>
                  <a:lnTo>
                    <a:pt x="1259780" y="153971"/>
                  </a:lnTo>
                  <a:lnTo>
                    <a:pt x="1224885" y="148903"/>
                  </a:lnTo>
                  <a:lnTo>
                    <a:pt x="1189619" y="143829"/>
                  </a:lnTo>
                  <a:lnTo>
                    <a:pt x="1154191" y="138751"/>
                  </a:lnTo>
                  <a:lnTo>
                    <a:pt x="1118688" y="133672"/>
                  </a:lnTo>
                  <a:lnTo>
                    <a:pt x="1083154" y="128593"/>
                  </a:lnTo>
                  <a:lnTo>
                    <a:pt x="1047606" y="123513"/>
                  </a:lnTo>
                  <a:lnTo>
                    <a:pt x="1009793" y="120691"/>
                  </a:lnTo>
                  <a:lnTo>
                    <a:pt x="990227" y="119938"/>
                  </a:lnTo>
                  <a:lnTo>
                    <a:pt x="952683" y="119102"/>
                  </a:lnTo>
                  <a:lnTo>
                    <a:pt x="915394" y="118730"/>
                  </a:lnTo>
                  <a:lnTo>
                    <a:pt x="895968" y="118631"/>
                  </a:lnTo>
                  <a:lnTo>
                    <a:pt x="876243" y="118565"/>
                  </a:lnTo>
                  <a:lnTo>
                    <a:pt x="838523" y="118492"/>
                  </a:lnTo>
                  <a:lnTo>
                    <a:pt x="801156" y="119306"/>
                  </a:lnTo>
                  <a:lnTo>
                    <a:pt x="781709" y="120708"/>
                  </a:lnTo>
                  <a:lnTo>
                    <a:pt x="761971" y="122490"/>
                  </a:lnTo>
                  <a:lnTo>
                    <a:pt x="742039" y="123677"/>
                  </a:lnTo>
                  <a:lnTo>
                    <a:pt x="721978" y="124469"/>
                  </a:lnTo>
                  <a:lnTo>
                    <a:pt x="701831" y="124997"/>
                  </a:lnTo>
                  <a:lnTo>
                    <a:pt x="681625" y="127042"/>
                  </a:lnTo>
                  <a:lnTo>
                    <a:pt x="661382" y="130099"/>
                  </a:lnTo>
                  <a:lnTo>
                    <a:pt x="641113" y="133830"/>
                  </a:lnTo>
                  <a:lnTo>
                    <a:pt x="620827" y="137165"/>
                  </a:lnTo>
                  <a:lnTo>
                    <a:pt x="600530" y="140234"/>
                  </a:lnTo>
                  <a:lnTo>
                    <a:pt x="580225" y="143127"/>
                  </a:lnTo>
                  <a:lnTo>
                    <a:pt x="560761" y="146749"/>
                  </a:lnTo>
                  <a:lnTo>
                    <a:pt x="523331" y="155289"/>
                  </a:lnTo>
                  <a:lnTo>
                    <a:pt x="504206" y="159090"/>
                  </a:lnTo>
                  <a:lnTo>
                    <a:pt x="484682" y="162471"/>
                  </a:lnTo>
                  <a:lnTo>
                    <a:pt x="464893" y="165572"/>
                  </a:lnTo>
                  <a:lnTo>
                    <a:pt x="427101" y="175790"/>
                  </a:lnTo>
                  <a:lnTo>
                    <a:pt x="390549" y="187952"/>
                  </a:lnTo>
                  <a:lnTo>
                    <a:pt x="354548" y="199001"/>
                  </a:lnTo>
                  <a:lnTo>
                    <a:pt x="321050" y="211815"/>
                  </a:lnTo>
                  <a:lnTo>
                    <a:pt x="288381" y="225976"/>
                  </a:lnTo>
                  <a:lnTo>
                    <a:pt x="254107" y="240737"/>
                  </a:lnTo>
                  <a:lnTo>
                    <a:pt x="223633" y="258021"/>
                  </a:lnTo>
                  <a:lnTo>
                    <a:pt x="195978" y="276992"/>
                  </a:lnTo>
                  <a:lnTo>
                    <a:pt x="169577" y="296713"/>
                  </a:lnTo>
                  <a:lnTo>
                    <a:pt x="143731" y="316766"/>
                  </a:lnTo>
                  <a:lnTo>
                    <a:pt x="118134" y="337814"/>
                  </a:lnTo>
                  <a:lnTo>
                    <a:pt x="81615" y="373464"/>
                  </a:lnTo>
                  <a:lnTo>
                    <a:pt x="53956" y="410839"/>
                  </a:lnTo>
                  <a:lnTo>
                    <a:pt x="30520" y="448724"/>
                  </a:lnTo>
                  <a:lnTo>
                    <a:pt x="13323" y="486760"/>
                  </a:lnTo>
                  <a:lnTo>
                    <a:pt x="3335" y="524841"/>
                  </a:lnTo>
                  <a:lnTo>
                    <a:pt x="0" y="562935"/>
                  </a:lnTo>
                  <a:lnTo>
                    <a:pt x="704" y="601034"/>
                  </a:lnTo>
                  <a:lnTo>
                    <a:pt x="10885" y="638287"/>
                  </a:lnTo>
                  <a:lnTo>
                    <a:pt x="25473" y="671996"/>
                  </a:lnTo>
                  <a:lnTo>
                    <a:pt x="45505" y="706726"/>
                  </a:lnTo>
                  <a:lnTo>
                    <a:pt x="79546" y="744332"/>
                  </a:lnTo>
                  <a:lnTo>
                    <a:pt x="103153" y="762371"/>
                  </a:lnTo>
                  <a:lnTo>
                    <a:pt x="130579" y="776032"/>
                  </a:lnTo>
                  <a:lnTo>
                    <a:pt x="161959" y="790006"/>
                  </a:lnTo>
                  <a:lnTo>
                    <a:pt x="195661" y="802990"/>
                  </a:lnTo>
                  <a:lnTo>
                    <a:pt x="230395" y="811583"/>
                  </a:lnTo>
                  <a:lnTo>
                    <a:pt x="267846" y="818224"/>
                  </a:lnTo>
                  <a:lnTo>
                    <a:pt x="287316" y="821180"/>
                  </a:lnTo>
                  <a:lnTo>
                    <a:pt x="307915" y="824845"/>
                  </a:lnTo>
                  <a:lnTo>
                    <a:pt x="329269" y="828981"/>
                  </a:lnTo>
                  <a:lnTo>
                    <a:pt x="351124" y="833432"/>
                  </a:lnTo>
                  <a:lnTo>
                    <a:pt x="374161" y="836399"/>
                  </a:lnTo>
                  <a:lnTo>
                    <a:pt x="397986" y="838377"/>
                  </a:lnTo>
                  <a:lnTo>
                    <a:pt x="422336" y="839695"/>
                  </a:lnTo>
                  <a:lnTo>
                    <a:pt x="447035" y="840575"/>
                  </a:lnTo>
                  <a:lnTo>
                    <a:pt x="471969" y="841161"/>
                  </a:lnTo>
                  <a:lnTo>
                    <a:pt x="497057" y="841551"/>
                  </a:lnTo>
                  <a:lnTo>
                    <a:pt x="523096" y="840965"/>
                  </a:lnTo>
                  <a:lnTo>
                    <a:pt x="549769" y="839728"/>
                  </a:lnTo>
                  <a:lnTo>
                    <a:pt x="576865" y="838056"/>
                  </a:lnTo>
                  <a:lnTo>
                    <a:pt x="604241" y="836095"/>
                  </a:lnTo>
                  <a:lnTo>
                    <a:pt x="631806" y="833941"/>
                  </a:lnTo>
                  <a:lnTo>
                    <a:pt x="659496" y="831658"/>
                  </a:lnTo>
                  <a:lnTo>
                    <a:pt x="688115" y="829290"/>
                  </a:lnTo>
                  <a:lnTo>
                    <a:pt x="717355" y="826865"/>
                  </a:lnTo>
                  <a:lnTo>
                    <a:pt x="747008" y="824401"/>
                  </a:lnTo>
                  <a:lnTo>
                    <a:pt x="776091" y="821911"/>
                  </a:lnTo>
                  <a:lnTo>
                    <a:pt x="804792" y="819405"/>
                  </a:lnTo>
                  <a:lnTo>
                    <a:pt x="833240" y="816888"/>
                  </a:lnTo>
                  <a:lnTo>
                    <a:pt x="862365" y="813516"/>
                  </a:lnTo>
                  <a:lnTo>
                    <a:pt x="891942" y="809575"/>
                  </a:lnTo>
                  <a:lnTo>
                    <a:pt x="921819" y="805254"/>
                  </a:lnTo>
                  <a:lnTo>
                    <a:pt x="951898" y="801528"/>
                  </a:lnTo>
                  <a:lnTo>
                    <a:pt x="982110" y="798196"/>
                  </a:lnTo>
                  <a:lnTo>
                    <a:pt x="1012412" y="795128"/>
                  </a:lnTo>
                  <a:lnTo>
                    <a:pt x="1042773" y="791390"/>
                  </a:lnTo>
                  <a:lnTo>
                    <a:pt x="1073174" y="787204"/>
                  </a:lnTo>
                  <a:lnTo>
                    <a:pt x="1103601" y="782721"/>
                  </a:lnTo>
                  <a:lnTo>
                    <a:pt x="1134046" y="778038"/>
                  </a:lnTo>
                  <a:lnTo>
                    <a:pt x="1164502" y="773223"/>
                  </a:lnTo>
                  <a:lnTo>
                    <a:pt x="1194966" y="768319"/>
                  </a:lnTo>
                  <a:lnTo>
                    <a:pt x="1226283" y="762511"/>
                  </a:lnTo>
                  <a:lnTo>
                    <a:pt x="1258167" y="756098"/>
                  </a:lnTo>
                  <a:lnTo>
                    <a:pt x="1290429" y="749283"/>
                  </a:lnTo>
                  <a:lnTo>
                    <a:pt x="1321251" y="742200"/>
                  </a:lnTo>
                  <a:lnTo>
                    <a:pt x="1351112" y="734938"/>
                  </a:lnTo>
                  <a:lnTo>
                    <a:pt x="1380333" y="727556"/>
                  </a:lnTo>
                  <a:lnTo>
                    <a:pt x="1409127" y="720095"/>
                  </a:lnTo>
                  <a:lnTo>
                    <a:pt x="1437637" y="712581"/>
                  </a:lnTo>
                  <a:lnTo>
                    <a:pt x="1465956" y="705032"/>
                  </a:lnTo>
                  <a:lnTo>
                    <a:pt x="1493302" y="696612"/>
                  </a:lnTo>
                  <a:lnTo>
                    <a:pt x="1520000" y="687613"/>
                  </a:lnTo>
                  <a:lnTo>
                    <a:pt x="1546265" y="678226"/>
                  </a:lnTo>
                  <a:lnTo>
                    <a:pt x="1572243" y="669428"/>
                  </a:lnTo>
                  <a:lnTo>
                    <a:pt x="1598025" y="661023"/>
                  </a:lnTo>
                  <a:lnTo>
                    <a:pt x="1623682" y="652880"/>
                  </a:lnTo>
                  <a:lnTo>
                    <a:pt x="1647560" y="643218"/>
                  </a:lnTo>
                  <a:lnTo>
                    <a:pt x="1670251" y="632543"/>
                  </a:lnTo>
                  <a:lnTo>
                    <a:pt x="1692152" y="621193"/>
                  </a:lnTo>
                  <a:lnTo>
                    <a:pt x="1712680" y="610239"/>
                  </a:lnTo>
                  <a:lnTo>
                    <a:pt x="1732291" y="599551"/>
                  </a:lnTo>
                  <a:lnTo>
                    <a:pt x="1769887" y="578643"/>
                  </a:lnTo>
                  <a:lnTo>
                    <a:pt x="1806351" y="558062"/>
                  </a:lnTo>
                  <a:lnTo>
                    <a:pt x="1837798" y="535368"/>
                  </a:lnTo>
                  <a:lnTo>
                    <a:pt x="1866732" y="511171"/>
                  </a:lnTo>
                  <a:lnTo>
                    <a:pt x="1896525" y="486305"/>
                  </a:lnTo>
                  <a:lnTo>
                    <a:pt x="1929721" y="448506"/>
                  </a:lnTo>
                  <a:lnTo>
                    <a:pt x="1947380" y="420919"/>
                  </a:lnTo>
                  <a:lnTo>
                    <a:pt x="1962002" y="392571"/>
                  </a:lnTo>
                  <a:lnTo>
                    <a:pt x="1971322" y="365861"/>
                  </a:lnTo>
                  <a:lnTo>
                    <a:pt x="1978287" y="339879"/>
                  </a:lnTo>
                  <a:lnTo>
                    <a:pt x="1982511" y="313374"/>
                  </a:lnTo>
                  <a:lnTo>
                    <a:pt x="1981567" y="284660"/>
                  </a:lnTo>
                  <a:lnTo>
                    <a:pt x="1976067" y="257223"/>
                  </a:lnTo>
                  <a:lnTo>
                    <a:pt x="1961192" y="220234"/>
                  </a:lnTo>
                  <a:lnTo>
                    <a:pt x="1936183" y="185567"/>
                  </a:lnTo>
                  <a:lnTo>
                    <a:pt x="1901962" y="150742"/>
                  </a:lnTo>
                  <a:lnTo>
                    <a:pt x="1875776" y="130253"/>
                  </a:lnTo>
                  <a:lnTo>
                    <a:pt x="1844382" y="112680"/>
                  </a:lnTo>
                  <a:lnTo>
                    <a:pt x="1808416" y="96403"/>
                  </a:lnTo>
                  <a:lnTo>
                    <a:pt x="1789342" y="88506"/>
                  </a:lnTo>
                  <a:lnTo>
                    <a:pt x="1768160" y="80702"/>
                  </a:lnTo>
                  <a:lnTo>
                    <a:pt x="1745572" y="72959"/>
                  </a:lnTo>
                  <a:lnTo>
                    <a:pt x="1722046" y="65257"/>
                  </a:lnTo>
                  <a:lnTo>
                    <a:pt x="1697896" y="58429"/>
                  </a:lnTo>
                  <a:lnTo>
                    <a:pt x="1673329" y="52184"/>
                  </a:lnTo>
                  <a:lnTo>
                    <a:pt x="1648484" y="46327"/>
                  </a:lnTo>
                  <a:lnTo>
                    <a:pt x="1621761" y="41575"/>
                  </a:lnTo>
                  <a:lnTo>
                    <a:pt x="1593786" y="37561"/>
                  </a:lnTo>
                  <a:lnTo>
                    <a:pt x="1564976" y="34039"/>
                  </a:lnTo>
                  <a:lnTo>
                    <a:pt x="1534762" y="29997"/>
                  </a:lnTo>
                  <a:lnTo>
                    <a:pt x="1503613" y="25609"/>
                  </a:lnTo>
                  <a:lnTo>
                    <a:pt x="1471840" y="20990"/>
                  </a:lnTo>
                  <a:lnTo>
                    <a:pt x="1439651" y="17911"/>
                  </a:lnTo>
                  <a:lnTo>
                    <a:pt x="1407186" y="15858"/>
                  </a:lnTo>
                  <a:lnTo>
                    <a:pt x="1374536" y="14490"/>
                  </a:lnTo>
                  <a:lnTo>
                    <a:pt x="1340069" y="12731"/>
                  </a:lnTo>
                  <a:lnTo>
                    <a:pt x="1304391" y="10712"/>
                  </a:lnTo>
                  <a:lnTo>
                    <a:pt x="1267906" y="8519"/>
                  </a:lnTo>
                  <a:lnTo>
                    <a:pt x="1231729" y="7057"/>
                  </a:lnTo>
                  <a:lnTo>
                    <a:pt x="1195759" y="6082"/>
                  </a:lnTo>
                  <a:lnTo>
                    <a:pt x="1159923" y="5432"/>
                  </a:lnTo>
                  <a:lnTo>
                    <a:pt x="1123333" y="4153"/>
                  </a:lnTo>
                  <a:lnTo>
                    <a:pt x="1086241" y="2453"/>
                  </a:lnTo>
                  <a:lnTo>
                    <a:pt x="1048812" y="473"/>
                  </a:lnTo>
                  <a:lnTo>
                    <a:pt x="1010313" y="0"/>
                  </a:lnTo>
                  <a:lnTo>
                    <a:pt x="971101" y="531"/>
                  </a:lnTo>
                  <a:lnTo>
                    <a:pt x="931412" y="1731"/>
                  </a:lnTo>
                  <a:lnTo>
                    <a:pt x="892253" y="4225"/>
                  </a:lnTo>
                  <a:lnTo>
                    <a:pt x="853447" y="7581"/>
                  </a:lnTo>
                  <a:lnTo>
                    <a:pt x="814876" y="11512"/>
                  </a:lnTo>
                  <a:lnTo>
                    <a:pt x="776462" y="16672"/>
                  </a:lnTo>
                  <a:lnTo>
                    <a:pt x="738154" y="22652"/>
                  </a:lnTo>
                  <a:lnTo>
                    <a:pt x="699914" y="29179"/>
                  </a:lnTo>
                  <a:lnTo>
                    <a:pt x="661721" y="37764"/>
                  </a:lnTo>
                  <a:lnTo>
                    <a:pt x="623559" y="47720"/>
                  </a:lnTo>
                  <a:lnTo>
                    <a:pt x="585417" y="58591"/>
                  </a:lnTo>
                  <a:lnTo>
                    <a:pt x="548137" y="70918"/>
                  </a:lnTo>
                  <a:lnTo>
                    <a:pt x="511429" y="84217"/>
                  </a:lnTo>
                  <a:lnTo>
                    <a:pt x="475105" y="98162"/>
                  </a:lnTo>
                  <a:lnTo>
                    <a:pt x="437342" y="113386"/>
                  </a:lnTo>
                  <a:lnTo>
                    <a:pt x="398620" y="129462"/>
                  </a:lnTo>
                  <a:lnTo>
                    <a:pt x="359258" y="146105"/>
                  </a:lnTo>
                  <a:lnTo>
                    <a:pt x="322010" y="163975"/>
                  </a:lnTo>
                  <a:lnTo>
                    <a:pt x="181475" y="24035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35"/>
            <p:cNvSpPr/>
            <p:nvPr>
              <p:custDataLst>
                <p:tags r:id="rId8"/>
              </p:custDataLst>
            </p:nvPr>
          </p:nvSpPr>
          <p:spPr>
            <a:xfrm>
              <a:off x="5193854" y="1905000"/>
              <a:ext cx="307787" cy="541021"/>
            </a:xfrm>
            <a:custGeom>
              <a:avLst/>
              <a:gdLst/>
              <a:ahLst/>
              <a:cxnLst/>
              <a:rect l="0" t="0" r="0" b="0"/>
              <a:pathLst>
                <a:path w="307787" h="541021">
                  <a:moveTo>
                    <a:pt x="10606" y="541020"/>
                  </a:moveTo>
                  <a:lnTo>
                    <a:pt x="8348" y="525958"/>
                  </a:lnTo>
                  <a:lnTo>
                    <a:pt x="0" y="495335"/>
                  </a:lnTo>
                  <a:lnTo>
                    <a:pt x="784" y="468405"/>
                  </a:lnTo>
                  <a:lnTo>
                    <a:pt x="6379" y="438977"/>
                  </a:lnTo>
                  <a:lnTo>
                    <a:pt x="13399" y="408809"/>
                  </a:lnTo>
                  <a:lnTo>
                    <a:pt x="24886" y="374376"/>
                  </a:lnTo>
                  <a:lnTo>
                    <a:pt x="36426" y="347576"/>
                  </a:lnTo>
                  <a:lnTo>
                    <a:pt x="50022" y="319578"/>
                  </a:lnTo>
                  <a:lnTo>
                    <a:pt x="64531" y="293024"/>
                  </a:lnTo>
                  <a:lnTo>
                    <a:pt x="81704" y="264853"/>
                  </a:lnTo>
                  <a:lnTo>
                    <a:pt x="100625" y="236246"/>
                  </a:lnTo>
                  <a:lnTo>
                    <a:pt x="120323" y="209420"/>
                  </a:lnTo>
                  <a:lnTo>
                    <a:pt x="142625" y="183387"/>
                  </a:lnTo>
                  <a:lnTo>
                    <a:pt x="165801" y="157705"/>
                  </a:lnTo>
                  <a:lnTo>
                    <a:pt x="197889" y="120293"/>
                  </a:lnTo>
                  <a:lnTo>
                    <a:pt x="228000" y="88230"/>
                  </a:lnTo>
                  <a:lnTo>
                    <a:pt x="261356" y="54211"/>
                  </a:lnTo>
                  <a:lnTo>
                    <a:pt x="30778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36"/>
            <p:cNvSpPr/>
            <p:nvPr>
              <p:custDataLst>
                <p:tags r:id="rId9"/>
              </p:custDataLst>
            </p:nvPr>
          </p:nvSpPr>
          <p:spPr>
            <a:xfrm>
              <a:off x="4091940" y="2019300"/>
              <a:ext cx="449581" cy="478508"/>
            </a:xfrm>
            <a:custGeom>
              <a:avLst/>
              <a:gdLst/>
              <a:ahLst/>
              <a:cxnLst/>
              <a:rect l="0" t="0" r="0" b="0"/>
              <a:pathLst>
                <a:path w="449581" h="478508">
                  <a:moveTo>
                    <a:pt x="0" y="472440"/>
                  </a:moveTo>
                  <a:lnTo>
                    <a:pt x="20790" y="477677"/>
                  </a:lnTo>
                  <a:lnTo>
                    <a:pt x="56396" y="478507"/>
                  </a:lnTo>
                  <a:lnTo>
                    <a:pt x="94133" y="474614"/>
                  </a:lnTo>
                  <a:lnTo>
                    <a:pt x="132125" y="472237"/>
                  </a:lnTo>
                  <a:lnTo>
                    <a:pt x="169347" y="467394"/>
                  </a:lnTo>
                  <a:lnTo>
                    <a:pt x="202201" y="465583"/>
                  </a:lnTo>
                  <a:lnTo>
                    <a:pt x="233384" y="464199"/>
                  </a:lnTo>
                  <a:lnTo>
                    <a:pt x="264072" y="458803"/>
                  </a:lnTo>
                  <a:lnTo>
                    <a:pt x="284441" y="454244"/>
                  </a:lnTo>
                  <a:lnTo>
                    <a:pt x="292074" y="450149"/>
                  </a:lnTo>
                  <a:lnTo>
                    <a:pt x="312666" y="425327"/>
                  </a:lnTo>
                  <a:lnTo>
                    <a:pt x="320996" y="410014"/>
                  </a:lnTo>
                  <a:lnTo>
                    <a:pt x="326532" y="381507"/>
                  </a:lnTo>
                  <a:lnTo>
                    <a:pt x="333159" y="345778"/>
                  </a:lnTo>
                  <a:lnTo>
                    <a:pt x="338006" y="317933"/>
                  </a:lnTo>
                  <a:lnTo>
                    <a:pt x="342983" y="288623"/>
                  </a:lnTo>
                  <a:lnTo>
                    <a:pt x="348863" y="258664"/>
                  </a:lnTo>
                  <a:lnTo>
                    <a:pt x="357122" y="228415"/>
                  </a:lnTo>
                  <a:lnTo>
                    <a:pt x="361921" y="200296"/>
                  </a:lnTo>
                  <a:lnTo>
                    <a:pt x="369138" y="162922"/>
                  </a:lnTo>
                  <a:lnTo>
                    <a:pt x="377485" y="130400"/>
                  </a:lnTo>
                  <a:lnTo>
                    <a:pt x="384351" y="93115"/>
                  </a:lnTo>
                  <a:lnTo>
                    <a:pt x="402378" y="59592"/>
                  </a:lnTo>
                  <a:lnTo>
                    <a:pt x="413299" y="39952"/>
                  </a:lnTo>
                  <a:lnTo>
                    <a:pt x="436088" y="10040"/>
                  </a:lnTo>
                  <a:lnTo>
                    <a:pt x="44958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468" name="SMARTInkShape-Group19"/>
          <p:cNvGrpSpPr/>
          <p:nvPr/>
        </p:nvGrpSpPr>
        <p:grpSpPr>
          <a:xfrm>
            <a:off x="2118602" y="3490477"/>
            <a:ext cx="2041919" cy="471496"/>
            <a:chOff x="2118602" y="3490477"/>
            <a:chExt cx="2041919" cy="471496"/>
          </a:xfrm>
        </p:grpSpPr>
        <p:sp>
          <p:nvSpPr>
            <p:cNvPr id="62464" name="SMARTInkShape-37"/>
            <p:cNvSpPr/>
            <p:nvPr>
              <p:custDataLst>
                <p:tags r:id="rId1"/>
              </p:custDataLst>
            </p:nvPr>
          </p:nvSpPr>
          <p:spPr>
            <a:xfrm>
              <a:off x="2118602" y="3490477"/>
              <a:ext cx="677939" cy="471496"/>
            </a:xfrm>
            <a:custGeom>
              <a:avLst/>
              <a:gdLst/>
              <a:ahLst/>
              <a:cxnLst/>
              <a:rect l="0" t="0" r="0" b="0"/>
              <a:pathLst>
                <a:path w="677939" h="471496">
                  <a:moveTo>
                    <a:pt x="677938" y="83303"/>
                  </a:moveTo>
                  <a:lnTo>
                    <a:pt x="673893" y="83303"/>
                  </a:lnTo>
                  <a:lnTo>
                    <a:pt x="638463" y="57340"/>
                  </a:lnTo>
                  <a:lnTo>
                    <a:pt x="627373" y="49750"/>
                  </a:lnTo>
                  <a:lnTo>
                    <a:pt x="592660" y="37979"/>
                  </a:lnTo>
                  <a:lnTo>
                    <a:pt x="560948" y="30081"/>
                  </a:lnTo>
                  <a:lnTo>
                    <a:pt x="524442" y="19826"/>
                  </a:lnTo>
                  <a:lnTo>
                    <a:pt x="488758" y="14884"/>
                  </a:lnTo>
                  <a:lnTo>
                    <a:pt x="458290" y="9785"/>
                  </a:lnTo>
                  <a:lnTo>
                    <a:pt x="425368" y="7051"/>
                  </a:lnTo>
                  <a:lnTo>
                    <a:pt x="391012" y="1229"/>
                  </a:lnTo>
                  <a:lnTo>
                    <a:pt x="356421" y="0"/>
                  </a:lnTo>
                  <a:lnTo>
                    <a:pt x="323876" y="1894"/>
                  </a:lnTo>
                  <a:lnTo>
                    <a:pt x="293631" y="5560"/>
                  </a:lnTo>
                  <a:lnTo>
                    <a:pt x="260116" y="8903"/>
                  </a:lnTo>
                  <a:lnTo>
                    <a:pt x="222495" y="17619"/>
                  </a:lnTo>
                  <a:lnTo>
                    <a:pt x="188901" y="27752"/>
                  </a:lnTo>
                  <a:lnTo>
                    <a:pt x="173568" y="30674"/>
                  </a:lnTo>
                  <a:lnTo>
                    <a:pt x="140645" y="44089"/>
                  </a:lnTo>
                  <a:lnTo>
                    <a:pt x="109244" y="59188"/>
                  </a:lnTo>
                  <a:lnTo>
                    <a:pt x="74739" y="77441"/>
                  </a:lnTo>
                  <a:lnTo>
                    <a:pt x="61023" y="87471"/>
                  </a:lnTo>
                  <a:lnTo>
                    <a:pt x="33185" y="124152"/>
                  </a:lnTo>
                  <a:lnTo>
                    <a:pt x="13682" y="159865"/>
                  </a:lnTo>
                  <a:lnTo>
                    <a:pt x="5950" y="193878"/>
                  </a:lnTo>
                  <a:lnTo>
                    <a:pt x="573" y="231669"/>
                  </a:lnTo>
                  <a:lnTo>
                    <a:pt x="0" y="262824"/>
                  </a:lnTo>
                  <a:lnTo>
                    <a:pt x="1523" y="293880"/>
                  </a:lnTo>
                  <a:lnTo>
                    <a:pt x="11835" y="330199"/>
                  </a:lnTo>
                  <a:lnTo>
                    <a:pt x="14439" y="342048"/>
                  </a:lnTo>
                  <a:lnTo>
                    <a:pt x="32612" y="375473"/>
                  </a:lnTo>
                  <a:lnTo>
                    <a:pt x="61187" y="410460"/>
                  </a:lnTo>
                  <a:lnTo>
                    <a:pt x="90013" y="438479"/>
                  </a:lnTo>
                  <a:lnTo>
                    <a:pt x="112484" y="450537"/>
                  </a:lnTo>
                  <a:lnTo>
                    <a:pt x="149257" y="462227"/>
                  </a:lnTo>
                  <a:lnTo>
                    <a:pt x="180461" y="468674"/>
                  </a:lnTo>
                  <a:lnTo>
                    <a:pt x="217365" y="470960"/>
                  </a:lnTo>
                  <a:lnTo>
                    <a:pt x="245486" y="471495"/>
                  </a:lnTo>
                  <a:lnTo>
                    <a:pt x="274917" y="469475"/>
                  </a:lnTo>
                  <a:lnTo>
                    <a:pt x="304084" y="465755"/>
                  </a:lnTo>
                  <a:lnTo>
                    <a:pt x="331159" y="461279"/>
                  </a:lnTo>
                  <a:lnTo>
                    <a:pt x="362111" y="458045"/>
                  </a:lnTo>
                  <a:lnTo>
                    <a:pt x="397865" y="450022"/>
                  </a:lnTo>
                  <a:lnTo>
                    <a:pt x="435216" y="436835"/>
                  </a:lnTo>
                  <a:lnTo>
                    <a:pt x="467637" y="418911"/>
                  </a:lnTo>
                  <a:lnTo>
                    <a:pt x="505652" y="397470"/>
                  </a:lnTo>
                  <a:lnTo>
                    <a:pt x="538912" y="378790"/>
                  </a:lnTo>
                  <a:lnTo>
                    <a:pt x="575610" y="347596"/>
                  </a:lnTo>
                  <a:lnTo>
                    <a:pt x="608713" y="315002"/>
                  </a:lnTo>
                  <a:lnTo>
                    <a:pt x="640370" y="277061"/>
                  </a:lnTo>
                  <a:lnTo>
                    <a:pt x="654813" y="240491"/>
                  </a:lnTo>
                  <a:lnTo>
                    <a:pt x="665186" y="206169"/>
                  </a:lnTo>
                  <a:lnTo>
                    <a:pt x="668797" y="178598"/>
                  </a:lnTo>
                  <a:lnTo>
                    <a:pt x="665822" y="148980"/>
                  </a:lnTo>
                  <a:lnTo>
                    <a:pt x="651995" y="116408"/>
                  </a:lnTo>
                  <a:lnTo>
                    <a:pt x="633516" y="92972"/>
                  </a:lnTo>
                  <a:lnTo>
                    <a:pt x="598648" y="74030"/>
                  </a:lnTo>
                  <a:lnTo>
                    <a:pt x="568781" y="60539"/>
                  </a:lnTo>
                  <a:lnTo>
                    <a:pt x="548398" y="452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465" name="SMARTInkShape-38"/>
            <p:cNvSpPr/>
            <p:nvPr>
              <p:custDataLst>
                <p:tags r:id="rId2"/>
              </p:custDataLst>
            </p:nvPr>
          </p:nvSpPr>
          <p:spPr>
            <a:xfrm>
              <a:off x="2834640" y="3771918"/>
              <a:ext cx="1325881" cy="83803"/>
            </a:xfrm>
            <a:custGeom>
              <a:avLst/>
              <a:gdLst/>
              <a:ahLst/>
              <a:cxnLst/>
              <a:rect l="0" t="0" r="0" b="0"/>
              <a:pathLst>
                <a:path w="1325881" h="83803">
                  <a:moveTo>
                    <a:pt x="0" y="83802"/>
                  </a:moveTo>
                  <a:lnTo>
                    <a:pt x="4045" y="83802"/>
                  </a:lnTo>
                  <a:lnTo>
                    <a:pt x="39124" y="66635"/>
                  </a:lnTo>
                  <a:lnTo>
                    <a:pt x="73399" y="58584"/>
                  </a:lnTo>
                  <a:lnTo>
                    <a:pt x="101202" y="53403"/>
                  </a:lnTo>
                  <a:lnTo>
                    <a:pt x="131339" y="48278"/>
                  </a:lnTo>
                  <a:lnTo>
                    <a:pt x="164488" y="43178"/>
                  </a:lnTo>
                  <a:lnTo>
                    <a:pt x="192204" y="40347"/>
                  </a:lnTo>
                  <a:lnTo>
                    <a:pt x="226847" y="38753"/>
                  </a:lnTo>
                  <a:lnTo>
                    <a:pt x="258561" y="38281"/>
                  </a:lnTo>
                  <a:lnTo>
                    <a:pt x="289406" y="35883"/>
                  </a:lnTo>
                  <a:lnTo>
                    <a:pt x="313198" y="32025"/>
                  </a:lnTo>
                  <a:lnTo>
                    <a:pt x="346350" y="27488"/>
                  </a:lnTo>
                  <a:lnTo>
                    <a:pt x="374631" y="24907"/>
                  </a:lnTo>
                  <a:lnTo>
                    <a:pt x="411851" y="23454"/>
                  </a:lnTo>
                  <a:lnTo>
                    <a:pt x="447432" y="23024"/>
                  </a:lnTo>
                  <a:lnTo>
                    <a:pt x="481682" y="22896"/>
                  </a:lnTo>
                  <a:lnTo>
                    <a:pt x="518641" y="22858"/>
                  </a:lnTo>
                  <a:lnTo>
                    <a:pt x="544620" y="22849"/>
                  </a:lnTo>
                  <a:lnTo>
                    <a:pt x="573100" y="22845"/>
                  </a:lnTo>
                  <a:lnTo>
                    <a:pt x="600433" y="22844"/>
                  </a:lnTo>
                  <a:lnTo>
                    <a:pt x="627539" y="22843"/>
                  </a:lnTo>
                  <a:lnTo>
                    <a:pt x="656520" y="22842"/>
                  </a:lnTo>
                  <a:lnTo>
                    <a:pt x="684075" y="20584"/>
                  </a:lnTo>
                  <a:lnTo>
                    <a:pt x="711280" y="17605"/>
                  </a:lnTo>
                  <a:lnTo>
                    <a:pt x="740305" y="16281"/>
                  </a:lnTo>
                  <a:lnTo>
                    <a:pt x="772395" y="15693"/>
                  </a:lnTo>
                  <a:lnTo>
                    <a:pt x="804720" y="14585"/>
                  </a:lnTo>
                  <a:lnTo>
                    <a:pt x="833198" y="11270"/>
                  </a:lnTo>
                  <a:lnTo>
                    <a:pt x="864481" y="9232"/>
                  </a:lnTo>
                  <a:lnTo>
                    <a:pt x="896447" y="8326"/>
                  </a:lnTo>
                  <a:lnTo>
                    <a:pt x="924765" y="7924"/>
                  </a:lnTo>
                  <a:lnTo>
                    <a:pt x="953720" y="7745"/>
                  </a:lnTo>
                  <a:lnTo>
                    <a:pt x="982675" y="7666"/>
                  </a:lnTo>
                  <a:lnTo>
                    <a:pt x="1009656" y="7630"/>
                  </a:lnTo>
                  <a:lnTo>
                    <a:pt x="1038016" y="7615"/>
                  </a:lnTo>
                  <a:lnTo>
                    <a:pt x="1068400" y="6761"/>
                  </a:lnTo>
                  <a:lnTo>
                    <a:pt x="1101660" y="3559"/>
                  </a:lnTo>
                  <a:lnTo>
                    <a:pt x="1131682" y="1572"/>
                  </a:lnTo>
                  <a:lnTo>
                    <a:pt x="1159983" y="689"/>
                  </a:lnTo>
                  <a:lnTo>
                    <a:pt x="1189495" y="296"/>
                  </a:lnTo>
                  <a:lnTo>
                    <a:pt x="1217287" y="122"/>
                  </a:lnTo>
                  <a:lnTo>
                    <a:pt x="1243750" y="44"/>
                  </a:lnTo>
                  <a:lnTo>
                    <a:pt x="1278215" y="0"/>
                  </a:lnTo>
                  <a:lnTo>
                    <a:pt x="1325880" y="76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918089055"/>
      </p:ext>
    </p:extLst>
  </p:cSld>
  <p:clrMapOvr>
    <a:masterClrMapping/>
  </p:clrMapOvr>
  <p:transition>
    <p:cover dir="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14403</TotalTime>
  <Words>3015</Words>
  <Application>Microsoft Office PowerPoint</Application>
  <PresentationFormat>On-screen Show (4:3)</PresentationFormat>
  <Paragraphs>421</Paragraphs>
  <Slides>52</Slides>
  <Notes>35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52</vt:i4>
      </vt:variant>
    </vt:vector>
  </HeadingPairs>
  <TitlesOfParts>
    <vt:vector size="67" baseType="lpstr">
      <vt:lpstr>宋体</vt:lpstr>
      <vt:lpstr>Aharoni</vt:lpstr>
      <vt:lpstr>akaDylan Collage</vt:lpstr>
      <vt:lpstr>Arial</vt:lpstr>
      <vt:lpstr>Bradley Hand ITC</vt:lpstr>
      <vt:lpstr>Calibri</vt:lpstr>
      <vt:lpstr>方正舒体</vt:lpstr>
      <vt:lpstr>Garamond</vt:lpstr>
      <vt:lpstr>Scribble Box</vt:lpstr>
      <vt:lpstr>Square721 BT</vt:lpstr>
      <vt:lpstr>Symbol</vt:lpstr>
      <vt:lpstr>Times</vt:lpstr>
      <vt:lpstr>Times New Roman</vt:lpstr>
      <vt:lpstr>Wingdings</vt:lpstr>
      <vt:lpstr>Organic</vt:lpstr>
      <vt:lpstr>Writing The  Effective Resume</vt:lpstr>
      <vt:lpstr>Find a Job…</vt:lpstr>
      <vt:lpstr>Look a little deeper…</vt:lpstr>
      <vt:lpstr>Writing An Effective Resume</vt:lpstr>
      <vt:lpstr>What Information Should  Be In A Resume?</vt:lpstr>
      <vt:lpstr>Characteristics Of A  Successful Resume</vt:lpstr>
      <vt:lpstr>Characteristics Of A  Successful Resume</vt:lpstr>
      <vt:lpstr>Basic Checklist</vt:lpstr>
      <vt:lpstr>Basic Checklist</vt:lpstr>
      <vt:lpstr>Basic Checklist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Spelling has been checked. </vt:lpstr>
      <vt:lpstr>Resume Faux Pax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Networking</vt:lpstr>
      <vt:lpstr>Networking</vt:lpstr>
      <vt:lpstr>PowerPoint Presentation</vt:lpstr>
      <vt:lpstr>Writing An Effective  Cover Letter</vt:lpstr>
      <vt:lpstr>How To Write A Cover Letter - Rules</vt:lpstr>
      <vt:lpstr>How To Write A Cover Letter - Contents</vt:lpstr>
      <vt:lpstr>How To Write A Cover Letter - Contents</vt:lpstr>
      <vt:lpstr>How To Write A Cover Letter - Contents</vt:lpstr>
      <vt:lpstr>Successful Interviewing Skills</vt:lpstr>
      <vt:lpstr>First Impressions Count …</vt:lpstr>
      <vt:lpstr>Characteristics of a Successful Interview</vt:lpstr>
      <vt:lpstr>Preparation</vt:lpstr>
      <vt:lpstr>Preparation</vt:lpstr>
      <vt:lpstr>Interview Presentation </vt:lpstr>
      <vt:lpstr>Leave The Baggage At     The Door</vt:lpstr>
      <vt:lpstr>Interview Content</vt:lpstr>
      <vt:lpstr>Behavioral Based Interviewing</vt:lpstr>
      <vt:lpstr>Behavioral Based Questions</vt:lpstr>
      <vt:lpstr>Sample Questions</vt:lpstr>
      <vt:lpstr>Technical Skills Are Important</vt:lpstr>
      <vt:lpstr>Soft Skills Are Just As Important</vt:lpstr>
      <vt:lpstr>Interview Follow-Up</vt:lpstr>
    </vt:vector>
  </TitlesOfParts>
  <Company>StudioNorth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Schneider</dc:creator>
  <cp:lastModifiedBy>Sandra Holbrook</cp:lastModifiedBy>
  <cp:revision>101</cp:revision>
  <cp:lastPrinted>2003-08-11T16:25:04Z</cp:lastPrinted>
  <dcterms:created xsi:type="dcterms:W3CDTF">2003-07-18T16:12:50Z</dcterms:created>
  <dcterms:modified xsi:type="dcterms:W3CDTF">2016-12-02T19:21:14Z</dcterms:modified>
</cp:coreProperties>
</file>