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9" r:id="rId4"/>
    <p:sldId id="263" r:id="rId5"/>
    <p:sldId id="265" r:id="rId6"/>
    <p:sldId id="260" r:id="rId7"/>
    <p:sldId id="264" r:id="rId8"/>
    <p:sldId id="270" r:id="rId9"/>
    <p:sldId id="271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6/14/2018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6/14/2018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6/14/2018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6/14/2018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6/14/2018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6/14/2018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6/14/2018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6/14/2018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6/14/2018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6/14/2018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6/14/2018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6/14/2018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6/14/2018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life.ca/audio/andrew-fountain-bible-truth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sd.instructure.com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dirty="0"/>
              <a:t>Using Canvas in the ECE Classroom &amp;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Kristen Kohler &amp; Karry Pineda</a:t>
            </a:r>
          </a:p>
          <a:p>
            <a:r>
              <a:rPr lang="en-US" dirty="0" err="1"/>
              <a:t>Viewmont</a:t>
            </a:r>
            <a:r>
              <a:rPr lang="en-US" dirty="0"/>
              <a:t> High School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Questions??</a:t>
            </a:r>
          </a:p>
        </p:txBody>
      </p:sp>
      <p:pic>
        <p:nvPicPr>
          <p:cNvPr id="9" name="Picture Placeholder 8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AB7C5B54-590B-4090-9EB3-D899C77D559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t="3982" b="3982"/>
          <a:stretch>
            <a:fillRect/>
          </a:stretch>
        </p:blipFill>
        <p:spPr>
          <a:xfrm>
            <a:off x="1408111" y="622300"/>
            <a:ext cx="6666229" cy="4597399"/>
          </a:xfr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E93A740E-CADE-48E4-96DA-1FA1AA815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we’ll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covering</a:t>
            </a:r>
            <a:r>
              <a:rPr lang="fr-FR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center/class rotations</a:t>
            </a:r>
          </a:p>
          <a:p>
            <a:r>
              <a:rPr lang="en-US" dirty="0"/>
              <a:t>Canvas</a:t>
            </a:r>
          </a:p>
          <a:p>
            <a:r>
              <a:rPr lang="en-US" dirty="0"/>
              <a:t>Student videos and evaluations</a:t>
            </a:r>
          </a:p>
          <a:p>
            <a:r>
              <a:rPr lang="en-US" dirty="0"/>
              <a:t>Tips for success</a:t>
            </a:r>
          </a:p>
          <a:p>
            <a:r>
              <a:rPr lang="en-US" dirty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ECE Pathway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Child Development </a:t>
            </a:r>
          </a:p>
          <a:p>
            <a:pPr lvl="1"/>
            <a:r>
              <a:rPr lang="en-US" dirty="0"/>
              <a:t>Teach a nursery rhyme lesson, observe, preschool day</a:t>
            </a:r>
          </a:p>
          <a:p>
            <a:r>
              <a:rPr lang="en-US" dirty="0"/>
              <a:t>ECE 1 A/B </a:t>
            </a:r>
          </a:p>
          <a:p>
            <a:pPr lvl="1"/>
            <a:r>
              <a:rPr lang="en-US" dirty="0"/>
              <a:t>Taught same period</a:t>
            </a:r>
          </a:p>
          <a:p>
            <a:pPr lvl="1"/>
            <a:r>
              <a:rPr lang="en-US" dirty="0"/>
              <a:t>½ time in class/½ time in center</a:t>
            </a:r>
          </a:p>
          <a:p>
            <a:r>
              <a:rPr lang="en-US" dirty="0"/>
              <a:t>ECE 2</a:t>
            </a:r>
          </a:p>
          <a:p>
            <a:pPr lvl="1"/>
            <a:r>
              <a:rPr lang="en-US" dirty="0"/>
              <a:t>In center full-time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23F4D0C-E5D6-4102-8B2E-3CA17D4D4C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ECE 1A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306887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About 16 students divided into groups of 4</a:t>
            </a:r>
          </a:p>
          <a:p>
            <a:r>
              <a:rPr lang="en-US" dirty="0"/>
              <a:t>Rotate between class and center every other day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term – support teachers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term – teach in groups</a:t>
            </a:r>
          </a:p>
          <a:p>
            <a:pPr lvl="1"/>
            <a:r>
              <a:rPr lang="en-US" dirty="0"/>
              <a:t>Take turns being </a:t>
            </a:r>
            <a:r>
              <a:rPr lang="en-US" dirty="0" smtClean="0"/>
              <a:t>lead teacher</a:t>
            </a:r>
            <a:endParaRPr lang="en-US" dirty="0"/>
          </a:p>
          <a:p>
            <a:pPr lvl="1"/>
            <a:r>
              <a:rPr lang="en-US" dirty="0"/>
              <a:t>Rest of group supports, each planning a center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Rotate between class and center every other day</a:t>
            </a:r>
          </a:p>
          <a:p>
            <a:r>
              <a:rPr lang="en-US" dirty="0"/>
              <a:t>In class – lesson planning and working on portfolio</a:t>
            </a:r>
          </a:p>
          <a:p>
            <a:r>
              <a:rPr lang="en-US" dirty="0"/>
              <a:t>In center – support and teaching</a:t>
            </a:r>
          </a:p>
          <a:p>
            <a:r>
              <a:rPr lang="en-US" dirty="0"/>
              <a:t>Write full lesson plans, circle &amp; centers (teach at least 3x to toddlers and 3x to preschoolers)</a:t>
            </a:r>
          </a:p>
          <a:p>
            <a:r>
              <a:rPr lang="en-US" dirty="0"/>
              <a:t>Act as </a:t>
            </a:r>
            <a:r>
              <a:rPr lang="en-US" dirty="0" smtClean="0"/>
              <a:t>Lead </a:t>
            </a:r>
            <a:r>
              <a:rPr lang="en-US" dirty="0"/>
              <a:t>Teacher with 1A as support teachers</a:t>
            </a:r>
          </a:p>
          <a:p>
            <a:r>
              <a:rPr lang="en-US" dirty="0"/>
              <a:t>Great modeling for 1A students!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4BD66ED-07B6-43B5-B74D-ECA37C511CD0}"/>
              </a:ext>
            </a:extLst>
          </p:cNvPr>
          <p:cNvSpPr txBox="1">
            <a:spLocks/>
          </p:cNvSpPr>
          <p:nvPr/>
        </p:nvSpPr>
        <p:spPr>
          <a:xfrm>
            <a:off x="68945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ECE </a:t>
            </a:r>
            <a:r>
              <a:rPr lang="en-US" b="1" dirty="0"/>
              <a:t>1B (2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ECE 2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6AC85-47E0-43D2-AC2E-E1D49A73083D}"/>
              </a:ext>
            </a:extLst>
          </p:cNvPr>
          <p:cNvSpPr txBox="1">
            <a:spLocks/>
          </p:cNvSpPr>
          <p:nvPr/>
        </p:nvSpPr>
        <p:spPr>
          <a:xfrm>
            <a:off x="2208213" y="1600200"/>
            <a:ext cx="4306887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Independent Orientation</a:t>
            </a:r>
          </a:p>
          <a:p>
            <a:r>
              <a:rPr lang="en-US" dirty="0"/>
              <a:t>Same Lesson Plan format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ead </a:t>
            </a:r>
            <a:r>
              <a:rPr lang="en-US" dirty="0"/>
              <a:t>Teacher &amp; Support Teacher</a:t>
            </a:r>
          </a:p>
          <a:p>
            <a:r>
              <a:rPr lang="en-US" dirty="0"/>
              <a:t>Assignments all on Canvas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½ hour training requirement</a:t>
            </a:r>
          </a:p>
          <a:p>
            <a:pPr lvl="1"/>
            <a:r>
              <a:rPr lang="en-US" dirty="0"/>
              <a:t>Licensing Laws</a:t>
            </a:r>
          </a:p>
          <a:p>
            <a:pPr lvl="1"/>
            <a:r>
              <a:rPr lang="en-US" dirty="0"/>
              <a:t>Prepare for State Test</a:t>
            </a:r>
          </a:p>
          <a:p>
            <a:pPr lvl="1"/>
            <a:r>
              <a:rPr lang="en-US" dirty="0"/>
              <a:t>Performance Objectives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Canvas and ECE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we LOVE it! (and maybe a little of why we don’t)</a:t>
            </a: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Canvas in ECE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 more paper trail!</a:t>
            </a:r>
          </a:p>
          <a:p>
            <a:r>
              <a:rPr lang="en-US" dirty="0"/>
              <a:t>Everyone has access to it from the center and the classroom</a:t>
            </a:r>
          </a:p>
          <a:p>
            <a:r>
              <a:rPr lang="en-US" dirty="0"/>
              <a:t>Everyone can give feedback</a:t>
            </a:r>
          </a:p>
          <a:p>
            <a:r>
              <a:rPr lang="en-US" dirty="0"/>
              <a:t>Easy for center teacher to help grade/evaluate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Disadvantages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Takes some time to teach the students</a:t>
            </a:r>
          </a:p>
          <a:p>
            <a:r>
              <a:rPr lang="en-US" dirty="0"/>
              <a:t>Every now and then it goes down or has issues</a:t>
            </a:r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Student Self-Evaluations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306887" cy="4114800"/>
          </a:xfrm>
        </p:spPr>
        <p:txBody>
          <a:bodyPr>
            <a:normAutofit/>
          </a:bodyPr>
          <a:lstStyle/>
          <a:p>
            <a:r>
              <a:rPr lang="en-US" dirty="0"/>
              <a:t>Video student with laptop</a:t>
            </a:r>
          </a:p>
          <a:p>
            <a:r>
              <a:rPr lang="en-US" dirty="0"/>
              <a:t>Share video using OneDrive</a:t>
            </a:r>
          </a:p>
          <a:p>
            <a:r>
              <a:rPr lang="en-US" dirty="0"/>
              <a:t>Students watch it and evaluate themselves in Canvas	</a:t>
            </a:r>
          </a:p>
          <a:p>
            <a:r>
              <a:rPr lang="en-US" dirty="0"/>
              <a:t>Allows teacher/director to evaluate more effectively as well</a:t>
            </a:r>
          </a:p>
          <a:p>
            <a:r>
              <a:rPr lang="en-US" dirty="0"/>
              <a:t>Peers may also evaluate videos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804412D-20F0-41E6-A48A-DDAF175646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1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Success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1790700"/>
            <a:ext cx="4572000" cy="4242435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Communication!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Flexibility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Scaffolding and Uniformity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Simplified Objectives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Remind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Student Ownership/Initiative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High Expectations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Teamwork</a:t>
            </a:r>
          </a:p>
          <a:p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C575B827-6444-4469-AC39-59FAD41AD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70943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1709</TotalTime>
  <Words>316</Words>
  <Application>Microsoft Office PowerPoint</Application>
  <PresentationFormat>Widescreen</PresentationFormat>
  <Paragraphs>70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Euphemia</vt:lpstr>
      <vt:lpstr>Wingdings</vt:lpstr>
      <vt:lpstr>Children Playing 16x9</vt:lpstr>
      <vt:lpstr>Using Canvas in the ECE Classroom &amp; Lab</vt:lpstr>
      <vt:lpstr>What we’ll be covering…</vt:lpstr>
      <vt:lpstr>ECE Pathway</vt:lpstr>
      <vt:lpstr>ECE 1A (1)</vt:lpstr>
      <vt:lpstr>ECE 2 (3)</vt:lpstr>
      <vt:lpstr>Canvas and ECE </vt:lpstr>
      <vt:lpstr>Canvas in ECE</vt:lpstr>
      <vt:lpstr>Student Self-Evaluations</vt:lpstr>
      <vt:lpstr>Tips for Success</vt:lpstr>
      <vt:lpstr>Any Questions??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Canvas in the ECE Classroom &amp; Lab</dc:title>
  <dc:creator>Kristen Kohler</dc:creator>
  <cp:lastModifiedBy>Kristen Kohler</cp:lastModifiedBy>
  <cp:revision>11</cp:revision>
  <dcterms:created xsi:type="dcterms:W3CDTF">2018-06-11T15:16:39Z</dcterms:created>
  <dcterms:modified xsi:type="dcterms:W3CDTF">2018-06-14T14:07:59Z</dcterms:modified>
</cp:coreProperties>
</file>