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32B0-9B59-4A1C-A407-370D5C2901A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49A7-D2BE-45CA-A98C-5A211BDA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32B0-9B59-4A1C-A407-370D5C2901A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49A7-D2BE-45CA-A98C-5A211BDA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32B0-9B59-4A1C-A407-370D5C2901A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49A7-D2BE-45CA-A98C-5A211BDA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32B0-9B59-4A1C-A407-370D5C2901A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49A7-D2BE-45CA-A98C-5A211BDA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32B0-9B59-4A1C-A407-370D5C2901A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49A7-D2BE-45CA-A98C-5A211BDA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32B0-9B59-4A1C-A407-370D5C2901A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49A7-D2BE-45CA-A98C-5A211BDA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32B0-9B59-4A1C-A407-370D5C2901A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49A7-D2BE-45CA-A98C-5A211BDA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32B0-9B59-4A1C-A407-370D5C2901A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49A7-D2BE-45CA-A98C-5A211BDA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32B0-9B59-4A1C-A407-370D5C2901A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49A7-D2BE-45CA-A98C-5A211BDA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32B0-9B59-4A1C-A407-370D5C2901A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49A7-D2BE-45CA-A98C-5A211BDA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32B0-9B59-4A1C-A407-370D5C2901A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49A7-D2BE-45CA-A98C-5A211BDA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432B0-9B59-4A1C-A407-370D5C2901A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A49A7-D2BE-45CA-A98C-5A211BDA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colors do I choose to decorate with and how much of each looks good?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Resources and pictures from http://www.stlouishousepainting.com/stlouis_painting/interior-painting/the-classic-color-rule-60-30-10/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www.stlouishousepainting.com/stlouis_painting/wp-content/uploads/2013/06/60-30-10-color-ru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371600"/>
            <a:ext cx="2812637" cy="3886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6705600" cy="1143000"/>
          </a:xfrm>
        </p:spPr>
        <p:txBody>
          <a:bodyPr/>
          <a:lstStyle/>
          <a:p>
            <a:r>
              <a:rPr lang="en-US" dirty="0" smtClean="0"/>
              <a:t>Use the 60-30-10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29400" cy="45259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When deciding on a color scheme for a room, follow the style of a man in a business suit:</a:t>
            </a:r>
          </a:p>
          <a:p>
            <a:endParaRPr lang="en-US" dirty="0" smtClean="0"/>
          </a:p>
          <a:p>
            <a:r>
              <a:rPr lang="en-US" b="1" dirty="0" smtClean="0"/>
              <a:t>60%</a:t>
            </a:r>
            <a:r>
              <a:rPr lang="en-US" dirty="0" smtClean="0"/>
              <a:t> of his outfit’s color is the </a:t>
            </a:r>
            <a:r>
              <a:rPr lang="en-US" b="1" dirty="0" smtClean="0"/>
              <a:t>slacks </a:t>
            </a:r>
            <a:r>
              <a:rPr lang="en-US" dirty="0" smtClean="0"/>
              <a:t>and</a:t>
            </a:r>
            <a:r>
              <a:rPr lang="en-US" b="1" dirty="0" smtClean="0"/>
              <a:t> jacket</a:t>
            </a:r>
            <a:endParaRPr lang="en-US" dirty="0" smtClean="0"/>
          </a:p>
          <a:p>
            <a:r>
              <a:rPr lang="en-US" b="1" dirty="0" smtClean="0"/>
              <a:t>30%</a:t>
            </a:r>
            <a:r>
              <a:rPr lang="en-US" dirty="0" smtClean="0"/>
              <a:t> of his outfit’s color is the </a:t>
            </a:r>
            <a:r>
              <a:rPr lang="en-US" b="1" dirty="0" smtClean="0"/>
              <a:t>shirt</a:t>
            </a:r>
            <a:endParaRPr lang="en-US" dirty="0" smtClean="0"/>
          </a:p>
          <a:p>
            <a:r>
              <a:rPr lang="en-US" b="1" dirty="0" smtClean="0"/>
              <a:t>10%</a:t>
            </a:r>
            <a:r>
              <a:rPr lang="en-US" dirty="0" smtClean="0"/>
              <a:t> of his outfit’s color is the </a:t>
            </a:r>
            <a:r>
              <a:rPr lang="en-US" b="1" dirty="0" smtClean="0"/>
              <a:t>tie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153400" cy="1089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a room this roughly translates as: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5400" y="1371600"/>
            <a:ext cx="6781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60%</a:t>
            </a:r>
            <a:r>
              <a:rPr lang="en-US" sz="3200" dirty="0" smtClean="0"/>
              <a:t> of the room’s color is the </a:t>
            </a:r>
            <a:r>
              <a:rPr lang="en-US" sz="3200" b="1" dirty="0" smtClean="0"/>
              <a:t>walls</a:t>
            </a:r>
          </a:p>
          <a:p>
            <a:endParaRPr lang="en-US" sz="3200" dirty="0" smtClean="0"/>
          </a:p>
          <a:p>
            <a:r>
              <a:rPr lang="en-US" sz="3200" b="1" dirty="0" smtClean="0"/>
              <a:t>30%</a:t>
            </a:r>
            <a:r>
              <a:rPr lang="en-US" sz="3200" dirty="0" smtClean="0"/>
              <a:t> of the room’s color is the </a:t>
            </a:r>
            <a:r>
              <a:rPr lang="en-US" sz="3200" b="1" dirty="0" smtClean="0"/>
              <a:t>furniture</a:t>
            </a:r>
          </a:p>
          <a:p>
            <a:endParaRPr lang="en-US" sz="3200" dirty="0" smtClean="0"/>
          </a:p>
          <a:p>
            <a:r>
              <a:rPr lang="en-US" sz="3200" b="1" dirty="0" smtClean="0"/>
              <a:t>10%</a:t>
            </a:r>
            <a:r>
              <a:rPr lang="en-US" sz="3200" dirty="0" smtClean="0"/>
              <a:t> of the room’s color is an </a:t>
            </a:r>
            <a:r>
              <a:rPr lang="en-US" sz="3200" b="1" dirty="0" smtClean="0"/>
              <a:t>accent piece </a:t>
            </a:r>
            <a:r>
              <a:rPr lang="en-US" sz="3200" dirty="0" smtClean="0"/>
              <a:t>or</a:t>
            </a:r>
            <a:r>
              <a:rPr lang="en-US" sz="3200" b="1" dirty="0" smtClean="0"/>
              <a:t> decorative pieces</a:t>
            </a:r>
          </a:p>
          <a:p>
            <a:endParaRPr lang="en-US" sz="3200" b="1" dirty="0" smtClean="0"/>
          </a:p>
          <a:p>
            <a:r>
              <a:rPr lang="en-US" sz="3200" dirty="0" smtClean="0"/>
              <a:t>This color scheme works well because it provides a sense of balance and allows the colors to visually flow in a room.</a:t>
            </a:r>
          </a:p>
          <a:p>
            <a:endParaRPr lang="en-US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23923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60 percent should be the dominant color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It should be visually appealing and compliment the style and personality of the room.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http://www.stlouishousepainting.com/stlouis_painting/wp-content/uploads/2013/06/60-30-10-color-rule-color-scheme-st.-louis-interior-decoratin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124200"/>
            <a:ext cx="5439076" cy="3639771"/>
          </a:xfrm>
          <a:prstGeom prst="rect">
            <a:avLst/>
          </a:prstGeom>
          <a:noFill/>
        </p:spPr>
      </p:pic>
      <p:sp>
        <p:nvSpPr>
          <p:cNvPr id="7" name="Down Arrow 6"/>
          <p:cNvSpPr/>
          <p:nvPr/>
        </p:nvSpPr>
        <p:spPr>
          <a:xfrm rot="1131358">
            <a:off x="6208364" y="2201758"/>
            <a:ext cx="2286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8691830">
            <a:off x="3103561" y="1936708"/>
            <a:ext cx="2286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30 percent should look appealing with the dominant color</a:t>
            </a:r>
            <a:endParaRPr lang="en-US" dirty="0"/>
          </a:p>
        </p:txBody>
      </p:sp>
      <p:pic>
        <p:nvPicPr>
          <p:cNvPr id="5" name="Content Placeholder 4" descr="http://www.stlouishousepainting.com/stlouis_painting/wp-content/uploads/2013/06/60-30-10-color-rule-color-scheme-st.-louis-interior-decoratin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09800"/>
            <a:ext cx="6763353" cy="4525963"/>
          </a:xfrm>
          <a:prstGeom prst="rect">
            <a:avLst/>
          </a:prstGeom>
          <a:noFill/>
        </p:spPr>
      </p:pic>
      <p:sp>
        <p:nvSpPr>
          <p:cNvPr id="6" name="Down Arrow 5"/>
          <p:cNvSpPr/>
          <p:nvPr/>
        </p:nvSpPr>
        <p:spPr>
          <a:xfrm rot="1131358">
            <a:off x="2703164" y="3268557"/>
            <a:ext cx="2286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131358">
            <a:off x="6284564" y="4106758"/>
            <a:ext cx="2286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And </a:t>
            </a:r>
            <a:r>
              <a:rPr lang="en-US" sz="3100" b="1" dirty="0" smtClean="0"/>
              <a:t>10 percent should be a bold accent color </a:t>
            </a:r>
            <a:br>
              <a:rPr lang="en-US" sz="3100" b="1" dirty="0" smtClean="0"/>
            </a:br>
            <a:r>
              <a:rPr lang="en-US" sz="3100" dirty="0" smtClean="0"/>
              <a:t>displayed through decorations like throw pillows and blankets or a floral arrangement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http://www.stlouishousepainting.com/stlouis_painting/wp-content/uploads/2013/06/60-30-10-color-rule-color-scheme-st.-louis-interior-decoratin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09800"/>
            <a:ext cx="6763353" cy="4525963"/>
          </a:xfrm>
          <a:prstGeom prst="rect">
            <a:avLst/>
          </a:prstGeom>
          <a:noFill/>
        </p:spPr>
      </p:pic>
      <p:sp>
        <p:nvSpPr>
          <p:cNvPr id="6" name="Down Arrow 5"/>
          <p:cNvSpPr/>
          <p:nvPr/>
        </p:nvSpPr>
        <p:spPr>
          <a:xfrm rot="1131358">
            <a:off x="3084164" y="2658958"/>
            <a:ext cx="2286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9650298">
            <a:off x="889608" y="3587775"/>
            <a:ext cx="2286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131358">
            <a:off x="5141564" y="2582758"/>
            <a:ext cx="2286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everyone has the luxury of starting from scratch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“I already have furniture that I can’t easily change, so what will look best with my furniture?”</a:t>
            </a:r>
          </a:p>
          <a:p>
            <a:r>
              <a:rPr lang="en-US" dirty="0" smtClean="0"/>
              <a:t>TIPS:	Furniture is usually your 30% so think 		of colors that will look good with 			your upholstery or furniture 				materials.</a:t>
            </a:r>
          </a:p>
          <a:p>
            <a:r>
              <a:rPr lang="en-US" dirty="0" smtClean="0"/>
              <a:t>TIPS:	What feeling do you want? A dark or 		light or bold color for walls will change 		the feeling of the room dramatically.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5683</TotalTime>
  <Words>188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colors do I choose to decorate with and how much of each looks good?</vt:lpstr>
      <vt:lpstr>Use the 60-30-10 rule</vt:lpstr>
      <vt:lpstr>For a room this roughly translates as: </vt:lpstr>
      <vt:lpstr>60 percent should be the dominant color  It should be visually appealing and compliment the style and personality of the room.  </vt:lpstr>
      <vt:lpstr>30 percent should look appealing with the dominant color</vt:lpstr>
      <vt:lpstr>And 10 percent should be a bold accent color  displayed through decorations like throw pillows and blankets or a floral arrangement.  </vt:lpstr>
      <vt:lpstr>Not everyone has the luxury of starting from scratch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colors do I choose to decorate with?</dc:title>
  <dc:creator>6735b</dc:creator>
  <cp:lastModifiedBy>Laura Schiers</cp:lastModifiedBy>
  <cp:revision>29</cp:revision>
  <dcterms:created xsi:type="dcterms:W3CDTF">2012-09-24T15:11:35Z</dcterms:created>
  <dcterms:modified xsi:type="dcterms:W3CDTF">2013-10-07T20:43:16Z</dcterms:modified>
</cp:coreProperties>
</file>