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115" d="100"/>
          <a:sy n="115" d="100"/>
        </p:scale>
        <p:origin x="-12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 Your Wardrobe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Fashion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2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72" y="301914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4150" y="1484036"/>
            <a:ext cx="3044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5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45187" y="2171700"/>
            <a:ext cx="2098964" cy="3872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345187" y="3086814"/>
            <a:ext cx="2098962" cy="663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754091" y="1903699"/>
            <a:ext cx="1690060" cy="37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345187" y="2625437"/>
            <a:ext cx="2098964" cy="197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49533" y="4386021"/>
            <a:ext cx="2154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779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6" y="300530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07973" y="2532327"/>
            <a:ext cx="338958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C</a:t>
            </a:r>
            <a:endParaRPr lang="en-US" sz="2800" dirty="0"/>
          </a:p>
          <a:p>
            <a:r>
              <a:rPr lang="en-US" sz="2800" dirty="0" smtClean="0"/>
              <a:t>5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176380" y="2076107"/>
            <a:ext cx="2258172" cy="635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335588" y="3047821"/>
            <a:ext cx="2272385" cy="214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864772" y="3047821"/>
            <a:ext cx="2569780" cy="551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589986" y="4067666"/>
            <a:ext cx="1844566" cy="944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49533" y="4386021"/>
            <a:ext cx="2154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Lace up </a:t>
            </a:r>
            <a:r>
              <a:rPr lang="en-US" dirty="0" err="1" smtClean="0"/>
              <a:t>bucs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Leather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92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30" y="300530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7517" y="2648607"/>
            <a:ext cx="1545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</a:p>
          <a:p>
            <a:r>
              <a:rPr lang="en-US" sz="2800" dirty="0" smtClean="0"/>
              <a:t>B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132786" y="1828800"/>
            <a:ext cx="2774731" cy="10994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32786" y="3409490"/>
            <a:ext cx="2506717" cy="3906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49533" y="4386021"/>
            <a:ext cx="2154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Leather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67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6" y="300529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0736" y="2850236"/>
            <a:ext cx="1040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</a:p>
          <a:p>
            <a:r>
              <a:rPr lang="en-US" sz="2800" dirty="0"/>
              <a:t>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04166" y="2850236"/>
            <a:ext cx="2479205" cy="2796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96744" y="3626427"/>
            <a:ext cx="2474290" cy="177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20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5" y="300530"/>
            <a:ext cx="4145280" cy="6217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4910" y="2455383"/>
            <a:ext cx="693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</a:p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445947" y="2652810"/>
            <a:ext cx="2028216" cy="1061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096000" y="3212063"/>
            <a:ext cx="2378163" cy="414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089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6" y="300529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7614" y="2254469"/>
            <a:ext cx="331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4</a:t>
            </a:r>
          </a:p>
          <a:p>
            <a:r>
              <a:rPr lang="en-US" sz="2800" dirty="0"/>
              <a:t>B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188545" y="2128345"/>
            <a:ext cx="2098964" cy="323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6398650" y="2451896"/>
            <a:ext cx="2098964" cy="495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88545" y="3442037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844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5" y="300531"/>
            <a:ext cx="4145280" cy="6217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3021" y="2412124"/>
            <a:ext cx="45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</a:p>
          <a:p>
            <a:r>
              <a:rPr lang="en-US" sz="2800" dirty="0"/>
              <a:t>C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248400" y="2554014"/>
            <a:ext cx="2044263" cy="788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93699" y="3216166"/>
            <a:ext cx="2098964" cy="527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Lace up </a:t>
            </a:r>
            <a:r>
              <a:rPr lang="en-US" dirty="0" err="1" smtClean="0"/>
              <a:t>bucs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943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6" y="300529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3379" y="2585545"/>
            <a:ext cx="383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1</a:t>
            </a:r>
          </a:p>
          <a:p>
            <a:r>
              <a:rPr lang="en-US" sz="2800" dirty="0"/>
              <a:t>8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40558" y="1963478"/>
            <a:ext cx="2299401" cy="827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977842" y="2590180"/>
            <a:ext cx="2362117" cy="6878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306207" y="3707317"/>
            <a:ext cx="1944019" cy="197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330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08" y="303965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8428" y="2822028"/>
            <a:ext cx="619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F</a:t>
            </a:r>
          </a:p>
          <a:p>
            <a:r>
              <a:rPr lang="en-US" sz="2800" dirty="0"/>
              <a:t>5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77841" y="2822028"/>
            <a:ext cx="2272385" cy="236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687649" y="3494205"/>
            <a:ext cx="2468379" cy="197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248400" y="3931227"/>
            <a:ext cx="1980805" cy="197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124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56" y="300531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7944" y="2617076"/>
            <a:ext cx="547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</a:p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6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89096" y="1766052"/>
            <a:ext cx="2293327" cy="1058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962772" y="3231573"/>
            <a:ext cx="2244485" cy="78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183459" y="3716657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Lace up </a:t>
            </a:r>
            <a:r>
              <a:rPr lang="en-US" dirty="0" err="1" smtClean="0"/>
              <a:t>bucs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535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8 basic pieces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510885" y="2213505"/>
            <a:ext cx="4840287" cy="410846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Long sleeve </a:t>
            </a:r>
            <a:r>
              <a:rPr lang="en-US" sz="2400" dirty="0" smtClean="0"/>
              <a:t>T-shirt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Short </a:t>
            </a:r>
            <a:r>
              <a:rPr lang="en-US" sz="2400" dirty="0"/>
              <a:t>sleeve </a:t>
            </a:r>
            <a:r>
              <a:rPr lang="en-US" sz="2400" dirty="0" smtClean="0"/>
              <a:t>T-shirt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Tank 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Button </a:t>
            </a:r>
            <a:r>
              <a:rPr lang="en-US" sz="2400" dirty="0"/>
              <a:t>down shirt (</a:t>
            </a:r>
            <a:r>
              <a:rPr lang="en-US" sz="2400" dirty="0" smtClean="0"/>
              <a:t>tailored)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Jeans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Dress </a:t>
            </a:r>
            <a:r>
              <a:rPr lang="en-US" sz="2400" dirty="0" smtClean="0"/>
              <a:t>pants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Light </a:t>
            </a:r>
            <a:r>
              <a:rPr lang="en-US" sz="2400" dirty="0"/>
              <a:t>weight </a:t>
            </a:r>
            <a:r>
              <a:rPr lang="en-US" sz="2400" dirty="0" smtClean="0"/>
              <a:t>cardigan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Little </a:t>
            </a:r>
            <a:r>
              <a:rPr lang="en-US" sz="2400" dirty="0"/>
              <a:t>black </a:t>
            </a:r>
            <a:r>
              <a:rPr lang="en-US" sz="2400" dirty="0" smtClean="0"/>
              <a:t>dress</a:t>
            </a:r>
            <a:endParaRPr lang="en-US" sz="2400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4" y="1333111"/>
            <a:ext cx="4929493" cy="5212080"/>
          </a:xfrm>
        </p:spPr>
      </p:pic>
      <p:sp>
        <p:nvSpPr>
          <p:cNvPr id="20" name="TextBox 19"/>
          <p:cNvSpPr txBox="1"/>
          <p:nvPr/>
        </p:nvSpPr>
        <p:spPr>
          <a:xfrm>
            <a:off x="6013923" y="691301"/>
            <a:ext cx="52028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Have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these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pieces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your closet and create more than two dozen new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outfits.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6479628" y="2164108"/>
            <a:ext cx="4737190" cy="41893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6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8" y="300529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4584" y="2355741"/>
            <a:ext cx="603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/>
              <a:t>B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415832" y="2121133"/>
            <a:ext cx="1844640" cy="4670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161508" y="2983071"/>
            <a:ext cx="2039412" cy="651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400800" y="3505200"/>
            <a:ext cx="1859672" cy="3186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Bow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34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6" y="300529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4068" y="2681207"/>
            <a:ext cx="3834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  <a:endParaRPr lang="en-US" sz="2800" dirty="0" smtClean="0"/>
          </a:p>
          <a:p>
            <a:r>
              <a:rPr lang="en-US" sz="2800" dirty="0" smtClean="0"/>
              <a:t>F</a:t>
            </a:r>
          </a:p>
          <a:p>
            <a:r>
              <a:rPr lang="en-US" sz="2800" dirty="0"/>
              <a:t>6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425104" y="2236245"/>
            <a:ext cx="1928482" cy="677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004166" y="3076061"/>
            <a:ext cx="2349420" cy="297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425104" y="3868775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476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528" y="299720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53586" y="2278251"/>
            <a:ext cx="4523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</a:p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/>
              <a:t>6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480806" y="1981743"/>
            <a:ext cx="1757061" cy="5289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227419" y="2393871"/>
            <a:ext cx="2001783" cy="564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096000" y="2673105"/>
            <a:ext cx="2133202" cy="7108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324600" y="3778827"/>
            <a:ext cx="1904602" cy="2424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40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4" y="300528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3071" y="2541722"/>
            <a:ext cx="4764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</a:p>
          <a:p>
            <a:r>
              <a:rPr lang="en-US" sz="2800" dirty="0"/>
              <a:t>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004164" y="2503153"/>
            <a:ext cx="2488907" cy="3485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394107" y="3298402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Lace up </a:t>
            </a:r>
            <a:r>
              <a:rPr lang="en-US" dirty="0" err="1" smtClean="0"/>
              <a:t>bucs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3039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5" y="300531"/>
            <a:ext cx="4145280" cy="6217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0475" y="2371241"/>
            <a:ext cx="449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/>
              <a:t>5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347228" y="2371241"/>
            <a:ext cx="1748909" cy="2276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818851" y="3063738"/>
            <a:ext cx="2277286" cy="112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347228" y="3544779"/>
            <a:ext cx="1748909" cy="2876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49533" y="4386021"/>
            <a:ext cx="2154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Leather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567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72" y="307381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8088" y="2572718"/>
            <a:ext cx="391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</a:p>
          <a:p>
            <a:r>
              <a:rPr lang="en-US" sz="2800" dirty="0"/>
              <a:t>B</a:t>
            </a:r>
            <a:endParaRPr lang="en-US" sz="2800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836931" y="2572718"/>
            <a:ext cx="2423542" cy="2479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004167" y="3231573"/>
            <a:ext cx="2256306" cy="4101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49533" y="4386021"/>
            <a:ext cx="2154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Leather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803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7" y="300530"/>
            <a:ext cx="4145280" cy="6217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2075" y="2262753"/>
            <a:ext cx="3914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</a:t>
            </a:r>
          </a:p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B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04167" y="2707715"/>
            <a:ext cx="2305508" cy="2641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216591" y="2460180"/>
            <a:ext cx="2093084" cy="495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30243" y="3450321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49533" y="4386021"/>
            <a:ext cx="2154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Leather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05" y="313112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69085" y="2393832"/>
            <a:ext cx="3914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</a:p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909918" y="2716530"/>
            <a:ext cx="2350562" cy="800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658320" y="3136438"/>
            <a:ext cx="2602160" cy="4899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270121" y="3581400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336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5" y="300530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6576" y="2603715"/>
            <a:ext cx="4523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</a:t>
            </a:r>
          </a:p>
          <a:p>
            <a:r>
              <a:rPr lang="en-US" sz="2800" dirty="0" smtClean="0"/>
              <a:t>2</a:t>
            </a:r>
          </a:p>
          <a:p>
            <a:r>
              <a:rPr lang="en-US" sz="2800" dirty="0"/>
              <a:t>5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150814" y="2704870"/>
            <a:ext cx="2197387" cy="1104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096478" y="3231573"/>
            <a:ext cx="2251723" cy="646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323786" y="3733800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Lace up </a:t>
            </a:r>
            <a:r>
              <a:rPr lang="en-US" dirty="0" err="1" smtClean="0"/>
              <a:t>bucs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285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MSN Lifestyle, “Remix Your </a:t>
            </a:r>
            <a:r>
              <a:rPr lang="en-US" smtClean="0"/>
              <a:t>Closet”, April 29, 2013 http</a:t>
            </a:r>
            <a:r>
              <a:rPr lang="en-US" dirty="0"/>
              <a:t>://</a:t>
            </a:r>
            <a:r>
              <a:rPr lang="en-US" dirty="0" smtClean="0"/>
              <a:t>lifestyle.ca.msn.com/beauty-fashion/fashion/remix-your-closet-2#scpshrjmg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trendy additions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66" y="1316420"/>
            <a:ext cx="3567631" cy="530352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290537"/>
            <a:ext cx="5267894" cy="1314614"/>
          </a:xfrm>
        </p:spPr>
        <p:txBody>
          <a:bodyPr/>
          <a:lstStyle/>
          <a:p>
            <a:r>
              <a:rPr lang="en-US" sz="2800" dirty="0" smtClean="0"/>
              <a:t>Add these 6 pieces current in style </a:t>
            </a:r>
            <a:r>
              <a:rPr lang="en-US" sz="2800" dirty="0"/>
              <a:t>and patterns, colorful, fun, fad to mix &amp; </a:t>
            </a:r>
            <a:r>
              <a:rPr lang="en-US" sz="2800" dirty="0" smtClean="0"/>
              <a:t>match.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64155" y="2696871"/>
            <a:ext cx="3586679" cy="3246729"/>
          </a:xfrm>
          <a:ln w="57150">
            <a:solidFill>
              <a:schemeClr val="tx1"/>
            </a:solidFill>
          </a:ln>
        </p:spPr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en-US" sz="2400" dirty="0"/>
              <a:t>Woven </a:t>
            </a:r>
            <a:r>
              <a:rPr lang="en-US" sz="2400" dirty="0" smtClean="0"/>
              <a:t>shirt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 smtClean="0"/>
              <a:t>Skirt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 smtClean="0"/>
              <a:t>Patterned jeans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 smtClean="0"/>
              <a:t>Dressy jacket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 smtClean="0"/>
              <a:t>Casual jacket</a:t>
            </a:r>
          </a:p>
          <a:p>
            <a:pPr marL="457200" lvl="0" indent="-457200">
              <a:buFont typeface="+mj-lt"/>
              <a:buAutoNum type="alphaUcPeriod"/>
            </a:pPr>
            <a:r>
              <a:rPr lang="en-US" sz="2400" dirty="0" smtClean="0"/>
              <a:t>Patterned scarf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7" y="306247"/>
            <a:ext cx="4145280" cy="621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3055" y="1433945"/>
            <a:ext cx="19119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</a:t>
            </a:r>
          </a:p>
          <a:p>
            <a:r>
              <a:rPr lang="en-US" sz="2800" dirty="0"/>
              <a:t>7</a:t>
            </a:r>
            <a:endParaRPr lang="en-US" sz="2800" dirty="0" smtClean="0"/>
          </a:p>
          <a:p>
            <a:r>
              <a:rPr lang="en-US" sz="2800" dirty="0" smtClean="0"/>
              <a:t>6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54091" y="1745396"/>
            <a:ext cx="2098964" cy="51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754091" y="2140250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17673" y="2618094"/>
            <a:ext cx="2535382" cy="1298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53055" y="4385286"/>
            <a:ext cx="243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Leather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3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5" y="306245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3055" y="1430710"/>
            <a:ext cx="1683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</a:t>
            </a:r>
          </a:p>
          <a:p>
            <a:r>
              <a:rPr lang="en-US" sz="2800" dirty="0" smtClean="0"/>
              <a:t>D</a:t>
            </a:r>
          </a:p>
          <a:p>
            <a:r>
              <a:rPr lang="en-US" sz="2800" dirty="0" smtClean="0"/>
              <a:t>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546273" y="1641764"/>
            <a:ext cx="2306782" cy="1663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003473" y="2230579"/>
            <a:ext cx="1866703" cy="332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546273" y="2715032"/>
            <a:ext cx="2323903" cy="1485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49394" y="4381031"/>
            <a:ext cx="224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Wedge Shoes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0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31" y="300990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69679" y="1476248"/>
            <a:ext cx="20989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</a:p>
          <a:p>
            <a:r>
              <a:rPr lang="en-US" sz="2800" dirty="0" smtClean="0"/>
              <a:t>7</a:t>
            </a:r>
          </a:p>
          <a:p>
            <a:r>
              <a:rPr lang="en-US" sz="2800" dirty="0" smtClean="0"/>
              <a:t>F</a:t>
            </a:r>
          </a:p>
          <a:p>
            <a:r>
              <a:rPr lang="en-US" sz="2800" dirty="0" smtClean="0"/>
              <a:t>6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48897" y="4389629"/>
            <a:ext cx="16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Ballet Flats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7098" y="1750370"/>
            <a:ext cx="2576946" cy="5472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695209" y="2204779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76109" y="2654416"/>
            <a:ext cx="2478925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691745" y="3049270"/>
            <a:ext cx="2102428" cy="14027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9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2" y="300990"/>
            <a:ext cx="4145280" cy="6217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21881" y="1558637"/>
            <a:ext cx="2015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</a:p>
          <a:p>
            <a:r>
              <a:rPr lang="en-US" sz="2800" dirty="0" smtClean="0"/>
              <a:t>1</a:t>
            </a:r>
          </a:p>
          <a:p>
            <a:r>
              <a:rPr lang="en-US" sz="2800" dirty="0" smtClean="0"/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42663" y="4388766"/>
            <a:ext cx="220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Ballet Flats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754091" y="1724891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004162" y="2269518"/>
            <a:ext cx="2848894" cy="739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525491" y="2822405"/>
            <a:ext cx="2296390" cy="9583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628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33" y="311205"/>
            <a:ext cx="4145280" cy="6217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49533" y="1413163"/>
            <a:ext cx="16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</a:p>
          <a:p>
            <a:r>
              <a:rPr lang="en-US" sz="2800" dirty="0" smtClean="0"/>
              <a:t>F</a:t>
            </a:r>
          </a:p>
          <a:p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522027" y="2199179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670963" y="1710807"/>
            <a:ext cx="2098964" cy="3948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84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23" y="300529"/>
            <a:ext cx="4145280" cy="6217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8117" y="1993717"/>
            <a:ext cx="230373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</a:p>
          <a:p>
            <a:endParaRPr lang="en-US" sz="1000" dirty="0" smtClean="0"/>
          </a:p>
          <a:p>
            <a:r>
              <a:rPr lang="en-US" sz="2800" dirty="0" smtClean="0"/>
              <a:t>2</a:t>
            </a:r>
          </a:p>
          <a:p>
            <a:endParaRPr lang="en-US" sz="1000" dirty="0" smtClean="0"/>
          </a:p>
          <a:p>
            <a:r>
              <a:rPr lang="en-US" sz="2800" dirty="0" smtClean="0"/>
              <a:t>B</a:t>
            </a:r>
          </a:p>
          <a:p>
            <a:endParaRPr lang="en-US" sz="1000" dirty="0" smtClean="0"/>
          </a:p>
          <a:p>
            <a:r>
              <a:rPr lang="en-US" sz="2800" dirty="0"/>
              <a:t>7</a:t>
            </a:r>
            <a:endParaRPr lang="en-US" sz="2800" dirty="0" smtClean="0"/>
          </a:p>
          <a:p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118267" y="1832215"/>
            <a:ext cx="2562798" cy="414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004163" y="2246352"/>
            <a:ext cx="2656465" cy="5846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118267" y="2786797"/>
            <a:ext cx="2619852" cy="5547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401318" y="3562768"/>
            <a:ext cx="2336799" cy="3634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49533" y="4386021"/>
            <a:ext cx="2154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Lace up </a:t>
            </a:r>
            <a:r>
              <a:rPr lang="en-US" dirty="0" err="1" smtClean="0"/>
              <a:t>bucs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133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1392</TotalTime>
  <Words>261</Words>
  <Application>Microsoft Office PowerPoint</Application>
  <PresentationFormat>Custom</PresentationFormat>
  <Paragraphs>155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Ion</vt:lpstr>
      <vt:lpstr>Build Your Wardrobe</vt:lpstr>
      <vt:lpstr>The 8 basic pieces</vt:lpstr>
      <vt:lpstr>The trendy additions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>Salt Lake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Your Wardrobe</dc:title>
  <dc:creator>Wendy Curtis</dc:creator>
  <cp:lastModifiedBy>Laura Schiers</cp:lastModifiedBy>
  <cp:revision>23</cp:revision>
  <cp:lastPrinted>2013-10-14T14:41:19Z</cp:lastPrinted>
  <dcterms:created xsi:type="dcterms:W3CDTF">2013-08-15T22:29:32Z</dcterms:created>
  <dcterms:modified xsi:type="dcterms:W3CDTF">2013-11-04T23:41:13Z</dcterms:modified>
</cp:coreProperties>
</file>