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77" r:id="rId8"/>
    <p:sldId id="278" r:id="rId9"/>
    <p:sldId id="279" r:id="rId10"/>
    <p:sldId id="265" r:id="rId11"/>
    <p:sldId id="280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B3F"/>
    <a:srgbClr val="7DD330"/>
    <a:srgbClr val="00CC00"/>
    <a:srgbClr val="0C7CD2"/>
    <a:srgbClr val="1F7EE7"/>
    <a:srgbClr val="AE1517"/>
    <a:srgbClr val="CC0000"/>
    <a:srgbClr val="758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4660"/>
  </p:normalViewPr>
  <p:slideViewPr>
    <p:cSldViewPr>
      <p:cViewPr varScale="1">
        <p:scale>
          <a:sx n="54" d="100"/>
          <a:sy n="54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6AC045-E2FC-4E00-B705-256A43E71FCE}" type="datetimeFigureOut">
              <a:rPr lang="en-US"/>
              <a:pPr>
                <a:defRPr/>
              </a:pPr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4E9A7C-73C7-4B9B-9AAC-767BB479B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71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2C4C1-414B-47A5-AD26-3698F7CD6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2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079EFD-4309-4D67-AE1F-7139710E6675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35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6A6C0-20CF-4C61-8EDA-B7451E2035E8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2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6A6C0-20CF-4C61-8EDA-B7451E2035E8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2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D86E7B-C8AE-4517-A2BE-9075B54C73B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9F3558-625A-47FD-8FB4-19BAA0F8181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98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B7E16-3C92-4A77-A80C-2390DAF4D9F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73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D880F6-899B-44FC-8AD5-DD0E7CB8508B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3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AD230D-5422-440D-964C-CFF423121477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3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AD230D-5422-440D-964C-CFF423121477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5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AD230D-5422-440D-964C-CFF423121477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0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AD230D-5422-440D-964C-CFF423121477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9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8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3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1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2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mtClean="0">
                <a:hlinkClick r:id="rId13"/>
              </a:rPr>
              <a:t>Powerpoint Templates</a:t>
            </a:r>
            <a:endParaRPr lang="fr-FR" altLang="en-US" smtClean="0"/>
          </a:p>
        </p:txBody>
      </p:sp>
      <p:pic>
        <p:nvPicPr>
          <p:cNvPr id="1027" name="Picture 21" descr="hrtgrrbytryyti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b="1">
                <a:solidFill>
                  <a:srgbClr val="58AB3F"/>
                </a:solidFill>
              </a:rPr>
              <a:t>Page </a:t>
            </a:r>
            <a:fld id="{4AA952A2-7254-466B-AE4D-1CB6216F77B6}" type="slidenum">
              <a:rPr lang="fr-FR" altLang="en-US" b="1">
                <a:solidFill>
                  <a:srgbClr val="58AB3F"/>
                </a:solidFill>
              </a:rPr>
              <a:pPr eaLnBrk="1" hangingPunct="1"/>
              <a:t>‹#›</a:t>
            </a:fld>
            <a:endParaRPr lang="fr-FR" altLang="en-US" b="1">
              <a:solidFill>
                <a:srgbClr val="58AB3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>
                <a:hlinkClick r:id="rId3"/>
              </a:rPr>
              <a:t>Powerpoint Templates</a:t>
            </a:r>
            <a:endParaRPr lang="fr-FR" altLang="en-US"/>
          </a:p>
        </p:txBody>
      </p:sp>
      <p:pic>
        <p:nvPicPr>
          <p:cNvPr id="2051" name="Picture 17" descr="hrerhey e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448528" y="2436421"/>
            <a:ext cx="3659976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9500" b="1" dirty="0" err="1" smtClean="0">
                <a:solidFill>
                  <a:srgbClr val="58AB3F"/>
                </a:solidFill>
                <a:latin typeface="Verdana" panose="020B0604030504040204" pitchFamily="34" charset="0"/>
              </a:rPr>
              <a:t>Fiber</a:t>
            </a:r>
            <a:endParaRPr lang="fr-FR" altLang="en-US" sz="9500" b="1" dirty="0">
              <a:solidFill>
                <a:srgbClr val="58AB3F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fr-FR" altLang="en-US" sz="2800" i="1" dirty="0">
              <a:solidFill>
                <a:srgbClr val="58AB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19475" y="260648"/>
            <a:ext cx="5494338" cy="33123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When a product claims that it is “Whole Wheat” or “Whole Grain”, it must use the </a:t>
            </a:r>
            <a:r>
              <a:rPr lang="en-US" altLang="en-US" sz="2700" b="1" u="sng" dirty="0" smtClean="0"/>
              <a:t>entire</a:t>
            </a:r>
            <a:r>
              <a:rPr lang="en-US" altLang="en-US" sz="2700" dirty="0" smtClean="0"/>
              <a:t> wheat kernel, or </a:t>
            </a:r>
            <a:r>
              <a:rPr lang="en-US" altLang="en-US" sz="2700" b="1" u="sng" dirty="0" smtClean="0"/>
              <a:t>all three</a:t>
            </a:r>
            <a:r>
              <a:rPr lang="en-US" altLang="en-US" sz="2700" dirty="0" smtClean="0"/>
              <a:t> parts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Other products, like white bread, usually only use the endosperm which is the </a:t>
            </a:r>
            <a:r>
              <a:rPr lang="en-US" altLang="en-US" sz="2700" b="1" u="sng" dirty="0" smtClean="0"/>
              <a:t>least beneficial </a:t>
            </a:r>
            <a:r>
              <a:rPr lang="en-US" altLang="en-US" sz="2700" dirty="0" smtClean="0"/>
              <a:t>part of the wheat kernel.</a:t>
            </a:r>
            <a:endParaRPr lang="en-US" altLang="en-US" sz="2800" dirty="0" smtClean="0"/>
          </a:p>
        </p:txBody>
      </p:sp>
      <p:pic>
        <p:nvPicPr>
          <p:cNvPr id="10244" name="Picture 4" descr="https://platefulofyum.com/wp-content/uploads/2013/08/Whole-Gr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2952328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19475" y="260648"/>
            <a:ext cx="5494338" cy="2592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b="1" u="sng" dirty="0" smtClean="0"/>
              <a:t>Fortification</a:t>
            </a:r>
            <a:r>
              <a:rPr lang="en-US" altLang="en-US" sz="2700" dirty="0" smtClean="0"/>
              <a:t>: </a:t>
            </a:r>
            <a:r>
              <a:rPr lang="en-US" altLang="en-US" sz="2700" dirty="0"/>
              <a:t>some of the nutrients that were lost in processing are added back into the product.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b="1" u="sng" dirty="0" smtClean="0"/>
              <a:t>Enriched</a:t>
            </a:r>
            <a:r>
              <a:rPr lang="en-US" altLang="en-US" sz="2700" u="sng" dirty="0" smtClean="0"/>
              <a:t>: </a:t>
            </a:r>
            <a:r>
              <a:rPr lang="en-US" altLang="en-US" sz="2700" dirty="0" smtClean="0"/>
              <a:t>10</a:t>
            </a:r>
            <a:r>
              <a:rPr lang="en-US" altLang="en-US" sz="2700" dirty="0"/>
              <a:t>% more of the Daily Value for the nutrient is being added.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200128" cy="3150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8038" y="260350"/>
            <a:ext cx="532765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8000" b="1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8038" y="1628775"/>
            <a:ext cx="5338762" cy="46805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The average American does not get enough </a:t>
            </a:r>
            <a:r>
              <a:rPr lang="en-US" altLang="en-US" sz="2900" b="1" u="sng" dirty="0" smtClean="0"/>
              <a:t>fiber</a:t>
            </a:r>
            <a:r>
              <a:rPr lang="en-US" altLang="en-US" sz="2900" dirty="0" smtClean="0"/>
              <a:t> in their diets.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The National Cancer Institute recommends that the average person gets </a:t>
            </a:r>
            <a:r>
              <a:rPr lang="en-US" altLang="en-US" sz="2900" b="1" u="sng" dirty="0" smtClean="0"/>
              <a:t>20-35 grams</a:t>
            </a:r>
            <a:r>
              <a:rPr lang="en-US" altLang="en-US" sz="2900" dirty="0" smtClean="0"/>
              <a:t> of fiber every day.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Two other common names for fiber are: </a:t>
            </a:r>
            <a:r>
              <a:rPr lang="en-US" altLang="en-US" sz="2900" b="1" u="sng" dirty="0" smtClean="0"/>
              <a:t>Roughage or Cellulose.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8038" y="1628775"/>
            <a:ext cx="5349875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700" dirty="0" smtClean="0"/>
              <a:t>Fiber is important because it attracts </a:t>
            </a:r>
            <a:r>
              <a:rPr lang="en-US" altLang="en-US" sz="2700" b="1" u="sng" dirty="0" smtClean="0"/>
              <a:t>water</a:t>
            </a:r>
            <a:r>
              <a:rPr lang="en-US" altLang="en-US" sz="2700" dirty="0" smtClean="0"/>
              <a:t> to the </a:t>
            </a:r>
            <a:r>
              <a:rPr lang="en-US" altLang="en-US" sz="2700" b="1" u="sng" dirty="0" smtClean="0"/>
              <a:t>intestines</a:t>
            </a:r>
            <a:r>
              <a:rPr lang="en-US" altLang="en-US" sz="2700" dirty="0" smtClean="0"/>
              <a:t> and helps move food through your system faster. You have to have </a:t>
            </a:r>
            <a:r>
              <a:rPr lang="en-US" altLang="en-US" sz="2700" b="1" u="sng" dirty="0" smtClean="0"/>
              <a:t>water</a:t>
            </a:r>
            <a:r>
              <a:rPr lang="en-US" altLang="en-US" sz="2700" dirty="0" smtClean="0"/>
              <a:t> along with fiber or it is not as effective</a:t>
            </a:r>
          </a:p>
          <a:p>
            <a:pPr eaLnBrk="1" hangingPunct="1"/>
            <a:r>
              <a:rPr lang="en-US" altLang="en-US" sz="2700" dirty="0" smtClean="0"/>
              <a:t>Benefits of fiber include a lowered risk of </a:t>
            </a:r>
            <a:r>
              <a:rPr lang="en-US" altLang="en-US" sz="2700" b="1" u="sng" dirty="0"/>
              <a:t>c</a:t>
            </a:r>
            <a:r>
              <a:rPr lang="en-US" altLang="en-US" sz="2700" b="1" u="sng" dirty="0" smtClean="0"/>
              <a:t>onstipation</a:t>
            </a:r>
            <a:r>
              <a:rPr lang="en-US" altLang="en-US" sz="2700" b="1" u="sng" dirty="0" smtClean="0"/>
              <a:t>, </a:t>
            </a:r>
            <a:r>
              <a:rPr lang="en-US" altLang="en-US" sz="2700" dirty="0" smtClean="0"/>
              <a:t>diverticulitis</a:t>
            </a:r>
            <a:r>
              <a:rPr lang="en-US" altLang="en-US" sz="2700" dirty="0" smtClean="0"/>
              <a:t>, </a:t>
            </a:r>
            <a:r>
              <a:rPr lang="en-US" altLang="en-US" sz="2700" dirty="0"/>
              <a:t>h</a:t>
            </a:r>
            <a:r>
              <a:rPr lang="en-US" altLang="en-US" sz="2700" dirty="0" smtClean="0"/>
              <a:t>emorrhoids</a:t>
            </a:r>
            <a:r>
              <a:rPr lang="en-US" altLang="en-US" sz="2700" dirty="0" smtClean="0"/>
              <a:t>, and </a:t>
            </a:r>
            <a:r>
              <a:rPr lang="en-US" altLang="en-US" sz="2700" dirty="0"/>
              <a:t>c</a:t>
            </a:r>
            <a:r>
              <a:rPr lang="en-US" altLang="en-US" sz="2700" dirty="0" smtClean="0"/>
              <a:t>olon </a:t>
            </a:r>
            <a:r>
              <a:rPr lang="en-US" altLang="en-US" sz="2700" dirty="0" smtClean="0"/>
              <a:t>or </a:t>
            </a:r>
            <a:r>
              <a:rPr lang="en-US" altLang="en-US" sz="2700" dirty="0"/>
              <a:t>r</a:t>
            </a:r>
            <a:r>
              <a:rPr lang="en-US" altLang="en-US" sz="2700" dirty="0" smtClean="0"/>
              <a:t>ectal </a:t>
            </a:r>
            <a:r>
              <a:rPr lang="en-US" altLang="en-US" sz="2700" dirty="0"/>
              <a:t>c</a:t>
            </a:r>
            <a:r>
              <a:rPr lang="en-US" altLang="en-US" sz="2700" dirty="0" smtClean="0"/>
              <a:t>ancer</a:t>
            </a:r>
            <a:r>
              <a:rPr lang="en-US" altLang="en-US" sz="2700" dirty="0" smtClean="0"/>
              <a:t>.</a:t>
            </a:r>
          </a:p>
          <a:p>
            <a:pPr eaLnBrk="1" hangingPunct="1"/>
            <a:endParaRPr lang="en-US" altLang="en-US" sz="2800" b="1" u="sng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8038" y="260350"/>
            <a:ext cx="532765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19475" y="1473721"/>
            <a:ext cx="5473700" cy="51956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 smtClean="0"/>
              <a:t>The two types of fiber and their functions are:</a:t>
            </a:r>
          </a:p>
          <a:p>
            <a:pPr marL="746125" indent="-746125" eaLnBrk="1" hangingPunct="1"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1. </a:t>
            </a:r>
            <a:r>
              <a:rPr lang="en-US" altLang="en-US" sz="2800" b="1" u="sng" dirty="0" smtClean="0"/>
              <a:t>Soluble</a:t>
            </a:r>
            <a:r>
              <a:rPr lang="en-US" altLang="en-US" sz="2800" dirty="0" smtClean="0"/>
              <a:t>: Helps to lower total blood cholesterol</a:t>
            </a:r>
          </a:p>
          <a:p>
            <a:pPr marL="746125" indent="-746125" eaLnBrk="1" hangingPunct="1"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2. </a:t>
            </a:r>
            <a:r>
              <a:rPr lang="en-US" altLang="en-US" sz="2800" b="1" u="sng" dirty="0" smtClean="0"/>
              <a:t>Insoluble</a:t>
            </a:r>
            <a:r>
              <a:rPr lang="en-US" altLang="en-US" sz="2800" dirty="0" smtClean="0"/>
              <a:t>: Helps move food through the body- will NOT digest or dissolve. (Cellulose)</a:t>
            </a:r>
          </a:p>
          <a:p>
            <a:pPr eaLnBrk="1" hangingPunct="1"/>
            <a:r>
              <a:rPr lang="en-US" altLang="en-US" sz="2800" dirty="0" smtClean="0"/>
              <a:t>Fiber only comes from </a:t>
            </a:r>
            <a:r>
              <a:rPr lang="en-US" altLang="en-US" sz="2800" b="1" u="sng" dirty="0" smtClean="0"/>
              <a:t>plant</a:t>
            </a:r>
            <a:r>
              <a:rPr lang="en-US" altLang="en-US" sz="2800" dirty="0" smtClean="0"/>
              <a:t> food sources. You cannot get fiber from animal food sources.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3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19872" y="1484933"/>
            <a:ext cx="5473302" cy="3600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100" u="sng" dirty="0" smtClean="0"/>
              <a:t>Foods that are high in fiber include:</a:t>
            </a:r>
          </a:p>
          <a:p>
            <a:pPr marL="808038" indent="-808038" eaLnBrk="1" hangingPunct="1">
              <a:buFontTx/>
              <a:buNone/>
            </a:pPr>
            <a:r>
              <a:rPr lang="en-US" altLang="en-US" sz="3100" b="1" dirty="0"/>
              <a:t> </a:t>
            </a:r>
            <a:r>
              <a:rPr lang="en-US" altLang="en-US" sz="3100" b="1" dirty="0" smtClean="0"/>
              <a:t>  </a:t>
            </a:r>
            <a:r>
              <a:rPr lang="en-US" altLang="en-US" sz="2800" b="1" dirty="0" smtClean="0"/>
              <a:t>a. Fruits and Vegetables (especially the skins!)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b. Whole Grains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c. Beans/Legumes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d. Bran Cereals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7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in Fiber</a:t>
            </a:r>
          </a:p>
        </p:txBody>
      </p:sp>
      <p:pic>
        <p:nvPicPr>
          <p:cNvPr id="6149" name="Picture 5" descr="http://blog.williams-sonoma.com/wp-content/uploads/2011/09/apples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21077" r="6342" b="22109"/>
          <a:stretch/>
        </p:blipFill>
        <p:spPr bwMode="auto">
          <a:xfrm>
            <a:off x="6732240" y="4509120"/>
            <a:ext cx="2049841" cy="17900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20813" y="1556793"/>
            <a:ext cx="5472361" cy="2880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100" u="sng" dirty="0" smtClean="0"/>
              <a:t>Ways to increase fiber in the diet:</a:t>
            </a:r>
          </a:p>
          <a:p>
            <a:pPr eaLnBrk="1" hangingPunct="1">
              <a:buFontTx/>
              <a:buNone/>
            </a:pPr>
            <a:r>
              <a:rPr lang="en-US" altLang="en-US" sz="3100" dirty="0" smtClean="0"/>
              <a:t>	</a:t>
            </a:r>
            <a:r>
              <a:rPr lang="en-US" altLang="en-US" sz="3100" b="1" dirty="0" smtClean="0"/>
              <a:t>1. Add whole grains</a:t>
            </a:r>
          </a:p>
          <a:p>
            <a:pPr eaLnBrk="1" hangingPunct="1">
              <a:buFontTx/>
              <a:buNone/>
            </a:pPr>
            <a:r>
              <a:rPr lang="en-US" altLang="en-US" sz="3100" b="1" dirty="0" smtClean="0"/>
              <a:t>	2. Use whole wheat flour</a:t>
            </a:r>
          </a:p>
          <a:p>
            <a:pPr eaLnBrk="1" hangingPunct="1">
              <a:buFontTx/>
              <a:buNone/>
            </a:pPr>
            <a:r>
              <a:rPr lang="en-US" altLang="en-US" sz="3100" b="1" dirty="0" smtClean="0"/>
              <a:t>	3. Eat the skins</a:t>
            </a:r>
          </a:p>
          <a:p>
            <a:pPr eaLnBrk="1" hangingPunct="1"/>
            <a:endParaRPr lang="en-US" altLang="en-US" b="1" dirty="0" smtClean="0"/>
          </a:p>
        </p:txBody>
      </p:sp>
      <p:pic>
        <p:nvPicPr>
          <p:cNvPr id="7171" name="Picture 5" descr="bxp281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9391" r="5909" b="8683"/>
          <a:stretch/>
        </p:blipFill>
        <p:spPr bwMode="auto">
          <a:xfrm>
            <a:off x="4644008" y="4509120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0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0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Wheat Kernel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3002"/>
            <a:ext cx="2232248" cy="51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20813" y="1551924"/>
            <a:ext cx="3167411" cy="18050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200" b="1" kern="0" dirty="0" smtClean="0"/>
              <a:t>Wheat is milled to produce flours that are used in pasta, crackers, cereals and other high fiber foods.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19872" y="3501009"/>
            <a:ext cx="3096344" cy="20882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3100" u="sng" kern="0" dirty="0" smtClean="0"/>
              <a:t>Endosperm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3100" kern="0" dirty="0"/>
              <a:t> </a:t>
            </a:r>
            <a:r>
              <a:rPr lang="en-US" altLang="en-US" sz="3100" kern="0" dirty="0" smtClean="0"/>
              <a:t>  </a:t>
            </a:r>
            <a:r>
              <a:rPr lang="en-US" altLang="en-US" sz="2500" b="1" kern="0" dirty="0" smtClean="0"/>
              <a:t>Provides: 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500" b="1" kern="0" dirty="0" smtClean="0"/>
              <a:t>Starch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500" b="1" kern="0" dirty="0" smtClean="0"/>
              <a:t>Protein</a:t>
            </a:r>
          </a:p>
          <a:p>
            <a:pPr eaLnBrk="1" hangingPunct="1"/>
            <a:endParaRPr lang="en-US" altLang="en-US" b="1" kern="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40152" y="3861048"/>
            <a:ext cx="1224136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19872" y="5742682"/>
            <a:ext cx="3045297" cy="9986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500" b="1" kern="0" dirty="0" smtClean="0"/>
              <a:t>*This is the </a:t>
            </a:r>
            <a:r>
              <a:rPr lang="en-US" altLang="en-US" sz="2500" b="1" i="1" u="sng" kern="0" dirty="0" smtClean="0"/>
              <a:t>LEAST</a:t>
            </a:r>
            <a:r>
              <a:rPr lang="en-US" altLang="en-US" sz="2500" b="1" kern="0" dirty="0" smtClean="0"/>
              <a:t> beneficial part. </a:t>
            </a:r>
          </a:p>
        </p:txBody>
      </p:sp>
    </p:spTree>
    <p:extLst>
      <p:ext uri="{BB962C8B-B14F-4D97-AF65-F5344CB8AC3E}">
        <p14:creationId xmlns:p14="http://schemas.microsoft.com/office/powerpoint/2010/main" val="2641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0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Wheat Kernel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1484784"/>
            <a:ext cx="3045297" cy="41044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3100" u="sng" kern="0" dirty="0" smtClean="0"/>
              <a:t>Germ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3100" kern="0" dirty="0"/>
              <a:t> </a:t>
            </a:r>
            <a:r>
              <a:rPr lang="en-US" altLang="en-US" sz="3100" kern="0" dirty="0" smtClean="0"/>
              <a:t>  </a:t>
            </a:r>
            <a:r>
              <a:rPr lang="en-US" altLang="en-US" sz="2500" b="1" kern="0" dirty="0" smtClean="0"/>
              <a:t>Provides: 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000" b="1" kern="0" dirty="0" smtClean="0"/>
              <a:t>Iron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/>
              <a:t>	</a:t>
            </a:r>
            <a:r>
              <a:rPr lang="en-US" altLang="en-US" sz="2000" b="1" kern="0" dirty="0" smtClean="0"/>
              <a:t>Zinc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/>
              <a:t>	</a:t>
            </a:r>
            <a:r>
              <a:rPr lang="en-US" altLang="en-US" sz="2000" b="1" kern="0" dirty="0" smtClean="0"/>
              <a:t>“B” Vitamins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 smtClean="0"/>
              <a:t>	Vitamin E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 smtClean="0"/>
              <a:t>	Unsaturated  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/>
              <a:t> </a:t>
            </a:r>
            <a:r>
              <a:rPr lang="en-US" altLang="en-US" sz="2000" b="1" kern="0" dirty="0" smtClean="0"/>
              <a:t>            Fatty Acids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 smtClean="0"/>
              <a:t>	Other Trace 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000" b="1" kern="0" dirty="0"/>
              <a:t> </a:t>
            </a:r>
            <a:r>
              <a:rPr lang="en-US" altLang="en-US" sz="2000" b="1" kern="0" dirty="0" smtClean="0"/>
              <a:t>            Minerals</a:t>
            </a:r>
          </a:p>
          <a:p>
            <a:pPr eaLnBrk="1" hangingPunct="1"/>
            <a:endParaRPr lang="en-US" altLang="en-US" b="1" kern="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3002"/>
            <a:ext cx="2232248" cy="51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48064" y="1880828"/>
            <a:ext cx="2304256" cy="3924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19872" y="5670674"/>
            <a:ext cx="3045297" cy="9986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500" b="1" kern="0" dirty="0" smtClean="0"/>
              <a:t>*This is the </a:t>
            </a:r>
            <a:r>
              <a:rPr lang="en-US" altLang="en-US" sz="2500" b="1" i="1" u="sng" kern="0" dirty="0" smtClean="0"/>
              <a:t>MOST</a:t>
            </a:r>
            <a:r>
              <a:rPr lang="en-US" altLang="en-US" sz="2500" b="1" kern="0" dirty="0" smtClean="0"/>
              <a:t> beneficial part. </a:t>
            </a:r>
          </a:p>
        </p:txBody>
      </p:sp>
    </p:spTree>
    <p:extLst>
      <p:ext uri="{BB962C8B-B14F-4D97-AF65-F5344CB8AC3E}">
        <p14:creationId xmlns:p14="http://schemas.microsoft.com/office/powerpoint/2010/main" val="1325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0813" y="260350"/>
            <a:ext cx="5472361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000" b="1" kern="0" dirty="0" smtClean="0">
                <a:solidFill>
                  <a:srgbClr val="58AB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Wheat Kernel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1484784"/>
            <a:ext cx="3045297" cy="2520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3100" u="sng" kern="0" dirty="0" smtClean="0"/>
              <a:t>Bran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3100" kern="0" dirty="0"/>
              <a:t> </a:t>
            </a:r>
            <a:r>
              <a:rPr lang="en-US" altLang="en-US" sz="3100" kern="0" dirty="0" smtClean="0"/>
              <a:t>  </a:t>
            </a:r>
            <a:r>
              <a:rPr lang="en-US" altLang="en-US" sz="2500" b="1" kern="0" dirty="0" smtClean="0"/>
              <a:t>Provides: 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500" b="1" kern="0" dirty="0" smtClean="0"/>
              <a:t>Fiber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500" b="1" kern="0" dirty="0" smtClean="0"/>
              <a:t>Vitamins</a:t>
            </a:r>
          </a:p>
          <a:p>
            <a:pPr marL="685800" indent="-685800" eaLnBrk="1" hangingPunct="1">
              <a:buFontTx/>
              <a:buNone/>
            </a:pPr>
            <a:r>
              <a:rPr lang="en-US" altLang="en-US" sz="2500" b="1" kern="0" dirty="0"/>
              <a:t>	</a:t>
            </a:r>
            <a:r>
              <a:rPr lang="en-US" altLang="en-US" sz="2500" b="1" kern="0" dirty="0" smtClean="0"/>
              <a:t>Minerals</a:t>
            </a:r>
          </a:p>
          <a:p>
            <a:pPr eaLnBrk="1" hangingPunct="1"/>
            <a:endParaRPr lang="en-US" altLang="en-US" b="1" kern="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3002"/>
            <a:ext cx="2232248" cy="51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48064" y="1880828"/>
            <a:ext cx="2736304" cy="13321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342</Words>
  <Application>Microsoft Office PowerPoint</Application>
  <PresentationFormat>On-screen Show (4:3)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Verdana</vt:lpstr>
      <vt:lpstr>Modèle par défaut</vt:lpstr>
      <vt:lpstr>PowerPoint Presentation</vt:lpstr>
      <vt:lpstr>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Circles</dc:title>
  <dc:creator>www.powerpointstyles.com</dc:creator>
  <dc:description>Image credit to FreeDigitalPhotos.net</dc:description>
  <cp:lastModifiedBy>Owner</cp:lastModifiedBy>
  <cp:revision>59</cp:revision>
  <dcterms:created xsi:type="dcterms:W3CDTF">2009-03-23T15:23:24Z</dcterms:created>
  <dcterms:modified xsi:type="dcterms:W3CDTF">2015-07-27T23:35:15Z</dcterms:modified>
</cp:coreProperties>
</file>