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19"/>
  </p:notesMasterIdLst>
  <p:sldIdLst>
    <p:sldId id="256" r:id="rId2"/>
    <p:sldId id="257" r:id="rId3"/>
    <p:sldId id="264" r:id="rId4"/>
    <p:sldId id="258" r:id="rId5"/>
    <p:sldId id="259" r:id="rId6"/>
    <p:sldId id="261" r:id="rId7"/>
    <p:sldId id="265" r:id="rId8"/>
    <p:sldId id="262" r:id="rId9"/>
    <p:sldId id="260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FB4"/>
    <a:srgbClr val="4374BB"/>
    <a:srgbClr val="3378CB"/>
    <a:srgbClr val="3366CC"/>
    <a:srgbClr val="91E5E3"/>
    <a:srgbClr val="9D8D65"/>
    <a:srgbClr val="CC0000"/>
    <a:srgbClr val="ADA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EAD85B5-79D5-4F7B-93C2-27F53F0A13F4}" type="datetime1">
              <a:rPr lang="en-US"/>
              <a:pPr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3B91CF4-FE41-4B35-B1B3-7F37434CB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51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D5604B7-9D5C-4871-B6C4-D73412163F77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70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438400"/>
            <a:ext cx="5257800" cy="914400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276600"/>
            <a:ext cx="5257800" cy="749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70322-72F0-49DC-B694-FD504F185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0E795-B0E0-4DBE-8F8C-633848D468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19240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6197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BBC31-E52B-400C-95CB-AEF8C60DB0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9B33C-FDE1-43A3-988A-52B45A6B5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8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F9B14-1A30-442A-B4AD-36C60B90C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0A49C-846C-495D-8186-A38FEB1E7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794DE-0207-4489-978E-9E11CFEB2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2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65363-7C4A-499D-8E3C-43B3CC0D2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D9039-9207-41B5-937A-CD06E7609D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1374F-1B2F-483E-A2E8-4A06BB5267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A888C-FEB9-489A-A5CC-FB921C1D4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1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4461D96-C8FC-4F0D-A6A7-5698AC3B0D2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2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/>
      <p:bldP spid="4147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4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47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4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47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4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47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4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47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4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47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tsai.com/cooking/whipping/starting_cream.jp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images.google.com/imgres?imgurl=http://images.jupiterimages.com/common/detail/69/75/23037569.jpg&amp;imgrefurl=http://www.jupiterimages.com/itemDetail.aspx?itemID=23037569&amp;h=250&amp;w=197&amp;sz=30&amp;hl=en&amp;start=15&amp;tbnid=38yux2Di7ub-HM:&amp;tbnh=111&amp;tbnw=87&amp;prev=/images?q=baste+food&amp;gbv=2&amp;hl=en&amp;safe=active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images.google.com/imgres?imgurl=http://z.about.com/d/busycooks/1/5/Q/6/frittata3.jpg&amp;imgrefurl=http://busycooks.about.com/od/breakfastrecipes/ss/pastafrittatast_3.htm&amp;h=313&amp;w=400&amp;sz=37&amp;hl=en&amp;start=40&amp;um=1&amp;tbnid=stWCp1ZfpvvB1M:&amp;tbnh=97&amp;tbnw=124&amp;prev=/images?q=beat+food+with+handmixer&amp;start=20&amp;ndsp=20&amp;um=1&amp;hl=en&amp;safe=active&amp;sa=N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http://www.recipetips.com/kitchen/images/refimages/slow_cooker/recipes/entrees/chickensoup/chop_carrot.jpg&amp;imgrefurl=http://www.recipetips.com/glossary-term/t--38503/slow-cooker-cooking-liner.asp&amp;h=180&amp;w=250&amp;sz=49&amp;hl=en&amp;start=15&amp;um=1&amp;tbnid=G4DmPuu6_RjqHM:&amp;tbnh=80&amp;tbnw=111&amp;prev=/images?q=chop+cooking+term&amp;um=1&amp;hl=en&amp;safe=act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/imgres?imgurl=http://glutenfreemommy.com/wordpress/wp-content/uploads/2008/03/foldin.jpg&amp;imgrefurl=http://www.glutenfreecookingschool.com/archives/how-to-bake-a-gluten-free-angel-food-cake/&amp;h=299&amp;w=450&amp;sz=29&amp;hl=en&amp;start=12&amp;um=1&amp;tbnid=7dYEHo-JB2BgIM:&amp;tbnh=84&amp;tbnw=127&amp;prev=/images?q=fold-in&amp;um=1&amp;hl=en&amp;safe=activ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hyperlink" Target="http://images.google.com/imgres?imgurl=http://z.about.com/d/candy/1/5/P/5/-/-/knead_fondant.jpg&amp;imgrefurl=http://candy.about.com/od/fondantcandyrecipes/ss/fondantsbs_5.htm&amp;h=291&amp;w=400&amp;sz=49&amp;hl=en&amp;start=1&amp;um=1&amp;tbnid=Rct5GelOm-FPfM:&amp;tbnh=90&amp;tbnw=124&amp;prev=/images?q=knead&amp;um=1&amp;hl=en&amp;safe=act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/imgres?imgurl=http://www.filipino-food-lovers.com/site-images/pork_bbq/marinate.jpg&amp;imgrefurl=http://www.filipino-food-lovers.com/?p=48&amp;h=351&amp;w=468&amp;sz=211&amp;hl=en&amp;start=3&amp;um=1&amp;tbnid=u81MnAxh32clVM:&amp;tbnh=96&amp;tbnw=128&amp;prev=/images?q=marinate&amp;um=1&amp;hl=en&amp;safe=activ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recipetips.com/kitchen/images/refimages/kitchen_advice/garlic/mince3.jpg&amp;imgrefurl=http://www.recipetips.com/kitchen-tips/t--1263/all-about-garlic.asp&amp;h=175&amp;w=252&amp;sz=39&amp;hl=en&amp;start=11&amp;um=1&amp;tbnid=KgX7TrE0DTlsRM:&amp;tbnh=77&amp;tbnw=111&amp;prev=/images?q=mince+cutting&amp;um=1&amp;hl=en&amp;safe=active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://www.cookeryonline.com/Resource/Topics/METHODS%20OF%20BOIL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Cooking Terms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Foods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Terms-9</a:t>
            </a:r>
            <a:endParaRPr lang="en-US" dirty="0" smtClean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6858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Sift - To put flour through a sieve to separate the coarse particles &amp; add air.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Simmer - To cook below the boiling point, bubbles form slowly around edges of pan and break on the surface.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Skim -To remove floating matter or fat from a liquid, such as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skimming fat to make a gravy.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Steam - To cook in a small amount of boiling water or a basket that sits above the water, allowing the food to be cooked by the steam.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24579" name="Picture 12" descr="images.jpg" title="Sk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images.jpg" title="Simm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images.jpg" title="Stea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images-1.jpg" title="Sif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Terms-10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629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Stew – To simmer slowly in a small amount of liquid to tenderize the meat, cook the vegetables and thicken the liquid.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Stir - To mix ingredients with a circular motion until well blended.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r>
              <a:rPr lang="en-US" sz="2400" smtClean="0"/>
              <a:t>Toss - to combine ingredients with a lifting motion so as to not crush.</a:t>
            </a:r>
          </a:p>
          <a:p>
            <a:endParaRPr lang="en-US" sz="2400" smtClean="0"/>
          </a:p>
          <a:p>
            <a:r>
              <a:rPr lang="en-US" sz="2400" smtClean="0"/>
              <a:t>Whip - To beat rapidly to introduce air bubbles into food.  Applied to cream, eggs, and gelatin.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5603" name="Picture 3" descr="images-1.jpg" title="To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www.filtsai.com/cooking/whipping/starting_cream_th.jpg" title="Whi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images.jpg" title="Sti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11059037.jpg" title="Stew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ADDITIONAL Cooking Terms</a:t>
            </a:r>
          </a:p>
        </p:txBody>
      </p:sp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Foods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Mise En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Put in place, get everything out and ready to cook</a:t>
            </a:r>
          </a:p>
        </p:txBody>
      </p:sp>
      <p:pic>
        <p:nvPicPr>
          <p:cNvPr id="28675" name="Picture 3" descr="http://andrew.infinitepigeons.org/pics/food/mise%20en%20place.jpg" title="Mis En Pl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47117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brown in fat and then simmer in a liquid.</a:t>
            </a:r>
          </a:p>
        </p:txBody>
      </p:sp>
      <p:pic>
        <p:nvPicPr>
          <p:cNvPr id="29699" name="Picture 3" descr="http://images.teamsugar.com/files/users/1/17470/10_2007/braise_225.jpg" title="Bra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use a direct heat source, very high heat, located above the food.</a:t>
            </a:r>
          </a:p>
        </p:txBody>
      </p:sp>
      <p:pic>
        <p:nvPicPr>
          <p:cNvPr id="30723" name="Picture 3" descr="http://www.chefline.co.uk/images/LGT.jpg" title="Br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3" b="20920"/>
          <a:stretch>
            <a:fillRect/>
          </a:stretch>
        </p:blipFill>
        <p:spPr bwMode="auto">
          <a:xfrm>
            <a:off x="2667000" y="2971800"/>
            <a:ext cx="4733925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cook on a rack with the heat source below the food.</a:t>
            </a:r>
          </a:p>
        </p:txBody>
      </p:sp>
      <p:pic>
        <p:nvPicPr>
          <p:cNvPr id="31747" name="Picture 3" descr="http://www.stcloudstate.edu/atwood/images/grill.jpg" title="G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47117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Stir-Frying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Stirring constantly in lightly oiled pan over a high heat.</a:t>
            </a:r>
          </a:p>
        </p:txBody>
      </p:sp>
      <p:pic>
        <p:nvPicPr>
          <p:cNvPr id="32771" name="Picture 3" descr="http://img4.cookinglight.com/i/2008/09/0809p121-stirfry-m.jpg?300: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7719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Cooking Terms A-Z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010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Al Dente - To cook pasta until it has a slight resistance to the bite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firm to the tooth</a:t>
            </a:r>
            <a:r>
              <a:rPr lang="ja-JP" altLang="en-US" sz="2400" smtClean="0"/>
              <a:t>”</a:t>
            </a:r>
            <a:r>
              <a:rPr lang="en-US" altLang="ja-JP" sz="2400" smtClean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Baste - To moisten meat with a liquid, such as melted butter or a sauce, while cooking. 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Batter - A mixture of flour &amp; liquid, thin enough to pour &amp; coat food.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Beat - To make a mixture smooth by mixing rapidly to incorporate air through the mixture.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15363" name="Picture 5" descr="2303756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frittata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batter-into-pan.JPG" title="Batt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550px-Cook-Pasta-Al-Dente-Step-3.jpg" title="Al-Dent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Terms-2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7010400" cy="48768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400">
                <a:ea typeface="ＭＳ Ｐゴシック" charset="0"/>
                <a:cs typeface="ＭＳ Ｐゴシック" charset="0"/>
              </a:rPr>
              <a:t>Blanch - To immerse food quickly into boiling water, then removing &amp; placing in ice water to cause the peel of the food to be removed. </a:t>
            </a:r>
          </a:p>
          <a:p>
            <a:pPr>
              <a:buFont typeface="Wingdings" charset="0"/>
              <a:buChar char="n"/>
              <a:defRPr/>
            </a:pPr>
            <a:endParaRPr lang="en-US" sz="2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400">
                <a:ea typeface="ＭＳ Ｐゴシック" charset="0"/>
                <a:cs typeface="ＭＳ Ｐゴシック" charset="0"/>
              </a:rPr>
              <a:t>Blend - To combine or mix two or more ingredients together thoroughly.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400">
                <a:ea typeface="ＭＳ Ｐゴシック" charset="0"/>
                <a:cs typeface="ＭＳ Ｐゴシック" charset="0"/>
              </a:rPr>
              <a:t>Caramelize - To heat sugar, vegetables, or fruit in order to turn them brown &amp; give them a specialized taste.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400">
                <a:ea typeface="ＭＳ Ｐゴシック" charset="0"/>
                <a:cs typeface="ＭＳ Ｐゴシック" charset="0"/>
              </a:rPr>
              <a:t>Clarify - To separate &amp; remove solids from a liquid making it clear such as skimming fat solids from butter.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00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n"/>
              <a:defRPr/>
            </a:pPr>
            <a:endParaRPr lang="en-US" sz="240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n"/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17411" name="Picture 3" descr="images-2.jpg" title="Blan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136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images-1.jpg" title="Ble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8956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aramelized-onions.jpg" title="Carameliz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ow-to-Clarify-Butter-2-640x480.jpg" title="Clarif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Terms-3</a:t>
            </a:r>
            <a:endParaRPr lang="en-US" dirty="0" smtClean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524000"/>
            <a:ext cx="68580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Chop - To cut into small pieces with no particular sizing.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Cream - To beat sugar &amp; fat together until smooth &amp; fluffy.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Cube - To cut food into small cubes about ½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by ½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by ½</a:t>
            </a:r>
            <a:r>
              <a:rPr lang="ja-JP" altLang="en-US" sz="2400" smtClean="0"/>
              <a:t>”</a:t>
            </a:r>
            <a:endParaRPr lang="en-US" altLang="ja-JP" sz="24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Cut-in - To cut fat into flour with a pastry blender, until distributed in small pebbles throughout the mixture.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100" smtClean="0"/>
          </a:p>
          <a:p>
            <a:pPr>
              <a:lnSpc>
                <a:spcPct val="80000"/>
              </a:lnSpc>
            </a:pPr>
            <a:endParaRPr lang="en-US" sz="2100" smtClean="0"/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18435" name="Picture 9" descr="chop_carro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images-1.jpg" title="Cho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3" descr="images-2.jpg" title="Crea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img_01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Terms-4</a:t>
            </a:r>
            <a:endParaRPr lang="en-US" dirty="0" smtClean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6629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Dissolve - To cause a dry substance to pass into a solution &amp; become liquid.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Dredge – Dipping into an egg mixture then in a flour mixture so flour adheres to food.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Fillet - To remove the bones from meat or fish.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Fold-in - To mix ingredients by </a:t>
            </a:r>
            <a:r>
              <a:rPr lang="en-US" sz="2400" b="1" u="sng" smtClean="0"/>
              <a:t>gently</a:t>
            </a:r>
            <a:r>
              <a:rPr lang="en-US" sz="2400" smtClean="0"/>
              <a:t> turning one part over another with a rubber scraper.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smtClean="0"/>
          </a:p>
        </p:txBody>
      </p:sp>
      <p:pic>
        <p:nvPicPr>
          <p:cNvPr id="19459" name="Picture 7" descr="images-1.jpg" title="Dissol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images-2.jpg" title="Dred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foldi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images-1.jpg" title="Fill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Terms-5</a:t>
            </a:r>
            <a:endParaRPr lang="en-US" dirty="0" smtClean="0"/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24000"/>
            <a:ext cx="6858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Garnish - To decorate a dish by enhancing the appearance of the food, using other foods.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Julienne - To cut into thin strips 1/8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x 1/8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x 2</a:t>
            </a:r>
            <a:r>
              <a:rPr lang="ja-JP" altLang="en-US" sz="2400" smtClean="0"/>
              <a:t>”</a:t>
            </a:r>
            <a:r>
              <a:rPr lang="en-US" altLang="ja-JP" sz="2400" smtClean="0"/>
              <a:t>, similar to a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Matchstick</a:t>
            </a:r>
            <a:r>
              <a:rPr lang="ja-JP" altLang="en-US" sz="2400" smtClean="0"/>
              <a:t>”</a:t>
            </a:r>
            <a:r>
              <a:rPr lang="en-US" altLang="ja-JP" sz="2400" smtClean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Knead - To work dough with the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heel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of the hands, using a pressing motion, accompanied by folding &amp; stretching until dough is smooth &amp; elastic.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Marinate - To immerse foods in an acidic-based liquid or dry rub, to tenderize &amp; flavor before cooking.  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smtClean="0"/>
              <a:t> </a:t>
            </a:r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  <p:pic>
        <p:nvPicPr>
          <p:cNvPr id="20483" name="Picture 8" descr="knead_fonda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 descr="marina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images-1.jpg" title="Julienn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images.jpg" title="Garnish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Terms-6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76400"/>
            <a:ext cx="6781800" cy="4876800"/>
          </a:xfrm>
        </p:spPr>
        <p:txBody>
          <a:bodyPr/>
          <a:lstStyle/>
          <a:p>
            <a:r>
              <a:rPr lang="en-US" sz="2400" smtClean="0"/>
              <a:t>Mince - To cut or chop food as finely as possible.</a:t>
            </a:r>
          </a:p>
          <a:p>
            <a:endParaRPr lang="en-US" sz="2400" smtClean="0"/>
          </a:p>
          <a:p>
            <a:r>
              <a:rPr lang="en-US" sz="2400" smtClean="0"/>
              <a:t>Pan-Broil – To cook uncovered in a hot fry pan, pouring off fat as it accumulates.</a:t>
            </a:r>
          </a:p>
          <a:p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Pare - To remove the outer covering of a food with a knife.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Poach - Cooking food in a liquid which is brought to, &amp; maintained just </a:t>
            </a:r>
            <a:r>
              <a:rPr lang="en-US" sz="2400" u="sng" smtClean="0"/>
              <a:t>below</a:t>
            </a:r>
            <a:r>
              <a:rPr lang="en-US" sz="2400" smtClean="0"/>
              <a:t> the </a:t>
            </a:r>
            <a:r>
              <a:rPr lang="en-US" sz="2400" smtClean="0">
                <a:hlinkClick r:id="rId2"/>
              </a:rPr>
              <a:t>boiling</a:t>
            </a:r>
            <a:r>
              <a:rPr lang="en-US" sz="2400" smtClean="0"/>
              <a:t> point.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endParaRPr lang="en-US" sz="2400" smtClean="0"/>
          </a:p>
          <a:p>
            <a:endParaRPr lang="en-US" smtClean="0"/>
          </a:p>
        </p:txBody>
      </p:sp>
      <p:pic>
        <p:nvPicPr>
          <p:cNvPr id="21507" name="Picture 3" descr="mince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images-1.jpg" title="Par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550px-Poach-an-Egg-Step-10.jpg" title="Poac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670px-Pan-Broil-Meat-Step-6.jpg" title="Pan Broi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14478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Terms-7</a:t>
            </a:r>
            <a:endParaRPr lang="en-US" dirty="0" smtClean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6858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Puree - To mash foods until smooth through a sieve, food mill or blender.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Reduce - To boil down to reduce the liquid &amp; volume and make thicker.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Roast - To cook food in an oven dry in an uncovered pan.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Sauté - To cook in a small amount of hot fat.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8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8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  <p:pic>
        <p:nvPicPr>
          <p:cNvPr id="22531" name="Picture 9" descr="http://www.recipetips.com/kitchen/images/refimages/pork/cook_ham_shank/PlaceOnRack.jpg" title="Ro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" descr="images-1.jpg" title="Redu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2" descr="images-1.jpg" title="Sau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 descr="images-1.jpg" title="Pure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503363"/>
            <a:ext cx="150653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Terms-8</a:t>
            </a:r>
            <a:endParaRPr lang="en-US" dirty="0" smtClean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7818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400">
                <a:ea typeface="ＭＳ Ｐゴシック" charset="0"/>
                <a:cs typeface="ＭＳ Ｐゴシック" charset="0"/>
              </a:rPr>
              <a:t>Scald - To heat milk almost to boiling point.</a:t>
            </a: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endParaRPr lang="en-US" sz="2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endParaRPr lang="en-US" sz="2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400">
                <a:ea typeface="ＭＳ Ｐゴシック" charset="0"/>
                <a:cs typeface="ＭＳ Ｐゴシック" charset="0"/>
              </a:rPr>
              <a:t>Score - To make shallow cuts (usually in a diamond pattern) in the surface of certain foods, such as meat or fish. </a:t>
            </a: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endParaRPr lang="en-US" sz="2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endParaRPr lang="en-US" sz="2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400">
                <a:ea typeface="ＭＳ Ｐゴシック" charset="0"/>
                <a:cs typeface="ＭＳ Ｐゴシック" charset="0"/>
              </a:rPr>
              <a:t>Sear - To brown the outside of meat very quickly with an intense heat.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400">
                <a:ea typeface="ＭＳ Ｐゴシック" charset="0"/>
                <a:cs typeface="ＭＳ Ｐゴシック" charset="0"/>
              </a:rPr>
              <a:t>Shred - A long irregular strip that is cut or torn off using a grater with sharp projections or a knife. </a:t>
            </a: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endParaRPr lang="en-US" sz="240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endParaRPr lang="en-US" sz="28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endParaRPr lang="en-US" sz="24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endParaRPr lang="en-US" sz="28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endParaRPr lang="en-US" sz="28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endParaRPr lang="en-US" sz="28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80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endParaRPr lang="en-US" sz="28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endParaRPr lang="en-US" sz="280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charset="0"/>
              <a:buChar char="n"/>
              <a:defRPr/>
            </a:pPr>
            <a:endParaRPr lang="en-US" sz="2800"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8" descr="images.jpg" title="Shr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 descr="images.jpg" title="Se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8" descr="http://whatscookingamerica.net/CynthiaPineda/GardenGuacamole/AvocadoScored2.jpg" title="Sc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http://www.recipetips.com/kitchen/images/refimages/kitchen_advice/homemade%20ice%20cream/non%20custard%20method/scald_milk.jpg" title="Sca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trition design template">
  <a:themeElements>
    <a:clrScheme name="">
      <a:dk1>
        <a:srgbClr val="000000"/>
      </a:dk1>
      <a:lt1>
        <a:srgbClr val="FFFFFF"/>
      </a:lt1>
      <a:dk2>
        <a:srgbClr val="B2B2B2"/>
      </a:dk2>
      <a:lt2>
        <a:srgbClr val="333333"/>
      </a:lt2>
      <a:accent1>
        <a:srgbClr val="FFFF99"/>
      </a:accent1>
      <a:accent2>
        <a:srgbClr val="FFCC99"/>
      </a:accent2>
      <a:accent3>
        <a:srgbClr val="D5D5D5"/>
      </a:accent3>
      <a:accent4>
        <a:srgbClr val="DADADA"/>
      </a:accent4>
      <a:accent5>
        <a:srgbClr val="FFFFCA"/>
      </a:accent5>
      <a:accent6>
        <a:srgbClr val="E7B98A"/>
      </a:accent6>
      <a:hlink>
        <a:srgbClr val="FF9933"/>
      </a:hlink>
      <a:folHlink>
        <a:srgbClr val="FF6600"/>
      </a:folHlink>
    </a:clrScheme>
    <a:fontScheme name="Nutrition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utrition design template 1">
        <a:dk1>
          <a:srgbClr val="333333"/>
        </a:dk1>
        <a:lt1>
          <a:srgbClr val="B2B2B2"/>
        </a:lt1>
        <a:dk2>
          <a:srgbClr val="FFFFFF"/>
        </a:dk2>
        <a:lt2>
          <a:srgbClr val="000000"/>
        </a:lt2>
        <a:accent1>
          <a:srgbClr val="FFFF99"/>
        </a:accent1>
        <a:accent2>
          <a:srgbClr val="FFCC99"/>
        </a:accent2>
        <a:accent3>
          <a:srgbClr val="D5D5D5"/>
        </a:accent3>
        <a:accent4>
          <a:srgbClr val="2A2A2A"/>
        </a:accent4>
        <a:accent5>
          <a:srgbClr val="FFFFCA"/>
        </a:accent5>
        <a:accent6>
          <a:srgbClr val="E7B98A"/>
        </a:accent6>
        <a:hlink>
          <a:srgbClr val="FF9933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Nutrition design template</Template>
  <TotalTime>7198</TotalTime>
  <Words>840</Words>
  <Application>Microsoft Office PowerPoint</Application>
  <PresentationFormat>On-screen Show (4:3)</PresentationFormat>
  <Paragraphs>143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PGothic</vt:lpstr>
      <vt:lpstr>MS PGothic</vt:lpstr>
      <vt:lpstr>Calibri</vt:lpstr>
      <vt:lpstr>Tahoma</vt:lpstr>
      <vt:lpstr>Times New Roman</vt:lpstr>
      <vt:lpstr>Wingdings</vt:lpstr>
      <vt:lpstr>Nutrition design template</vt:lpstr>
      <vt:lpstr>Cooking Terms</vt:lpstr>
      <vt:lpstr>Cooking Terms A-Z</vt:lpstr>
      <vt:lpstr>More Terms-2</vt:lpstr>
      <vt:lpstr>More Terms-3</vt:lpstr>
      <vt:lpstr>More Terms-4</vt:lpstr>
      <vt:lpstr>More Terms-5</vt:lpstr>
      <vt:lpstr>More Terms-6</vt:lpstr>
      <vt:lpstr>More Terms-7</vt:lpstr>
      <vt:lpstr>More Terms-8</vt:lpstr>
      <vt:lpstr>More Terms-9</vt:lpstr>
      <vt:lpstr>More Terms-10</vt:lpstr>
      <vt:lpstr>ADDITIONAL Cooking Terms</vt:lpstr>
      <vt:lpstr>Mise En Place</vt:lpstr>
      <vt:lpstr>Braise</vt:lpstr>
      <vt:lpstr>Broil</vt:lpstr>
      <vt:lpstr>Grill</vt:lpstr>
      <vt:lpstr>Stir-Frying</vt:lpstr>
    </vt:vector>
  </TitlesOfParts>
  <Manager/>
  <Company>HHS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Terms</dc:title>
  <dc:subject/>
  <dc:creator>droden</dc:creator>
  <cp:keywords/>
  <dc:description/>
  <cp:lastModifiedBy>Laura Schiers</cp:lastModifiedBy>
  <cp:revision>10</cp:revision>
  <dcterms:created xsi:type="dcterms:W3CDTF">2014-06-12T03:20:43Z</dcterms:created>
  <dcterms:modified xsi:type="dcterms:W3CDTF">2018-02-20T17:24:42Z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TC011408091033</vt:lpwstr>
  </property>
</Properties>
</file>