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78" r:id="rId19"/>
    <p:sldId id="273" r:id="rId20"/>
    <p:sldId id="280" r:id="rId21"/>
    <p:sldId id="279" r:id="rId22"/>
    <p:sldId id="274" r:id="rId23"/>
    <p:sldId id="281" r:id="rId24"/>
    <p:sldId id="282" r:id="rId25"/>
    <p:sldId id="283" r:id="rId26"/>
    <p:sldId id="275" r:id="rId27"/>
    <p:sldId id="284" r:id="rId28"/>
    <p:sldId id="285" r:id="rId29"/>
    <p:sldId id="276" r:id="rId30"/>
    <p:sldId id="286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1" autoAdjust="0"/>
    <p:restoredTop sz="86380" autoAdjust="0"/>
  </p:normalViewPr>
  <p:slideViewPr>
    <p:cSldViewPr>
      <p:cViewPr varScale="1">
        <p:scale>
          <a:sx n="63" d="100"/>
          <a:sy n="63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0231-1CE0-40FA-A6BF-DECA26F5BDF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AA34-EC94-4F16-86DD-398D2BC5E8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1089025"/>
          </a:xfrm>
          <a:noFill/>
        </p:spPr>
        <p:txBody>
          <a:bodyPr>
            <a:noAutofit/>
          </a:bodyPr>
          <a:lstStyle/>
          <a:p>
            <a:r>
              <a:rPr lang="en-US" sz="6000" b="1" dirty="0" smtClean="0"/>
              <a:t>Nutrition Throughout Life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Adolescence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range:  12 years to 20 years</a:t>
            </a:r>
          </a:p>
          <a:p>
            <a:r>
              <a:rPr lang="en-US" dirty="0" smtClean="0"/>
              <a:t>This is the second most rapid growth period of life.</a:t>
            </a:r>
          </a:p>
          <a:p>
            <a:r>
              <a:rPr lang="en-US" dirty="0" smtClean="0"/>
              <a:t>An increase need for almost all nutrients especially iron and calcium</a:t>
            </a:r>
          </a:p>
          <a:p>
            <a:r>
              <a:rPr lang="en-US" dirty="0" smtClean="0"/>
              <a:t>During growth spurts, allow for extra amounts of nutritious foods.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Adolescence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high sugar and high fat snack foods.</a:t>
            </a:r>
          </a:p>
          <a:p>
            <a:r>
              <a:rPr lang="en-US" dirty="0" smtClean="0"/>
              <a:t>Drink water instead of sugary, caffeine and carbonated drinks.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Adult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range:  21 years to 60 years</a:t>
            </a:r>
          </a:p>
          <a:p>
            <a:r>
              <a:rPr lang="en-US" dirty="0" smtClean="0"/>
              <a:t>Need the same amount of nutrition, but fewer calories.</a:t>
            </a:r>
          </a:p>
          <a:p>
            <a:r>
              <a:rPr lang="en-US" dirty="0" smtClean="0"/>
              <a:t>Choose a variety of healthful, low-calorie foods.</a:t>
            </a:r>
          </a:p>
          <a:p>
            <a:r>
              <a:rPr lang="en-US" dirty="0" smtClean="0"/>
              <a:t>Make regular physical activity a priority.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range:  60 years and older</a:t>
            </a:r>
          </a:p>
          <a:p>
            <a:r>
              <a:rPr lang="en-US" dirty="0" smtClean="0"/>
              <a:t>Good nutrition plays a major role in:</a:t>
            </a:r>
          </a:p>
          <a:p>
            <a:pPr lvl="1"/>
            <a:r>
              <a:rPr lang="en-US" sz="3200" dirty="0" smtClean="0"/>
              <a:t>Wellness</a:t>
            </a:r>
          </a:p>
          <a:p>
            <a:pPr lvl="1"/>
            <a:r>
              <a:rPr lang="en-US" sz="3200" dirty="0" smtClean="0"/>
              <a:t>Disease prevention</a:t>
            </a:r>
          </a:p>
          <a:p>
            <a:pPr lvl="1"/>
            <a:r>
              <a:rPr lang="en-US" sz="3200" dirty="0" smtClean="0"/>
              <a:t>Staying active and energetic</a:t>
            </a:r>
          </a:p>
          <a:p>
            <a:r>
              <a:rPr lang="en-US" dirty="0" smtClean="0"/>
              <a:t>Calorie needs drop and nutrition needs rise</a:t>
            </a:r>
          </a:p>
          <a:p>
            <a:r>
              <a:rPr lang="en-US" dirty="0" smtClean="0"/>
              <a:t>Eat nutrient dense foods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more of calcium, vitamin D and </a:t>
            </a:r>
            <a:r>
              <a:rPr lang="en-US" dirty="0" err="1" smtClean="0"/>
              <a:t>B12</a:t>
            </a:r>
            <a:endParaRPr lang="en-US" dirty="0" smtClean="0"/>
          </a:p>
          <a:p>
            <a:r>
              <a:rPr lang="en-US" dirty="0" smtClean="0"/>
              <a:t>Thirst signals decline with age</a:t>
            </a:r>
          </a:p>
          <a:p>
            <a:pPr lvl="1"/>
            <a:r>
              <a:rPr lang="en-US" sz="3200" dirty="0" smtClean="0"/>
              <a:t>Drink 8 cups of water or milk each day</a:t>
            </a:r>
          </a:p>
          <a:p>
            <a:pPr lvl="1"/>
            <a:r>
              <a:rPr lang="en-US" sz="3200" dirty="0" smtClean="0"/>
              <a:t>Eat more foods like soups, smoothies and cooked cereals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diets such as low fat or low sodium</a:t>
            </a:r>
          </a:p>
          <a:p>
            <a:r>
              <a:rPr lang="en-US" dirty="0" smtClean="0"/>
              <a:t>Malnutrition is a concern especially for elderly that live alone</a:t>
            </a:r>
          </a:p>
          <a:p>
            <a:r>
              <a:rPr lang="en-US" dirty="0" smtClean="0"/>
              <a:t>Nutritional meals are available through social service programs in the community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Sports Nutrition 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those of you who play sports or have an active lifestyle, here are some nutritional tips that should be followed.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Conditioning and nutrition is the key to top athletic performance.</a:t>
            </a:r>
          </a:p>
          <a:p>
            <a:r>
              <a:rPr lang="en-US" dirty="0" smtClean="0"/>
              <a:t>Daily food choices can make a difference between a good performance and a poor one.</a:t>
            </a:r>
          </a:p>
          <a:p>
            <a:r>
              <a:rPr lang="en-US" dirty="0" smtClean="0"/>
              <a:t>No need for sports bars or dietary supplements if you:</a:t>
            </a:r>
          </a:p>
          <a:p>
            <a:pPr lvl="1"/>
            <a:r>
              <a:rPr lang="en-US" sz="3200" dirty="0" smtClean="0"/>
              <a:t>Eat a variety of nutrient dense foods</a:t>
            </a:r>
          </a:p>
          <a:p>
            <a:pPr lvl="1"/>
            <a:r>
              <a:rPr lang="en-US" sz="3200" dirty="0" smtClean="0"/>
              <a:t>Follow the dietary guidelines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Athletes need to get:</a:t>
            </a:r>
          </a:p>
          <a:p>
            <a:pPr lvl="1"/>
            <a:r>
              <a:rPr lang="en-US" sz="3200" dirty="0" smtClean="0"/>
              <a:t>55-60% of their calories from carbohydrates</a:t>
            </a:r>
          </a:p>
          <a:p>
            <a:pPr lvl="1"/>
            <a:r>
              <a:rPr lang="en-US" sz="3200" dirty="0" smtClean="0"/>
              <a:t>20-25% of their calories from fat</a:t>
            </a:r>
          </a:p>
          <a:p>
            <a:pPr lvl="1"/>
            <a:r>
              <a:rPr lang="en-US" sz="3200" dirty="0" smtClean="0"/>
              <a:t>15-20% of their calories from protein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Pre-Event/Exercise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The last meal before a competition or intense exercise should be:</a:t>
            </a:r>
          </a:p>
          <a:p>
            <a:pPr marL="742950" lvl="2" indent="-342900"/>
            <a:r>
              <a:rPr lang="en-US" sz="3200" dirty="0" smtClean="0"/>
              <a:t>Complex carbohydrate-rich meal </a:t>
            </a:r>
          </a:p>
          <a:p>
            <a:pPr marL="742950" lvl="2" indent="-342900"/>
            <a:r>
              <a:rPr lang="en-US" sz="3200" dirty="0" smtClean="0"/>
              <a:t>Examples:  </a:t>
            </a:r>
            <a:r>
              <a:rPr lang="en-US" sz="3200" dirty="0" smtClean="0"/>
              <a:t>Grains, fruit, starchy veggies, milk and yogurt</a:t>
            </a:r>
            <a:endParaRPr lang="en-US" sz="3200" dirty="0" smtClean="0"/>
          </a:p>
          <a:p>
            <a:pPr marL="742950" lvl="2" indent="-342900"/>
            <a:r>
              <a:rPr lang="en-US" sz="3200" dirty="0" smtClean="0"/>
              <a:t>2-4 hours before training or competition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Nutritional Needs Throughout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Nutritional needs throughout your life are based on:</a:t>
            </a:r>
          </a:p>
          <a:p>
            <a:pPr lvl="1"/>
            <a:r>
              <a:rPr lang="en-US" sz="3200" dirty="0" smtClean="0"/>
              <a:t>MyPlate recommendations</a:t>
            </a:r>
          </a:p>
          <a:p>
            <a:pPr lvl="1"/>
            <a:r>
              <a:rPr lang="en-US" sz="3200" dirty="0" smtClean="0"/>
              <a:t>Dietary Guideline recommendations</a:t>
            </a:r>
          </a:p>
          <a:p>
            <a:pPr lvl="1"/>
            <a:r>
              <a:rPr lang="en-US" sz="3200" dirty="0" smtClean="0"/>
              <a:t>Age</a:t>
            </a:r>
          </a:p>
          <a:p>
            <a:pPr lvl="1"/>
            <a:r>
              <a:rPr lang="en-US" sz="3200" dirty="0" smtClean="0"/>
              <a:t>Gender</a:t>
            </a:r>
          </a:p>
          <a:p>
            <a:pPr lvl="1"/>
            <a:r>
              <a:rPr lang="en-US" sz="3200" dirty="0" smtClean="0"/>
              <a:t>Activity Level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Pre-Event/Exercise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 a sensitive stomach, consume the last meal:</a:t>
            </a:r>
          </a:p>
          <a:p>
            <a:pPr lvl="1"/>
            <a:r>
              <a:rPr lang="en-US" sz="3200" dirty="0" smtClean="0"/>
              <a:t>4 hours before the event</a:t>
            </a:r>
          </a:p>
          <a:p>
            <a:pPr lvl="1"/>
            <a:r>
              <a:rPr lang="en-US" sz="3200" dirty="0" smtClean="0"/>
              <a:t>Sip on a sport drink or easily digestible carbohydrate-filled snack in the hour prior to the event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Pre-Event/Exercise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last meal before a competition or intense exercise should:</a:t>
            </a:r>
          </a:p>
          <a:p>
            <a:pPr lvl="1"/>
            <a:r>
              <a:rPr lang="en-US" sz="3200" dirty="0" smtClean="0"/>
              <a:t>Include a moderate amount of protein</a:t>
            </a:r>
          </a:p>
          <a:p>
            <a:pPr lvl="1"/>
            <a:r>
              <a:rPr lang="en-US" sz="3200" dirty="0" smtClean="0"/>
              <a:t>Low in fat</a:t>
            </a:r>
          </a:p>
          <a:p>
            <a:pPr lvl="1"/>
            <a:r>
              <a:rPr lang="en-US" sz="3200" dirty="0" smtClean="0"/>
              <a:t>Low fiber rich foods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Hydration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Water helps the body regulate many important functions:</a:t>
            </a:r>
          </a:p>
          <a:p>
            <a:pPr lvl="1"/>
            <a:r>
              <a:rPr lang="en-US" sz="3200" dirty="0" smtClean="0"/>
              <a:t>Temperature</a:t>
            </a:r>
          </a:p>
          <a:p>
            <a:pPr lvl="1"/>
            <a:r>
              <a:rPr lang="en-US" sz="3200" dirty="0" smtClean="0"/>
              <a:t>Blood pressure</a:t>
            </a:r>
          </a:p>
          <a:p>
            <a:pPr lvl="1"/>
            <a:r>
              <a:rPr lang="en-US" sz="3200" dirty="0" smtClean="0"/>
              <a:t>Nutrient concentration</a:t>
            </a:r>
          </a:p>
          <a:p>
            <a:pPr lvl="1"/>
            <a:r>
              <a:rPr lang="en-US" sz="3200" dirty="0" smtClean="0"/>
              <a:t>Appropriate levels of electrolytes</a:t>
            </a:r>
          </a:p>
          <a:p>
            <a:pPr lvl="1"/>
            <a:r>
              <a:rPr lang="en-US" sz="3200" dirty="0" smtClean="0"/>
              <a:t>Nutrient transportation</a:t>
            </a:r>
          </a:p>
          <a:p>
            <a:pPr lvl="1"/>
            <a:r>
              <a:rPr lang="en-US" sz="3200" dirty="0" smtClean="0"/>
              <a:t>Recovery from intense training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Hydration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Allowing the body to become dehydrated can cause:</a:t>
            </a:r>
          </a:p>
          <a:p>
            <a:pPr lvl="1"/>
            <a:r>
              <a:rPr lang="en-US" sz="3200" dirty="0" smtClean="0"/>
              <a:t>Muscles to cramp</a:t>
            </a:r>
          </a:p>
          <a:p>
            <a:pPr lvl="1"/>
            <a:r>
              <a:rPr lang="en-US" sz="3200" dirty="0" smtClean="0"/>
              <a:t>Alter blood pressure</a:t>
            </a:r>
          </a:p>
          <a:p>
            <a:pPr lvl="1"/>
            <a:r>
              <a:rPr lang="en-US" sz="3200" dirty="0" smtClean="0"/>
              <a:t>Cause weight loss during exercise</a:t>
            </a:r>
          </a:p>
          <a:p>
            <a:pPr lvl="1"/>
            <a:r>
              <a:rPr lang="en-US" sz="3200" dirty="0" smtClean="0"/>
              <a:t>Delay recovery time</a:t>
            </a:r>
          </a:p>
          <a:p>
            <a:pPr lvl="1"/>
            <a:r>
              <a:rPr lang="en-US" sz="3200" dirty="0" smtClean="0"/>
              <a:t>Decrease performance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Hydration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Drinking too much water can alter electrolytes and cause bodily harm.</a:t>
            </a:r>
          </a:p>
          <a:p>
            <a:r>
              <a:rPr lang="en-US" dirty="0" smtClean="0"/>
              <a:t>Drink water before and after an event, even if you don’t feel thirsty</a:t>
            </a:r>
          </a:p>
          <a:p>
            <a:r>
              <a:rPr lang="en-US" dirty="0" smtClean="0"/>
              <a:t>Drink water about every 15 minutes during an event.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Hydration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a sport drink for workouts over 45 minutes or workouts in the heat.</a:t>
            </a:r>
          </a:p>
          <a:p>
            <a:r>
              <a:rPr lang="en-US" dirty="0" smtClean="0"/>
              <a:t>Replenish 150% of lost fluid after training or an event </a:t>
            </a:r>
          </a:p>
          <a:p>
            <a:r>
              <a:rPr lang="en-US" dirty="0" smtClean="0"/>
              <a:t>Monitor urine color</a:t>
            </a:r>
          </a:p>
          <a:p>
            <a:pPr lvl="1"/>
            <a:r>
              <a:rPr lang="en-US" sz="3200" dirty="0" smtClean="0"/>
              <a:t>Pale yellow is ideal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During an Event/Exercise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Carbohydrates are the body’s primary energy source during exercise.</a:t>
            </a:r>
          </a:p>
          <a:p>
            <a:r>
              <a:rPr lang="en-US" dirty="0" smtClean="0"/>
              <a:t>Dietary carbohydrates (grains, fruit, starchy veggies, milk and yogurts) are stored in the liver and in the muscles as glycogen.</a:t>
            </a:r>
          </a:p>
          <a:p>
            <a:r>
              <a:rPr lang="en-US" dirty="0" smtClean="0"/>
              <a:t>During exercise, the body draws upon these glycogen stores (primarily muscle glycogen) to fuel working muscles.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During an Event/Exercise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carbohydrates in your body while exercising can help improve performance by:</a:t>
            </a:r>
          </a:p>
          <a:p>
            <a:pPr lvl="1"/>
            <a:r>
              <a:rPr lang="en-US" sz="3200" dirty="0" smtClean="0"/>
              <a:t>Reducing the risk of hypoglycemia (low blood sugar)</a:t>
            </a:r>
          </a:p>
          <a:p>
            <a:pPr lvl="1"/>
            <a:r>
              <a:rPr lang="en-US" sz="3200" dirty="0" smtClean="0"/>
              <a:t>Providing fuel for actively working muscles</a:t>
            </a:r>
          </a:p>
          <a:p>
            <a:pPr lvl="1"/>
            <a:r>
              <a:rPr lang="en-US" sz="3200" dirty="0" smtClean="0"/>
              <a:t>Prevent “hitting the wall” and being forced to slow down or stop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During an Event/Exercise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protein and fats sparingly</a:t>
            </a:r>
          </a:p>
          <a:p>
            <a:pPr lvl="1"/>
            <a:r>
              <a:rPr lang="en-US" sz="3200" dirty="0" smtClean="0"/>
              <a:t>You don’t want your body to start breaking down muscle for energy.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body is primed to replenish lost nutrients soon after exercise.</a:t>
            </a:r>
          </a:p>
          <a:p>
            <a:r>
              <a:rPr lang="en-US" dirty="0" smtClean="0"/>
              <a:t>After an event or exercise, start refueling within 15-60 minutes.</a:t>
            </a:r>
          </a:p>
          <a:p>
            <a:r>
              <a:rPr lang="en-US" dirty="0" smtClean="0"/>
              <a:t>Recovery has three stages</a:t>
            </a:r>
          </a:p>
          <a:p>
            <a:r>
              <a:rPr lang="en-US" dirty="0" smtClean="0"/>
              <a:t>Stage 1:  Snack + Fluid</a:t>
            </a:r>
          </a:p>
          <a:p>
            <a:pPr lvl="1"/>
            <a:r>
              <a:rPr lang="en-US" sz="3200" dirty="0" smtClean="0"/>
              <a:t>Within 15-60 minutes</a:t>
            </a:r>
          </a:p>
          <a:p>
            <a:pPr lvl="1"/>
            <a:r>
              <a:rPr lang="en-US" sz="3200" dirty="0" smtClean="0"/>
              <a:t>Carbohydrates and 10-15 grams of protein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 a Healthy Plate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half your plate fruits and vegetables.</a:t>
            </a:r>
          </a:p>
          <a:p>
            <a:r>
              <a:rPr lang="en-US" dirty="0" smtClean="0"/>
              <a:t>Switch to skim or 1% milk.</a:t>
            </a:r>
          </a:p>
          <a:p>
            <a:r>
              <a:rPr lang="en-US" dirty="0" smtClean="0"/>
              <a:t>Make at least half your grains whole.</a:t>
            </a:r>
          </a:p>
          <a:p>
            <a:r>
              <a:rPr lang="en-US" dirty="0" smtClean="0"/>
              <a:t>Vary your protein food choices.</a:t>
            </a:r>
          </a:p>
          <a:p>
            <a:r>
              <a:rPr lang="en-US" dirty="0" smtClean="0"/>
              <a:t>Keep your food safe to eat.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 2:  Meal + Fluid</a:t>
            </a:r>
          </a:p>
          <a:p>
            <a:pPr lvl="1"/>
            <a:r>
              <a:rPr lang="en-US" sz="3200" dirty="0" smtClean="0"/>
              <a:t>Within 2 hours</a:t>
            </a:r>
          </a:p>
          <a:p>
            <a:pPr lvl="1"/>
            <a:r>
              <a:rPr lang="en-US" sz="3200" dirty="0" smtClean="0"/>
              <a:t>Balance of carbohydrates, lean protein and low fats</a:t>
            </a:r>
          </a:p>
          <a:p>
            <a:r>
              <a:rPr lang="en-US" dirty="0" smtClean="0"/>
              <a:t>Stage 3:  Snack + Fluid</a:t>
            </a:r>
          </a:p>
          <a:p>
            <a:pPr lvl="1"/>
            <a:r>
              <a:rPr lang="en-US" sz="3200" dirty="0" smtClean="0"/>
              <a:t>Within 4 hours</a:t>
            </a:r>
          </a:p>
          <a:p>
            <a:pPr lvl="1"/>
            <a:r>
              <a:rPr lang="en-US" sz="3200" dirty="0" smtClean="0"/>
              <a:t>Carbohydrates and 10-15 grams of protein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Nutritional needs change throughout your life.</a:t>
            </a:r>
          </a:p>
          <a:p>
            <a:r>
              <a:rPr lang="en-US" dirty="0" smtClean="0"/>
              <a:t>Be sure to have adequate calories based on your age, gender and activity level.</a:t>
            </a:r>
          </a:p>
          <a:p>
            <a:r>
              <a:rPr lang="en-US" dirty="0" smtClean="0"/>
              <a:t>Be aware of the guidelines for proper sports nutrition.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Watch What You 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foods and drinks with little or no added sugars.</a:t>
            </a:r>
          </a:p>
          <a:p>
            <a:r>
              <a:rPr lang="en-US" dirty="0" smtClean="0"/>
              <a:t>Look out for salt (sodium) in foods you buy.</a:t>
            </a:r>
          </a:p>
          <a:p>
            <a:r>
              <a:rPr lang="en-US" dirty="0" smtClean="0"/>
              <a:t>Eat fewer foods that are high in solid fats.</a:t>
            </a:r>
          </a:p>
          <a:p>
            <a:r>
              <a:rPr lang="en-US" dirty="0" smtClean="0"/>
              <a:t>Eat the right amount of calories for you.</a:t>
            </a:r>
          </a:p>
          <a:p>
            <a:r>
              <a:rPr lang="en-US" dirty="0" smtClean="0"/>
              <a:t>Enjoy your food, but eat less.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Watch What You 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Cook more often at home</a:t>
            </a:r>
          </a:p>
          <a:p>
            <a:r>
              <a:rPr lang="en-US" dirty="0" smtClean="0"/>
              <a:t>Choose lower calorie menu options</a:t>
            </a:r>
          </a:p>
          <a:p>
            <a:r>
              <a:rPr lang="en-US" dirty="0" smtClean="0"/>
              <a:t>Keep track of what you are eating by writing it down</a:t>
            </a:r>
          </a:p>
          <a:p>
            <a:r>
              <a:rPr lang="en-US" dirty="0" smtClean="0"/>
              <a:t>If you drink alcoholic beverages, limit it to:</a:t>
            </a:r>
          </a:p>
          <a:p>
            <a:pPr lvl="1"/>
            <a:r>
              <a:rPr lang="en-US" sz="3200" dirty="0" smtClean="0"/>
              <a:t> One drink a day for women</a:t>
            </a:r>
          </a:p>
          <a:p>
            <a:pPr lvl="1"/>
            <a:r>
              <a:rPr lang="en-US" sz="3200" dirty="0" smtClean="0"/>
              <a:t>Two drinks a day for men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 Physically Active Your Way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activities that you like</a:t>
            </a:r>
          </a:p>
          <a:p>
            <a:r>
              <a:rPr lang="en-US" dirty="0" smtClean="0"/>
              <a:t>Start by doing what you can, at least 10 minutes at a time</a:t>
            </a:r>
          </a:p>
          <a:p>
            <a:r>
              <a:rPr lang="en-US" dirty="0" smtClean="0"/>
              <a:t>The more active you are, the healthier you will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Children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range:  12 months to 11 years</a:t>
            </a:r>
          </a:p>
          <a:p>
            <a:r>
              <a:rPr lang="en-US" dirty="0" smtClean="0"/>
              <a:t>Young children are active and growing</a:t>
            </a:r>
          </a:p>
          <a:p>
            <a:r>
              <a:rPr lang="en-US" dirty="0" smtClean="0"/>
              <a:t>Nutrient dense foods in small amounts often</a:t>
            </a:r>
          </a:p>
          <a:p>
            <a:r>
              <a:rPr lang="en-US" dirty="0" smtClean="0"/>
              <a:t>1 Tbsp of food for each year of the child’s life</a:t>
            </a:r>
          </a:p>
          <a:p>
            <a:r>
              <a:rPr lang="en-US" dirty="0" smtClean="0"/>
              <a:t>Set the example, children watch and learn from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Children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meals fun.  Serve foods with:</a:t>
            </a:r>
          </a:p>
          <a:p>
            <a:pPr lvl="1"/>
            <a:r>
              <a:rPr lang="en-US" sz="3200" dirty="0"/>
              <a:t>B</a:t>
            </a:r>
            <a:r>
              <a:rPr lang="en-US" sz="3200" dirty="0" smtClean="0"/>
              <a:t>right color</a:t>
            </a:r>
          </a:p>
          <a:p>
            <a:pPr lvl="1"/>
            <a:r>
              <a:rPr lang="en-US" sz="3200" dirty="0" smtClean="0"/>
              <a:t>Different texture</a:t>
            </a:r>
          </a:p>
          <a:p>
            <a:pPr lvl="1"/>
            <a:r>
              <a:rPr lang="en-US" sz="3200" dirty="0" smtClean="0"/>
              <a:t>Different s</a:t>
            </a:r>
            <a:r>
              <a:rPr lang="en-US" sz="3200" dirty="0" smtClean="0"/>
              <a:t>hapes</a:t>
            </a:r>
          </a:p>
          <a:p>
            <a:r>
              <a:rPr lang="en-US" dirty="0" smtClean="0"/>
              <a:t>Introducing new foods:</a:t>
            </a:r>
          </a:p>
          <a:p>
            <a:pPr lvl="1"/>
            <a:r>
              <a:rPr lang="en-US" sz="3200" dirty="0" smtClean="0"/>
              <a:t>One at a time</a:t>
            </a:r>
          </a:p>
          <a:p>
            <a:pPr lvl="1"/>
            <a:r>
              <a:rPr lang="en-US" sz="3200" dirty="0" smtClean="0"/>
              <a:t>At the beginning of the meal, when they are most hungry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Children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use food as a reward or punishment</a:t>
            </a:r>
          </a:p>
          <a:p>
            <a:r>
              <a:rPr lang="en-US" dirty="0" smtClean="0"/>
              <a:t>Drink water instead of sugary drinks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1052</Words>
  <Application>Microsoft Office PowerPoint</Application>
  <PresentationFormat>On-screen Show (4:3)</PresentationFormat>
  <Paragraphs>159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Nutrition Throughout Life</vt:lpstr>
      <vt:lpstr>Nutritional Needs Throughout Life</vt:lpstr>
      <vt:lpstr>Build a Healthy Plate</vt:lpstr>
      <vt:lpstr>Watch What You Eat</vt:lpstr>
      <vt:lpstr>Watch What You Eat</vt:lpstr>
      <vt:lpstr>Be Physically Active Your Way</vt:lpstr>
      <vt:lpstr>Children</vt:lpstr>
      <vt:lpstr>Children</vt:lpstr>
      <vt:lpstr>Children</vt:lpstr>
      <vt:lpstr>Adolescence</vt:lpstr>
      <vt:lpstr>Adolescence </vt:lpstr>
      <vt:lpstr>Adult</vt:lpstr>
      <vt:lpstr>Elderly</vt:lpstr>
      <vt:lpstr>Elderly</vt:lpstr>
      <vt:lpstr>Elderly</vt:lpstr>
      <vt:lpstr>Sports Nutrition Guidelines</vt:lpstr>
      <vt:lpstr>Training</vt:lpstr>
      <vt:lpstr>Training</vt:lpstr>
      <vt:lpstr>Pre-Event/Exercise</vt:lpstr>
      <vt:lpstr>Pre-Event/Exercise</vt:lpstr>
      <vt:lpstr>Pre-Event/Exercise</vt:lpstr>
      <vt:lpstr>Hydration</vt:lpstr>
      <vt:lpstr>Hydration</vt:lpstr>
      <vt:lpstr>Hydration</vt:lpstr>
      <vt:lpstr>Hydration</vt:lpstr>
      <vt:lpstr>During an Event/Exercise</vt:lpstr>
      <vt:lpstr>During an Event/Exercise</vt:lpstr>
      <vt:lpstr>During an Event/Exercise</vt:lpstr>
      <vt:lpstr>Recovery</vt:lpstr>
      <vt:lpstr>Recovery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Throughout Life</dc:title>
  <dc:creator>V_Masters</dc:creator>
  <cp:lastModifiedBy>V_Masters</cp:lastModifiedBy>
  <cp:revision>28</cp:revision>
  <dcterms:created xsi:type="dcterms:W3CDTF">2014-09-01T19:19:05Z</dcterms:created>
  <dcterms:modified xsi:type="dcterms:W3CDTF">2014-09-01T21:46:54Z</dcterms:modified>
</cp:coreProperties>
</file>