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52"/>
  </p:notesMasterIdLst>
  <p:handoutMasterIdLst>
    <p:handoutMasterId r:id="rId53"/>
  </p:handoutMasterIdLst>
  <p:sldIdLst>
    <p:sldId id="258" r:id="rId2"/>
    <p:sldId id="296" r:id="rId3"/>
    <p:sldId id="332" r:id="rId4"/>
    <p:sldId id="297" r:id="rId5"/>
    <p:sldId id="298" r:id="rId6"/>
    <p:sldId id="299" r:id="rId7"/>
    <p:sldId id="300" r:id="rId8"/>
    <p:sldId id="301" r:id="rId9"/>
    <p:sldId id="323" r:id="rId10"/>
    <p:sldId id="324" r:id="rId11"/>
    <p:sldId id="262" r:id="rId12"/>
    <p:sldId id="302" r:id="rId13"/>
    <p:sldId id="313" r:id="rId14"/>
    <p:sldId id="314" r:id="rId15"/>
    <p:sldId id="260" r:id="rId16"/>
    <p:sldId id="315" r:id="rId17"/>
    <p:sldId id="303" r:id="rId18"/>
    <p:sldId id="316" r:id="rId19"/>
    <p:sldId id="304" r:id="rId20"/>
    <p:sldId id="317" r:id="rId21"/>
    <p:sldId id="305" r:id="rId22"/>
    <p:sldId id="318" r:id="rId23"/>
    <p:sldId id="263" r:id="rId24"/>
    <p:sldId id="272" r:id="rId25"/>
    <p:sldId id="319" r:id="rId26"/>
    <p:sldId id="306" r:id="rId27"/>
    <p:sldId id="277" r:id="rId28"/>
    <p:sldId id="307" r:id="rId29"/>
    <p:sldId id="320" r:id="rId30"/>
    <p:sldId id="278" r:id="rId31"/>
    <p:sldId id="309" r:id="rId32"/>
    <p:sldId id="321" r:id="rId33"/>
    <p:sldId id="279" r:id="rId34"/>
    <p:sldId id="308" r:id="rId35"/>
    <p:sldId id="322" r:id="rId36"/>
    <p:sldId id="310" r:id="rId37"/>
    <p:sldId id="325" r:id="rId38"/>
    <p:sldId id="326" r:id="rId39"/>
    <p:sldId id="264" r:id="rId40"/>
    <p:sldId id="329" r:id="rId41"/>
    <p:sldId id="311" r:id="rId42"/>
    <p:sldId id="327" r:id="rId43"/>
    <p:sldId id="328" r:id="rId44"/>
    <p:sldId id="312" r:id="rId45"/>
    <p:sldId id="330" r:id="rId46"/>
    <p:sldId id="331" r:id="rId47"/>
    <p:sldId id="265" r:id="rId48"/>
    <p:sldId id="348" r:id="rId49"/>
    <p:sldId id="347" r:id="rId50"/>
    <p:sldId id="349" r:id="rId51"/>
  </p:sldIdLst>
  <p:sldSz cx="9144000" cy="6858000" type="screen4x3"/>
  <p:notesSz cx="9282113" cy="6985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0">
          <p15:clr>
            <a:srgbClr val="A4A3A4"/>
          </p15:clr>
        </p15:guide>
        <p15:guide id="2" pos="292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2D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76" autoAdjust="0"/>
    <p:restoredTop sz="94712" autoAdjust="0"/>
  </p:normalViewPr>
  <p:slideViewPr>
    <p:cSldViewPr>
      <p:cViewPr varScale="1">
        <p:scale>
          <a:sx n="116" d="100"/>
          <a:sy n="116" d="100"/>
        </p:scale>
        <p:origin x="200"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296"/>
    </p:cViewPr>
  </p:sorterViewPr>
  <p:notesViewPr>
    <p:cSldViewPr>
      <p:cViewPr varScale="1">
        <p:scale>
          <a:sx n="102" d="100"/>
          <a:sy n="102" d="100"/>
        </p:scale>
        <p:origin x="-672" y="-104"/>
      </p:cViewPr>
      <p:guideLst>
        <p:guide orient="horz" pos="2200"/>
        <p:guide pos="292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58" Type="http://schemas.microsoft.com/office/2015/10/relationships/revisionInfo" Target="revisionInfo.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2E53906F-BE5D-48B7-ABB4-2B0D8FD99514}"/>
              </a:ext>
            </a:extLst>
          </p:cNvPr>
          <p:cNvSpPr>
            <a:spLocks noGrp="1" noChangeArrowheads="1"/>
          </p:cNvSpPr>
          <p:nvPr>
            <p:ph type="hdr" sz="quarter"/>
          </p:nvPr>
        </p:nvSpPr>
        <p:spPr bwMode="auto">
          <a:xfrm>
            <a:off x="0" y="0"/>
            <a:ext cx="4022725" cy="349250"/>
          </a:xfrm>
          <a:prstGeom prst="rect">
            <a:avLst/>
          </a:prstGeom>
          <a:noFill/>
          <a:ln w="9525">
            <a:noFill/>
            <a:miter lim="800000"/>
            <a:headEnd/>
            <a:tailEnd/>
          </a:ln>
          <a:effectLst/>
        </p:spPr>
        <p:txBody>
          <a:bodyPr vert="horz" wrap="square" lIns="92949" tIns="46474" rIns="92949" bIns="46474" numCol="1" anchor="t" anchorCtr="0" compatLnSpc="1">
            <a:prstTxWarp prst="textNoShape">
              <a:avLst/>
            </a:prstTxWarp>
          </a:bodyPr>
          <a:lstStyle>
            <a:lvl1pPr defTabSz="930275" eaLnBrk="1" hangingPunct="1">
              <a:defRPr sz="1200">
                <a:effectLst/>
                <a:latin typeface="Arial" charset="0"/>
              </a:defRPr>
            </a:lvl1pPr>
          </a:lstStyle>
          <a:p>
            <a:pPr>
              <a:defRPr/>
            </a:pPr>
            <a:endParaRPr lang="en-US"/>
          </a:p>
        </p:txBody>
      </p:sp>
      <p:sp>
        <p:nvSpPr>
          <p:cNvPr id="97283" name="Rectangle 3">
            <a:extLst>
              <a:ext uri="{FF2B5EF4-FFF2-40B4-BE49-F238E27FC236}">
                <a16:creationId xmlns:a16="http://schemas.microsoft.com/office/drawing/2014/main" xmlns="" id="{B4AC1846-1D4E-43C6-9D54-BBF601905831}"/>
              </a:ext>
            </a:extLst>
          </p:cNvPr>
          <p:cNvSpPr>
            <a:spLocks noGrp="1" noChangeArrowheads="1"/>
          </p:cNvSpPr>
          <p:nvPr>
            <p:ph type="dt" sz="quarter" idx="1"/>
          </p:nvPr>
        </p:nvSpPr>
        <p:spPr bwMode="auto">
          <a:xfrm>
            <a:off x="5257800" y="0"/>
            <a:ext cx="4022725" cy="349250"/>
          </a:xfrm>
          <a:prstGeom prst="rect">
            <a:avLst/>
          </a:prstGeom>
          <a:noFill/>
          <a:ln w="9525">
            <a:noFill/>
            <a:miter lim="800000"/>
            <a:headEnd/>
            <a:tailEnd/>
          </a:ln>
          <a:effectLst/>
        </p:spPr>
        <p:txBody>
          <a:bodyPr vert="horz" wrap="square" lIns="92949" tIns="46474" rIns="92949" bIns="46474" numCol="1" anchor="t" anchorCtr="0" compatLnSpc="1">
            <a:prstTxWarp prst="textNoShape">
              <a:avLst/>
            </a:prstTxWarp>
          </a:bodyPr>
          <a:lstStyle>
            <a:lvl1pPr algn="r" defTabSz="930275" eaLnBrk="1" hangingPunct="1">
              <a:defRPr sz="1200">
                <a:effectLst/>
                <a:latin typeface="Arial" charset="0"/>
              </a:defRPr>
            </a:lvl1pPr>
          </a:lstStyle>
          <a:p>
            <a:pPr>
              <a:defRPr/>
            </a:pPr>
            <a:endParaRPr lang="en-US"/>
          </a:p>
        </p:txBody>
      </p:sp>
      <p:sp>
        <p:nvSpPr>
          <p:cNvPr id="97284" name="Rectangle 4">
            <a:extLst>
              <a:ext uri="{FF2B5EF4-FFF2-40B4-BE49-F238E27FC236}">
                <a16:creationId xmlns:a16="http://schemas.microsoft.com/office/drawing/2014/main" xmlns="" id="{A53922AC-053C-4D70-BD50-DF58FD2D646C}"/>
              </a:ext>
            </a:extLst>
          </p:cNvPr>
          <p:cNvSpPr>
            <a:spLocks noGrp="1" noChangeArrowheads="1"/>
          </p:cNvSpPr>
          <p:nvPr>
            <p:ph type="ftr" sz="quarter" idx="2"/>
          </p:nvPr>
        </p:nvSpPr>
        <p:spPr bwMode="auto">
          <a:xfrm>
            <a:off x="0" y="6635750"/>
            <a:ext cx="4022725" cy="347663"/>
          </a:xfrm>
          <a:prstGeom prst="rect">
            <a:avLst/>
          </a:prstGeom>
          <a:noFill/>
          <a:ln w="9525">
            <a:noFill/>
            <a:miter lim="800000"/>
            <a:headEnd/>
            <a:tailEnd/>
          </a:ln>
          <a:effectLst/>
        </p:spPr>
        <p:txBody>
          <a:bodyPr vert="horz" wrap="square" lIns="92949" tIns="46474" rIns="92949" bIns="46474" numCol="1" anchor="b" anchorCtr="0" compatLnSpc="1">
            <a:prstTxWarp prst="textNoShape">
              <a:avLst/>
            </a:prstTxWarp>
          </a:bodyPr>
          <a:lstStyle>
            <a:lvl1pPr defTabSz="930275" eaLnBrk="1" hangingPunct="1">
              <a:defRPr sz="1200">
                <a:effectLst/>
                <a:latin typeface="Arial" charset="0"/>
              </a:defRPr>
            </a:lvl1pPr>
          </a:lstStyle>
          <a:p>
            <a:pPr>
              <a:defRPr/>
            </a:pPr>
            <a:endParaRPr lang="en-US"/>
          </a:p>
        </p:txBody>
      </p:sp>
      <p:sp>
        <p:nvSpPr>
          <p:cNvPr id="97285" name="Rectangle 5">
            <a:extLst>
              <a:ext uri="{FF2B5EF4-FFF2-40B4-BE49-F238E27FC236}">
                <a16:creationId xmlns:a16="http://schemas.microsoft.com/office/drawing/2014/main" xmlns="" id="{5F898720-ED88-4982-A06A-35E4071DEA1C}"/>
              </a:ext>
            </a:extLst>
          </p:cNvPr>
          <p:cNvSpPr>
            <a:spLocks noGrp="1" noChangeArrowheads="1"/>
          </p:cNvSpPr>
          <p:nvPr>
            <p:ph type="sldNum" sz="quarter" idx="3"/>
          </p:nvPr>
        </p:nvSpPr>
        <p:spPr bwMode="auto">
          <a:xfrm>
            <a:off x="5257800" y="6635750"/>
            <a:ext cx="4022725" cy="347663"/>
          </a:xfrm>
          <a:prstGeom prst="rect">
            <a:avLst/>
          </a:prstGeom>
          <a:noFill/>
          <a:ln w="9525">
            <a:noFill/>
            <a:miter lim="800000"/>
            <a:headEnd/>
            <a:tailEnd/>
          </a:ln>
          <a:effectLst/>
        </p:spPr>
        <p:txBody>
          <a:bodyPr vert="horz" wrap="square" lIns="92949" tIns="46474" rIns="92949" bIns="46474" numCol="1" anchor="b" anchorCtr="0" compatLnSpc="1">
            <a:prstTxWarp prst="textNoShape">
              <a:avLst/>
            </a:prstTxWarp>
          </a:bodyPr>
          <a:lstStyle>
            <a:lvl1pPr algn="r" defTabSz="930275" eaLnBrk="1" hangingPunct="1">
              <a:defRPr sz="1200" smtClean="0">
                <a:effectLst/>
              </a:defRPr>
            </a:lvl1pPr>
          </a:lstStyle>
          <a:p>
            <a:pPr>
              <a:defRPr/>
            </a:pPr>
            <a:fld id="{09BCCA43-E113-4B23-A938-C141AC22237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xmlns="" id="{A44F56F6-53E6-4CDF-BB1B-0E07FFD54C77}"/>
              </a:ext>
            </a:extLst>
          </p:cNvPr>
          <p:cNvSpPr>
            <a:spLocks noGrp="1" noChangeArrowheads="1"/>
          </p:cNvSpPr>
          <p:nvPr>
            <p:ph type="hdr" sz="quarter"/>
          </p:nvPr>
        </p:nvSpPr>
        <p:spPr bwMode="auto">
          <a:xfrm>
            <a:off x="0" y="0"/>
            <a:ext cx="4038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effectLst/>
              </a:defRPr>
            </a:lvl1pPr>
          </a:lstStyle>
          <a:p>
            <a:pPr>
              <a:defRPr/>
            </a:pPr>
            <a:endParaRPr lang="en-US" altLang="en-US"/>
          </a:p>
        </p:txBody>
      </p:sp>
      <p:sp>
        <p:nvSpPr>
          <p:cNvPr id="53251" name="Rectangle 3">
            <a:extLst>
              <a:ext uri="{FF2B5EF4-FFF2-40B4-BE49-F238E27FC236}">
                <a16:creationId xmlns:a16="http://schemas.microsoft.com/office/drawing/2014/main" xmlns="" id="{47C25377-365F-4A50-840F-6ADE40D7801A}"/>
              </a:ext>
            </a:extLst>
          </p:cNvPr>
          <p:cNvSpPr>
            <a:spLocks noGrp="1" noChangeArrowheads="1"/>
          </p:cNvSpPr>
          <p:nvPr>
            <p:ph type="dt" idx="1"/>
          </p:nvPr>
        </p:nvSpPr>
        <p:spPr bwMode="auto">
          <a:xfrm>
            <a:off x="5257800" y="0"/>
            <a:ext cx="4038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effectLst/>
              </a:defRPr>
            </a:lvl1pPr>
          </a:lstStyle>
          <a:p>
            <a:pPr>
              <a:defRPr/>
            </a:pPr>
            <a:fld id="{323BEEC6-FA16-45A4-9A1A-01CC057BFB5D}" type="datetimeFigureOut">
              <a:rPr lang="en-US" altLang="en-US"/>
              <a:pPr>
                <a:defRPr/>
              </a:pPr>
              <a:t>1/4/18</a:t>
            </a:fld>
            <a:endParaRPr lang="en-US" altLang="en-US"/>
          </a:p>
        </p:txBody>
      </p:sp>
      <p:sp>
        <p:nvSpPr>
          <p:cNvPr id="2052" name="Rectangle 4">
            <a:extLst>
              <a:ext uri="{FF2B5EF4-FFF2-40B4-BE49-F238E27FC236}">
                <a16:creationId xmlns:a16="http://schemas.microsoft.com/office/drawing/2014/main" xmlns="" id="{A3FC5067-24D7-440A-B5DD-1A5D13E1A40B}"/>
              </a:ext>
            </a:extLst>
          </p:cNvPr>
          <p:cNvSpPr>
            <a:spLocks noGrp="1" noRot="1" noChangeAspect="1" noChangeArrowheads="1" noTextEdit="1"/>
          </p:cNvSpPr>
          <p:nvPr>
            <p:ph type="sldImg" idx="2"/>
          </p:nvPr>
        </p:nvSpPr>
        <p:spPr bwMode="auto">
          <a:xfrm>
            <a:off x="2921000" y="533400"/>
            <a:ext cx="3454400" cy="25908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3253" name="Rectangle 5">
            <a:extLst>
              <a:ext uri="{FF2B5EF4-FFF2-40B4-BE49-F238E27FC236}">
                <a16:creationId xmlns:a16="http://schemas.microsoft.com/office/drawing/2014/main" xmlns="" id="{D7B08A8C-BF15-4500-BCC4-49A03F08623F}"/>
              </a:ext>
            </a:extLst>
          </p:cNvPr>
          <p:cNvSpPr>
            <a:spLocks noGrp="1" noChangeArrowheads="1"/>
          </p:cNvSpPr>
          <p:nvPr>
            <p:ph type="body" sz="quarter" idx="3"/>
          </p:nvPr>
        </p:nvSpPr>
        <p:spPr bwMode="auto">
          <a:xfrm>
            <a:off x="1219200" y="3352800"/>
            <a:ext cx="68580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3254" name="Rectangle 6">
            <a:extLst>
              <a:ext uri="{FF2B5EF4-FFF2-40B4-BE49-F238E27FC236}">
                <a16:creationId xmlns:a16="http://schemas.microsoft.com/office/drawing/2014/main" xmlns="" id="{BDFFE9A6-792A-47C3-BA4C-3D5FE2AC650E}"/>
              </a:ext>
            </a:extLst>
          </p:cNvPr>
          <p:cNvSpPr>
            <a:spLocks noGrp="1" noChangeArrowheads="1"/>
          </p:cNvSpPr>
          <p:nvPr>
            <p:ph type="ftr" sz="quarter" idx="4"/>
          </p:nvPr>
        </p:nvSpPr>
        <p:spPr bwMode="auto">
          <a:xfrm>
            <a:off x="0" y="6629400"/>
            <a:ext cx="4038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effectLst/>
              </a:defRPr>
            </a:lvl1pPr>
          </a:lstStyle>
          <a:p>
            <a:pPr>
              <a:defRPr/>
            </a:pPr>
            <a:endParaRPr lang="en-US" altLang="en-US"/>
          </a:p>
        </p:txBody>
      </p:sp>
      <p:sp>
        <p:nvSpPr>
          <p:cNvPr id="53255" name="Rectangle 7">
            <a:extLst>
              <a:ext uri="{FF2B5EF4-FFF2-40B4-BE49-F238E27FC236}">
                <a16:creationId xmlns:a16="http://schemas.microsoft.com/office/drawing/2014/main" xmlns="" id="{6C74AF16-2128-4B4C-B36A-6755CD70A2D7}"/>
              </a:ext>
            </a:extLst>
          </p:cNvPr>
          <p:cNvSpPr>
            <a:spLocks noGrp="1" noChangeArrowheads="1"/>
          </p:cNvSpPr>
          <p:nvPr>
            <p:ph type="sldNum" sz="quarter" idx="5"/>
          </p:nvPr>
        </p:nvSpPr>
        <p:spPr bwMode="auto">
          <a:xfrm>
            <a:off x="5257800" y="6629400"/>
            <a:ext cx="4038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effectLst/>
              </a:defRPr>
            </a:lvl1pPr>
          </a:lstStyle>
          <a:p>
            <a:pPr>
              <a:defRPr/>
            </a:pPr>
            <a:fld id="{74369559-9B5E-47F7-83B5-B3A6723D0A3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xmlns="" id="{84E37555-CDC5-46C9-B674-08CFC78E484E}"/>
              </a:ext>
            </a:extLst>
          </p:cNvPr>
          <p:cNvSpPr>
            <a:spLocks noGrp="1" noRot="1" noChangeAspect="1" noChangeArrowheads="1" noTextEdit="1"/>
          </p:cNvSpPr>
          <p:nvPr>
            <p:ph type="sldImg"/>
          </p:nvPr>
        </p:nvSpPr>
        <p:spPr>
          <a:ln/>
        </p:spPr>
      </p:sp>
      <p:sp>
        <p:nvSpPr>
          <p:cNvPr id="5123" name="Rectangle 3">
            <a:extLst>
              <a:ext uri="{FF2B5EF4-FFF2-40B4-BE49-F238E27FC236}">
                <a16:creationId xmlns:a16="http://schemas.microsoft.com/office/drawing/2014/main" xmlns="" id="{0077D241-E25B-42CB-A455-829E3068254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5E578251-FCBD-4435-AF08-2C79C1FC98E7}"/>
              </a:ext>
            </a:extLst>
          </p:cNvPr>
          <p:cNvSpPr>
            <a:spLocks noGrp="1" noRot="1" noChangeAspect="1" noChangeArrowheads="1" noTextEdit="1"/>
          </p:cNvSpPr>
          <p:nvPr>
            <p:ph type="sldImg"/>
          </p:nvPr>
        </p:nvSpPr>
        <p:spPr>
          <a:xfrm>
            <a:off x="2884488" y="515938"/>
            <a:ext cx="3511550" cy="2633662"/>
          </a:xfrm>
          <a:solidFill>
            <a:srgbClr val="FFFFFF"/>
          </a:solidFill>
          <a:ln/>
        </p:spPr>
      </p:sp>
      <p:sp>
        <p:nvSpPr>
          <p:cNvPr id="23555" name="Rectangle 3">
            <a:extLst>
              <a:ext uri="{FF2B5EF4-FFF2-40B4-BE49-F238E27FC236}">
                <a16:creationId xmlns:a16="http://schemas.microsoft.com/office/drawing/2014/main" xmlns="" id="{DEBD32C8-27C5-4D66-A216-113758962C0C}"/>
              </a:ext>
            </a:extLst>
          </p:cNvPr>
          <p:cNvSpPr>
            <a:spLocks noGrp="1" noChangeArrowheads="1"/>
          </p:cNvSpPr>
          <p:nvPr>
            <p:ph type="body" idx="1"/>
          </p:nvPr>
        </p:nvSpPr>
        <p:spPr>
          <a:xfrm>
            <a:off x="1238250" y="3321050"/>
            <a:ext cx="6805613" cy="3148013"/>
          </a:xfrm>
          <a:solidFill>
            <a:srgbClr val="FFFFFF"/>
          </a:solidFill>
          <a:ln>
            <a:solidFill>
              <a:srgbClr val="000000"/>
            </a:solidFill>
            <a:miter lim="800000"/>
            <a:headEnd/>
            <a:tailEnd/>
          </a:ln>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xmlns="" id="{3B6125D2-CA6A-45CE-AADE-A567BA10B662}"/>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xmlns="" id="{9FBA89E3-84AF-4548-A8C0-6D9FF2BBE86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xmlns="" id="{4DA4AD13-9D18-496F-A816-944B6D2B55C1}"/>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xmlns="" id="{23B7AA3F-6E3A-4CD2-94FF-56DCAF16285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xmlns="" id="{5C239C55-AD28-44F2-9F66-79FA68806AB9}"/>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xmlns="" id="{51ABDEE8-B021-4A03-A9AB-AA25E5A407A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xmlns="" id="{E6306482-5C3A-4CE1-906A-7B92A102A903}"/>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xmlns="" id="{B1F60E20-33D7-4A30-8B5F-9A8C7CFA09E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xmlns="" id="{39521026-5541-4E53-954E-4F977E6FB36F}"/>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xmlns="" id="{A0F5B22F-1C2F-4C94-B1DC-7C6A8499CE8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xmlns="" id="{D8E14726-C37C-43C7-8CDB-DD78CD9429BE}"/>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xmlns="" id="{3E9B5022-BFCB-4CFC-9BE0-0B6C564B004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xmlns="" id="{1EFF866F-0EB0-4C2D-806F-A2D088054178}"/>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xmlns="" id="{35EBD613-1FFE-4416-96A8-8FA8D13833A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xmlns="" id="{CF26D55A-CE41-40FE-8DEE-BED007FE7D7E}"/>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xmlns="" id="{162D7E4A-96AE-44B1-B230-54EAEF0D69B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xmlns="" id="{5C3E5116-3EB0-44E8-9F0D-FF5AEEA912C1}"/>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xmlns="" id="{E3E05068-0D80-4B16-8E42-AF4FCDE2A7A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FCCEEC4B-9759-4028-A330-1BFDBFC0F4A1}"/>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xmlns="" id="{F128F23D-1C26-4249-BA9B-04E5BF5F63B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xmlns="" id="{BF014411-1003-4C55-A054-E908CF35A59E}"/>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xmlns="" id="{521F26DB-B62B-47BA-9FCA-F26D38F0859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xmlns="" id="{5CE0F033-E4BF-4415-8E9E-67DD46139C43}"/>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xmlns="" id="{9EC3D1AB-370B-4957-A4DA-08B1F719829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xmlns="" id="{2854E4D4-B839-4143-80DE-DBF4C8B0FB93}"/>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xmlns="" id="{F8038A3C-B15B-49D3-BBC7-3EF114E13EF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xmlns="" id="{E553DD73-F4C2-48B5-850C-6689CE24C302}"/>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xmlns="" id="{852537CC-9D31-4093-A693-321344A2F81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6EBD150A-1355-4036-95BA-E638C07837D8}"/>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xmlns="" id="{13EF09F9-0FBC-477D-A24D-8951D1E3AAC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xmlns="" id="{10604598-2B70-490C-8575-0E3F386A6CA9}"/>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xmlns="" id="{15FA770E-0236-422C-8BF1-6008B0B6E42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xmlns="" id="{6C64C44E-6F27-4172-9F9C-4A0D55F49DE2}"/>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xmlns="" id="{50B1564C-E343-472F-A39A-9C3B9D2A87B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xmlns="" id="{B626DA1C-DBBD-4D4F-B622-0B1B57556EBC}"/>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xmlns="" id="{500CFED7-8394-44C3-B5CC-69AA9735676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xmlns="" id="{785CCE45-047B-4CD7-B09B-DF49F40192FC}"/>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xmlns="" id="{1DE376E7-61BA-4799-A1CD-560F1B92E45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xmlns="" id="{DD6C8592-AEBE-49FE-89C5-EEC9C6961893}"/>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xmlns="" id="{89063857-77CE-4FB2-BD56-A79DCEE0AD7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xmlns="" id="{8D435996-991A-44EB-84E8-DAD7F7C1427D}"/>
              </a:ext>
            </a:extLst>
          </p:cNvPr>
          <p:cNvSpPr>
            <a:spLocks noGrp="1" noRot="1" noChangeAspect="1" noChangeArrowheads="1" noTextEdit="1"/>
          </p:cNvSpPr>
          <p:nvPr>
            <p:ph type="sldImg"/>
          </p:nvPr>
        </p:nvSpPr>
        <p:spPr>
          <a:xfrm>
            <a:off x="2884488" y="515938"/>
            <a:ext cx="3511550" cy="2633662"/>
          </a:xfrm>
          <a:solidFill>
            <a:srgbClr val="FFFFFF"/>
          </a:solidFill>
          <a:ln/>
        </p:spPr>
      </p:sp>
      <p:sp>
        <p:nvSpPr>
          <p:cNvPr id="9219" name="Rectangle 3">
            <a:extLst>
              <a:ext uri="{FF2B5EF4-FFF2-40B4-BE49-F238E27FC236}">
                <a16:creationId xmlns:a16="http://schemas.microsoft.com/office/drawing/2014/main" xmlns="" id="{C1D11E9C-65AD-4E57-96E3-6B3ED92ADAD4}"/>
              </a:ext>
            </a:extLst>
          </p:cNvPr>
          <p:cNvSpPr>
            <a:spLocks noGrp="1" noChangeArrowheads="1"/>
          </p:cNvSpPr>
          <p:nvPr>
            <p:ph type="body" idx="1"/>
          </p:nvPr>
        </p:nvSpPr>
        <p:spPr>
          <a:xfrm>
            <a:off x="1238250" y="3321050"/>
            <a:ext cx="6805613" cy="3148013"/>
          </a:xfrm>
          <a:solidFill>
            <a:srgbClr val="FFFFFF"/>
          </a:solidFill>
          <a:ln>
            <a:solidFill>
              <a:srgbClr val="000000"/>
            </a:solidFill>
            <a:miter lim="800000"/>
            <a:headEnd/>
            <a:tailEnd/>
          </a:ln>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xmlns="" id="{AD7C734C-ED87-4907-8667-3A922B0B0C96}"/>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xmlns="" id="{94E6CF77-88A8-4E61-BB9E-BDDB004C5C3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xmlns="" id="{52EF8E00-6B7D-4CF3-8A07-ABDF8840D397}"/>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xmlns="" id="{4B40CC2C-674B-4E02-BC52-B25861CF792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xmlns="" id="{C20476C5-8B8D-4C3D-9DA2-8BAD10AF4C3A}"/>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xmlns="" id="{9613012C-CAA8-4E7C-BB80-07E3E3C25DD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xmlns="" id="{89B808DB-6917-4885-A8C9-02DF3F0E590B}"/>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xmlns="" id="{DBA067A8-2A24-46AC-8663-D1F91CA45AE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xmlns="" id="{D1FACAB3-1175-4A75-9C05-404949003555}"/>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xmlns="" id="{BB511DC2-7E4B-4945-9559-B9A06A19966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xmlns="" id="{50D71380-7308-4DEA-808C-4041FE3902FB}"/>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xmlns="" id="{D4574561-D90F-47DF-BF4D-ECF1CD4BCE6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xmlns="" id="{D325C3F7-E820-4BAD-B239-0116CE0C5889}"/>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xmlns="" id="{E6C89DCC-038A-46E4-9CB8-53363D17466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xmlns="" id="{23D3898A-0334-4D77-B877-E3C8A6CF1030}"/>
              </a:ext>
            </a:extLst>
          </p:cNvPr>
          <p:cNvSpPr>
            <a:spLocks noGrp="1" noRot="1" noChangeAspect="1" noChangeArrowheads="1" noTextEdit="1"/>
          </p:cNvSpPr>
          <p:nvPr>
            <p:ph type="sldImg"/>
          </p:nvPr>
        </p:nvSpPr>
        <p:spPr>
          <a:xfrm>
            <a:off x="2884488" y="515938"/>
            <a:ext cx="3511550" cy="2633662"/>
          </a:xfrm>
          <a:solidFill>
            <a:srgbClr val="FFFFFF"/>
          </a:solidFill>
          <a:ln/>
        </p:spPr>
      </p:sp>
      <p:sp>
        <p:nvSpPr>
          <p:cNvPr id="78851" name="Rectangle 3">
            <a:extLst>
              <a:ext uri="{FF2B5EF4-FFF2-40B4-BE49-F238E27FC236}">
                <a16:creationId xmlns:a16="http://schemas.microsoft.com/office/drawing/2014/main" xmlns="" id="{9450233D-DC25-4770-9A80-B5EBFEA75853}"/>
              </a:ext>
            </a:extLst>
          </p:cNvPr>
          <p:cNvSpPr>
            <a:spLocks noGrp="1" noChangeArrowheads="1"/>
          </p:cNvSpPr>
          <p:nvPr>
            <p:ph type="body" idx="1"/>
          </p:nvPr>
        </p:nvSpPr>
        <p:spPr>
          <a:xfrm>
            <a:off x="1238250" y="3321050"/>
            <a:ext cx="6805613" cy="3148013"/>
          </a:xfrm>
          <a:solidFill>
            <a:srgbClr val="FFFFFF"/>
          </a:solidFill>
          <a:ln>
            <a:solidFill>
              <a:srgbClr val="000000"/>
            </a:solidFill>
            <a:miter lim="800000"/>
            <a:headEnd/>
            <a:tailEnd/>
          </a:ln>
        </p:spPr>
        <p:txBody>
          <a:bodyPr/>
          <a:lstStyle/>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xmlns="" id="{AAFD0240-39CB-4FA6-AADC-B024578F070B}"/>
              </a:ext>
            </a:extLst>
          </p:cNvPr>
          <p:cNvSpPr>
            <a:spLocks noGrp="1" noRot="1" noChangeAspect="1" noChangeArrowheads="1" noTextEdit="1"/>
          </p:cNvSpPr>
          <p:nvPr>
            <p:ph type="sldImg"/>
          </p:nvPr>
        </p:nvSpPr>
        <p:spPr>
          <a:xfrm>
            <a:off x="2884488" y="515938"/>
            <a:ext cx="3511550" cy="2633662"/>
          </a:xfrm>
          <a:solidFill>
            <a:srgbClr val="FFFFFF"/>
          </a:solidFill>
          <a:ln/>
        </p:spPr>
      </p:sp>
      <p:sp>
        <p:nvSpPr>
          <p:cNvPr id="80899" name="Rectangle 3">
            <a:extLst>
              <a:ext uri="{FF2B5EF4-FFF2-40B4-BE49-F238E27FC236}">
                <a16:creationId xmlns:a16="http://schemas.microsoft.com/office/drawing/2014/main" xmlns="" id="{D8F346CB-8145-4456-872E-1B080376ACF1}"/>
              </a:ext>
            </a:extLst>
          </p:cNvPr>
          <p:cNvSpPr>
            <a:spLocks noGrp="1" noChangeArrowheads="1"/>
          </p:cNvSpPr>
          <p:nvPr>
            <p:ph type="body" idx="1"/>
          </p:nvPr>
        </p:nvSpPr>
        <p:spPr>
          <a:xfrm>
            <a:off x="1238250" y="3321050"/>
            <a:ext cx="6805613" cy="3148013"/>
          </a:xfrm>
          <a:solidFill>
            <a:srgbClr val="FFFFFF"/>
          </a:solidFill>
          <a:ln>
            <a:solidFill>
              <a:srgbClr val="000000"/>
            </a:solidFill>
            <a:miter lim="800000"/>
            <a:headEnd/>
            <a:tailEnd/>
          </a:ln>
        </p:spPr>
        <p:txBody>
          <a:bodyPr/>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xmlns="" id="{D22A2D5F-DB7F-4BA4-B179-E5CEE546D125}"/>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xmlns="" id="{6D742140-A327-4BE2-8C96-2424EE4C7D4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xmlns="" id="{AE1A4FB9-49BF-4061-A18C-BAF663C2F1F2}"/>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xmlns="" id="{8024AF85-E1C8-4550-AC33-4EB38FDB112A}"/>
              </a:ext>
            </a:extLst>
          </p:cNvPr>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xmlns="" id="{9AB5FBC4-3B79-41C0-8E9F-096812859CD8}"/>
              </a:ext>
            </a:extLst>
          </p:cNvPr>
          <p:cNvSpPr>
            <a:spLocks noGrp="1" noRot="1" noChangeAspect="1" noChangeArrowheads="1" noTextEdit="1"/>
          </p:cNvSpPr>
          <p:nvPr>
            <p:ph type="sldImg"/>
          </p:nvPr>
        </p:nvSpPr>
        <p:spPr>
          <a:xfrm>
            <a:off x="2884488" y="515938"/>
            <a:ext cx="3511550" cy="2633662"/>
          </a:xfrm>
          <a:solidFill>
            <a:srgbClr val="FFFFFF"/>
          </a:solidFill>
          <a:ln/>
        </p:spPr>
      </p:sp>
      <p:sp>
        <p:nvSpPr>
          <p:cNvPr id="84995" name="Rectangle 3">
            <a:extLst>
              <a:ext uri="{FF2B5EF4-FFF2-40B4-BE49-F238E27FC236}">
                <a16:creationId xmlns:a16="http://schemas.microsoft.com/office/drawing/2014/main" xmlns="" id="{66669067-58DD-41DD-BDD2-C857EE6CC876}"/>
              </a:ext>
            </a:extLst>
          </p:cNvPr>
          <p:cNvSpPr>
            <a:spLocks noGrp="1" noChangeArrowheads="1"/>
          </p:cNvSpPr>
          <p:nvPr>
            <p:ph type="body" idx="1"/>
          </p:nvPr>
        </p:nvSpPr>
        <p:spPr>
          <a:xfrm>
            <a:off x="1238250" y="3321050"/>
            <a:ext cx="6805613" cy="3148013"/>
          </a:xfrm>
          <a:solidFill>
            <a:srgbClr val="FFFFFF"/>
          </a:solidFill>
          <a:ln>
            <a:solidFill>
              <a:srgbClr val="000000"/>
            </a:solidFill>
            <a:miter lim="800000"/>
            <a:headEnd/>
            <a:tailEnd/>
          </a:ln>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xmlns="" id="{A1412E01-DB4E-4414-BC0A-C60B7090FB72}"/>
              </a:ext>
            </a:extLst>
          </p:cNvPr>
          <p:cNvSpPr>
            <a:spLocks noGrp="1" noRot="1" noChangeAspect="1" noChangeArrowheads="1" noTextEdit="1"/>
          </p:cNvSpPr>
          <p:nvPr>
            <p:ph type="sldImg"/>
          </p:nvPr>
        </p:nvSpPr>
        <p:spPr>
          <a:ln/>
        </p:spPr>
      </p:sp>
      <p:sp>
        <p:nvSpPr>
          <p:cNvPr id="87043" name="Rectangle 3">
            <a:extLst>
              <a:ext uri="{FF2B5EF4-FFF2-40B4-BE49-F238E27FC236}">
                <a16:creationId xmlns:a16="http://schemas.microsoft.com/office/drawing/2014/main" xmlns="" id="{E35FEF46-8CBD-464A-BE27-10EA98D27CC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xmlns="" id="{973D00DF-8004-4FA1-9126-34A3E25F470B}"/>
              </a:ext>
            </a:extLst>
          </p:cNvPr>
          <p:cNvSpPr>
            <a:spLocks noGrp="1" noRot="1" noChangeAspect="1" noChangeArrowheads="1" noTextEdit="1"/>
          </p:cNvSpPr>
          <p:nvPr>
            <p:ph type="sldImg"/>
          </p:nvPr>
        </p:nvSpPr>
        <p:spPr>
          <a:xfrm>
            <a:off x="2884488" y="515938"/>
            <a:ext cx="3511550" cy="2633662"/>
          </a:xfrm>
          <a:solidFill>
            <a:srgbClr val="FFFFFF"/>
          </a:solidFill>
          <a:ln/>
        </p:spPr>
      </p:sp>
      <p:sp>
        <p:nvSpPr>
          <p:cNvPr id="89091" name="Rectangle 3">
            <a:extLst>
              <a:ext uri="{FF2B5EF4-FFF2-40B4-BE49-F238E27FC236}">
                <a16:creationId xmlns:a16="http://schemas.microsoft.com/office/drawing/2014/main" xmlns="" id="{D57FEF81-2EE1-427D-8ADB-191C084636C3}"/>
              </a:ext>
            </a:extLst>
          </p:cNvPr>
          <p:cNvSpPr>
            <a:spLocks noGrp="1" noChangeArrowheads="1"/>
          </p:cNvSpPr>
          <p:nvPr>
            <p:ph type="body" idx="1"/>
          </p:nvPr>
        </p:nvSpPr>
        <p:spPr>
          <a:xfrm>
            <a:off x="1238250" y="3321050"/>
            <a:ext cx="6805613" cy="3148013"/>
          </a:xfrm>
          <a:solidFill>
            <a:srgbClr val="FFFFFF"/>
          </a:solidFill>
          <a:ln>
            <a:solidFill>
              <a:srgbClr val="000000"/>
            </a:solidFill>
            <a:miter lim="800000"/>
            <a:headEnd/>
            <a:tailEnd/>
          </a:ln>
        </p:spPr>
        <p:txBody>
          <a:bodyPr/>
          <a:lstStyle/>
          <a:p>
            <a:pPr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xmlns="" id="{3E2B7D14-D378-4DBD-B1DC-956CAB4C4AE5}"/>
              </a:ext>
            </a:extLst>
          </p:cNvPr>
          <p:cNvSpPr>
            <a:spLocks noGrp="1" noRot="1" noChangeAspect="1" noChangeArrowheads="1" noTextEdit="1"/>
          </p:cNvSpPr>
          <p:nvPr>
            <p:ph type="sldImg"/>
          </p:nvPr>
        </p:nvSpPr>
        <p:spPr>
          <a:xfrm>
            <a:off x="2884488" y="515938"/>
            <a:ext cx="3511550" cy="2633662"/>
          </a:xfrm>
          <a:solidFill>
            <a:srgbClr val="FFFFFF"/>
          </a:solidFill>
          <a:ln/>
        </p:spPr>
      </p:sp>
      <p:sp>
        <p:nvSpPr>
          <p:cNvPr id="91139" name="Rectangle 3">
            <a:extLst>
              <a:ext uri="{FF2B5EF4-FFF2-40B4-BE49-F238E27FC236}">
                <a16:creationId xmlns:a16="http://schemas.microsoft.com/office/drawing/2014/main" xmlns="" id="{6BB84A86-F8FC-4A9F-B9FF-50BFBB412762}"/>
              </a:ext>
            </a:extLst>
          </p:cNvPr>
          <p:cNvSpPr>
            <a:spLocks noGrp="1" noChangeArrowheads="1"/>
          </p:cNvSpPr>
          <p:nvPr>
            <p:ph type="body" idx="1"/>
          </p:nvPr>
        </p:nvSpPr>
        <p:spPr>
          <a:xfrm>
            <a:off x="1238250" y="3321050"/>
            <a:ext cx="6805613" cy="3148013"/>
          </a:xfrm>
          <a:solidFill>
            <a:srgbClr val="FFFFFF"/>
          </a:solidFill>
          <a:ln>
            <a:solidFill>
              <a:srgbClr val="000000"/>
            </a:solidFill>
            <a:miter lim="800000"/>
            <a:headEnd/>
            <a:tailEnd/>
          </a:ln>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xmlns="" id="{17DAF087-6A96-471B-8EDA-5B604C2CE74A}"/>
              </a:ext>
            </a:extLst>
          </p:cNvPr>
          <p:cNvSpPr>
            <a:spLocks noGrp="1" noRot="1" noChangeAspect="1" noChangeArrowheads="1" noTextEdit="1"/>
          </p:cNvSpPr>
          <p:nvPr>
            <p:ph type="sldImg"/>
          </p:nvPr>
        </p:nvSpPr>
        <p:spPr>
          <a:xfrm>
            <a:off x="2895600" y="523875"/>
            <a:ext cx="3492500" cy="2619375"/>
          </a:xfrm>
          <a:solidFill>
            <a:srgbClr val="FFFFFF"/>
          </a:solidFill>
          <a:ln/>
        </p:spPr>
      </p:sp>
      <p:sp>
        <p:nvSpPr>
          <p:cNvPr id="93187" name="Rectangle 3">
            <a:extLst>
              <a:ext uri="{FF2B5EF4-FFF2-40B4-BE49-F238E27FC236}">
                <a16:creationId xmlns:a16="http://schemas.microsoft.com/office/drawing/2014/main" xmlns="" id="{0F12B7AD-5DF0-4A7B-B06C-E25159CA98E1}"/>
              </a:ext>
            </a:extLst>
          </p:cNvPr>
          <p:cNvSpPr>
            <a:spLocks noGrp="1" noChangeArrowheads="1"/>
          </p:cNvSpPr>
          <p:nvPr>
            <p:ph type="body" idx="1"/>
          </p:nvPr>
        </p:nvSpPr>
        <p:spPr>
          <a:xfrm>
            <a:off x="928688" y="3317875"/>
            <a:ext cx="7424737" cy="3143250"/>
          </a:xfrm>
          <a:solidFill>
            <a:srgbClr val="FFFFFF"/>
          </a:solidFill>
          <a:ln>
            <a:solidFill>
              <a:srgbClr val="000000"/>
            </a:solidFill>
            <a:miter lim="800000"/>
            <a:headEnd/>
            <a:tailEnd/>
          </a:ln>
        </p:spPr>
        <p:txBody>
          <a:bodyPr/>
          <a:lstStyle/>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xmlns="" id="{3589A13B-B937-4DDF-8A83-D9769B8ACFC8}"/>
              </a:ext>
            </a:extLst>
          </p:cNvPr>
          <p:cNvSpPr>
            <a:spLocks noGrp="1" noRot="1" noChangeAspect="1" noChangeArrowheads="1" noTextEdit="1"/>
          </p:cNvSpPr>
          <p:nvPr>
            <p:ph type="sldImg"/>
          </p:nvPr>
        </p:nvSpPr>
        <p:spPr>
          <a:xfrm>
            <a:off x="2884488" y="515938"/>
            <a:ext cx="3511550" cy="2633662"/>
          </a:xfrm>
          <a:solidFill>
            <a:srgbClr val="FFFFFF"/>
          </a:solidFill>
          <a:ln/>
        </p:spPr>
      </p:sp>
      <p:sp>
        <p:nvSpPr>
          <p:cNvPr id="95235" name="Rectangle 3">
            <a:extLst>
              <a:ext uri="{FF2B5EF4-FFF2-40B4-BE49-F238E27FC236}">
                <a16:creationId xmlns:a16="http://schemas.microsoft.com/office/drawing/2014/main" xmlns="" id="{B230A018-4CCC-4044-B8B5-2FDDC51793D1}"/>
              </a:ext>
            </a:extLst>
          </p:cNvPr>
          <p:cNvSpPr>
            <a:spLocks noGrp="1" noChangeArrowheads="1"/>
          </p:cNvSpPr>
          <p:nvPr>
            <p:ph type="body" idx="1"/>
          </p:nvPr>
        </p:nvSpPr>
        <p:spPr>
          <a:xfrm>
            <a:off x="1238250" y="3321050"/>
            <a:ext cx="6805613" cy="3148013"/>
          </a:xfrm>
          <a:solidFill>
            <a:srgbClr val="FFFFFF"/>
          </a:solidFill>
          <a:ln>
            <a:solidFill>
              <a:srgbClr val="000000"/>
            </a:solidFill>
            <a:miter lim="800000"/>
            <a:headEnd/>
            <a:tailEnd/>
          </a:ln>
        </p:spPr>
        <p:txBody>
          <a:bodyPr/>
          <a:lstStyle/>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7F1DE286-CA92-43A0-8A63-E73D21A135A1}"/>
              </a:ext>
            </a:extLst>
          </p:cNvPr>
          <p:cNvSpPr>
            <a:spLocks noGrp="1" noRot="1" noChangeAspect="1" noChangeArrowheads="1" noTextEdit="1"/>
          </p:cNvSpPr>
          <p:nvPr>
            <p:ph type="sldImg"/>
          </p:nvPr>
        </p:nvSpPr>
        <p:spPr>
          <a:xfrm>
            <a:off x="2884488" y="515938"/>
            <a:ext cx="3511550" cy="2633662"/>
          </a:xfrm>
          <a:solidFill>
            <a:srgbClr val="FFFFFF"/>
          </a:solidFill>
          <a:ln/>
        </p:spPr>
      </p:sp>
      <p:sp>
        <p:nvSpPr>
          <p:cNvPr id="97283" name="Rectangle 3">
            <a:extLst>
              <a:ext uri="{FF2B5EF4-FFF2-40B4-BE49-F238E27FC236}">
                <a16:creationId xmlns:a16="http://schemas.microsoft.com/office/drawing/2014/main" xmlns="" id="{FD19BCB5-9AA4-431F-96C0-BAAB42F29F8D}"/>
              </a:ext>
            </a:extLst>
          </p:cNvPr>
          <p:cNvSpPr>
            <a:spLocks noGrp="1" noChangeArrowheads="1"/>
          </p:cNvSpPr>
          <p:nvPr>
            <p:ph type="body" idx="1"/>
          </p:nvPr>
        </p:nvSpPr>
        <p:spPr>
          <a:xfrm>
            <a:off x="1238250" y="3321050"/>
            <a:ext cx="6805613" cy="3148013"/>
          </a:xfrm>
          <a:solidFill>
            <a:srgbClr val="FFFFFF"/>
          </a:solidFill>
          <a:ln>
            <a:solidFill>
              <a:srgbClr val="000000"/>
            </a:solidFill>
            <a:miter lim="800000"/>
            <a:headEnd/>
            <a:tailEnd/>
          </a:ln>
        </p:spPr>
        <p:txBody>
          <a:bodyPr/>
          <a:lstStyle/>
          <a:p>
            <a:pPr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xmlns="" id="{9B06DF37-64CF-47E9-9D69-6E700A6CD9BC}"/>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xmlns="" id="{EE4E4AEE-6125-4464-967A-967CC72AA3A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xmlns="" id="{BE0CFD1D-D683-4421-A884-55FFCA145FB5}"/>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xmlns="" id="{82595D2D-7F06-4156-8544-5E9503E0389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20720800-7581-4470-8E7F-06A72F067D24}"/>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xmlns="" id="{51ED979A-B8EE-4608-98A4-3C7E39BF8E2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xmlns="" id="{973A1A48-1145-47E7-A0B0-302F206BED29}"/>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xmlns="" id="{D81C4397-620F-4630-80DC-519E2B21269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xmlns="" id="{046935CA-6954-45D4-81A1-142010E600B9}"/>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xmlns="" id="{A3360645-2F01-4A07-945E-93B36CD9689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xmlns="" id="{BA4ABF80-05DE-432B-BFF4-C0B65081F96B}"/>
              </a:ext>
            </a:extLst>
          </p:cNvPr>
          <p:cNvSpPr>
            <a:spLocks noGrp="1" noRot="1" noChangeAspect="1" noChangeArrowheads="1" noTextEdit="1"/>
          </p:cNvSpPr>
          <p:nvPr>
            <p:ph type="sldImg"/>
          </p:nvPr>
        </p:nvSpPr>
        <p:spPr>
          <a:xfrm>
            <a:off x="2884488" y="515938"/>
            <a:ext cx="3511550" cy="2633662"/>
          </a:xfrm>
          <a:solidFill>
            <a:srgbClr val="FFFFFF"/>
          </a:solidFill>
          <a:ln/>
        </p:spPr>
      </p:sp>
      <p:sp>
        <p:nvSpPr>
          <p:cNvPr id="21507" name="Rectangle 3">
            <a:extLst>
              <a:ext uri="{FF2B5EF4-FFF2-40B4-BE49-F238E27FC236}">
                <a16:creationId xmlns:a16="http://schemas.microsoft.com/office/drawing/2014/main" xmlns="" id="{8584CF73-813D-470C-9D93-54EAA71025A7}"/>
              </a:ext>
            </a:extLst>
          </p:cNvPr>
          <p:cNvSpPr>
            <a:spLocks noGrp="1" noChangeArrowheads="1"/>
          </p:cNvSpPr>
          <p:nvPr>
            <p:ph type="body" idx="1"/>
          </p:nvPr>
        </p:nvSpPr>
        <p:spPr>
          <a:xfrm>
            <a:off x="1238250" y="3321050"/>
            <a:ext cx="6805613" cy="3148013"/>
          </a:xfrm>
          <a:solidFill>
            <a:srgbClr val="FFFFFF"/>
          </a:solidFill>
          <a:ln>
            <a:solidFill>
              <a:srgbClr val="000000"/>
            </a:solidFill>
            <a:miter lim="800000"/>
            <a:headEnd/>
            <a:tailEnd/>
          </a:ln>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9">
            <a:extLst>
              <a:ext uri="{FF2B5EF4-FFF2-40B4-BE49-F238E27FC236}">
                <a16:creationId xmlns:a16="http://schemas.microsoft.com/office/drawing/2014/main" xmlns="" id="{884A0C52-E7CA-498C-B74E-0876958070E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0">
            <a:extLst>
              <a:ext uri="{FF2B5EF4-FFF2-40B4-BE49-F238E27FC236}">
                <a16:creationId xmlns:a16="http://schemas.microsoft.com/office/drawing/2014/main" xmlns="" id="{52E59FA5-62D5-49E0-91FE-FE8A3A1FDF3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1">
            <a:extLst>
              <a:ext uri="{FF2B5EF4-FFF2-40B4-BE49-F238E27FC236}">
                <a16:creationId xmlns:a16="http://schemas.microsoft.com/office/drawing/2014/main" xmlns="" id="{DEC449A2-2335-42CE-8DDD-945089FA8AB0}"/>
              </a:ext>
            </a:extLst>
          </p:cNvPr>
          <p:cNvSpPr>
            <a:spLocks noGrp="1" noChangeArrowheads="1"/>
          </p:cNvSpPr>
          <p:nvPr>
            <p:ph type="sldNum" sz="quarter" idx="12"/>
          </p:nvPr>
        </p:nvSpPr>
        <p:spPr>
          <a:ln/>
        </p:spPr>
        <p:txBody>
          <a:bodyPr/>
          <a:lstStyle>
            <a:lvl1pPr>
              <a:defRPr/>
            </a:lvl1pPr>
          </a:lstStyle>
          <a:p>
            <a:pPr>
              <a:defRPr/>
            </a:pPr>
            <a:fld id="{123FFDD7-5B83-4D60-BF12-5FEC32F10C7E}" type="slidenum">
              <a:rPr lang="en-US" altLang="en-US"/>
              <a:pPr>
                <a:defRPr/>
              </a:pPr>
              <a:t>‹#›</a:t>
            </a:fld>
            <a:endParaRPr lang="en-US" altLang="en-US"/>
          </a:p>
        </p:txBody>
      </p:sp>
    </p:spTree>
    <p:extLst>
      <p:ext uri="{BB962C8B-B14F-4D97-AF65-F5344CB8AC3E}">
        <p14:creationId xmlns:p14="http://schemas.microsoft.com/office/powerpoint/2010/main" val="1219244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7713" y="227013"/>
            <a:ext cx="1868487" cy="58689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075" y="227013"/>
            <a:ext cx="5456238" cy="5868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9">
            <a:extLst>
              <a:ext uri="{FF2B5EF4-FFF2-40B4-BE49-F238E27FC236}">
                <a16:creationId xmlns:a16="http://schemas.microsoft.com/office/drawing/2014/main" xmlns="" id="{29D43B8F-586A-4FA7-B56F-898533BE7E8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0">
            <a:extLst>
              <a:ext uri="{FF2B5EF4-FFF2-40B4-BE49-F238E27FC236}">
                <a16:creationId xmlns:a16="http://schemas.microsoft.com/office/drawing/2014/main" xmlns="" id="{C3BC9DED-834D-4C2C-8AA9-14777158C9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1">
            <a:extLst>
              <a:ext uri="{FF2B5EF4-FFF2-40B4-BE49-F238E27FC236}">
                <a16:creationId xmlns:a16="http://schemas.microsoft.com/office/drawing/2014/main" xmlns="" id="{700FE63E-AB02-47CE-B965-BBF3F3D00BDE}"/>
              </a:ext>
            </a:extLst>
          </p:cNvPr>
          <p:cNvSpPr>
            <a:spLocks noGrp="1" noChangeArrowheads="1"/>
          </p:cNvSpPr>
          <p:nvPr>
            <p:ph type="sldNum" sz="quarter" idx="12"/>
          </p:nvPr>
        </p:nvSpPr>
        <p:spPr>
          <a:ln/>
        </p:spPr>
        <p:txBody>
          <a:bodyPr/>
          <a:lstStyle>
            <a:lvl1pPr>
              <a:defRPr/>
            </a:lvl1pPr>
          </a:lstStyle>
          <a:p>
            <a:pPr>
              <a:defRPr/>
            </a:pPr>
            <a:fld id="{BA996358-1224-4D2A-A59C-FA755EAD4FFD}" type="slidenum">
              <a:rPr lang="en-US" altLang="en-US"/>
              <a:pPr>
                <a:defRPr/>
              </a:pPr>
              <a:t>‹#›</a:t>
            </a:fld>
            <a:endParaRPr lang="en-US" altLang="en-US"/>
          </a:p>
        </p:txBody>
      </p:sp>
    </p:spTree>
    <p:extLst>
      <p:ext uri="{BB962C8B-B14F-4D97-AF65-F5344CB8AC3E}">
        <p14:creationId xmlns:p14="http://schemas.microsoft.com/office/powerpoint/2010/main" val="3155266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19075" y="227013"/>
            <a:ext cx="7477125" cy="1143000"/>
          </a:xfrm>
        </p:spPr>
        <p:txBody>
          <a:bodyPr/>
          <a:lstStyle/>
          <a:p>
            <a:r>
              <a:rPr lang="en-US"/>
              <a:t>Click to edit Master title style</a:t>
            </a:r>
          </a:p>
        </p:txBody>
      </p:sp>
      <p:sp>
        <p:nvSpPr>
          <p:cNvPr id="3" name="Content Placeholder 2"/>
          <p:cNvSpPr>
            <a:spLocks noGrp="1"/>
          </p:cNvSpPr>
          <p:nvPr>
            <p:ph sz="quarter" idx="1"/>
          </p:nvPr>
        </p:nvSpPr>
        <p:spPr>
          <a:xfrm>
            <a:off x="263525" y="1598613"/>
            <a:ext cx="3616325"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032250" y="1598613"/>
            <a:ext cx="3617913"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63525" y="3922713"/>
            <a:ext cx="3616325"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032250" y="3922713"/>
            <a:ext cx="3617913"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9">
            <a:extLst>
              <a:ext uri="{FF2B5EF4-FFF2-40B4-BE49-F238E27FC236}">
                <a16:creationId xmlns:a16="http://schemas.microsoft.com/office/drawing/2014/main" xmlns="" id="{493C02B1-7261-4DF0-933A-84AD0AA41A9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0">
            <a:extLst>
              <a:ext uri="{FF2B5EF4-FFF2-40B4-BE49-F238E27FC236}">
                <a16:creationId xmlns:a16="http://schemas.microsoft.com/office/drawing/2014/main" xmlns="" id="{3A023E54-2DCF-4A4E-A142-5D3C587449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1">
            <a:extLst>
              <a:ext uri="{FF2B5EF4-FFF2-40B4-BE49-F238E27FC236}">
                <a16:creationId xmlns:a16="http://schemas.microsoft.com/office/drawing/2014/main" xmlns="" id="{3D8F334F-97FC-46E5-A7F8-ED878BB8D2A0}"/>
              </a:ext>
            </a:extLst>
          </p:cNvPr>
          <p:cNvSpPr>
            <a:spLocks noGrp="1" noChangeArrowheads="1"/>
          </p:cNvSpPr>
          <p:nvPr>
            <p:ph type="sldNum" sz="quarter" idx="12"/>
          </p:nvPr>
        </p:nvSpPr>
        <p:spPr>
          <a:ln/>
        </p:spPr>
        <p:txBody>
          <a:bodyPr/>
          <a:lstStyle>
            <a:lvl1pPr>
              <a:defRPr/>
            </a:lvl1pPr>
          </a:lstStyle>
          <a:p>
            <a:pPr>
              <a:defRPr/>
            </a:pPr>
            <a:fld id="{91EC1A9D-9B8A-43EE-96DB-2D814D6BA1C6}" type="slidenum">
              <a:rPr lang="en-US" altLang="en-US"/>
              <a:pPr>
                <a:defRPr/>
              </a:pPr>
              <a:t>‹#›</a:t>
            </a:fld>
            <a:endParaRPr lang="en-US" altLang="en-US"/>
          </a:p>
        </p:txBody>
      </p:sp>
    </p:spTree>
    <p:extLst>
      <p:ext uri="{BB962C8B-B14F-4D97-AF65-F5344CB8AC3E}">
        <p14:creationId xmlns:p14="http://schemas.microsoft.com/office/powerpoint/2010/main" val="773009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a:t>Click to edit Master title style</a:t>
            </a:r>
          </a:p>
        </p:txBody>
      </p:sp>
      <p:sp>
        <p:nvSpPr>
          <p:cNvPr id="3" name="Text Placeholder 2"/>
          <p:cNvSpPr>
            <a:spLocks noGrp="1"/>
          </p:cNvSpPr>
          <p:nvPr>
            <p:ph type="body" sz="half" idx="1"/>
          </p:nvPr>
        </p:nvSpPr>
        <p:spPr>
          <a:xfrm>
            <a:off x="263525" y="1598613"/>
            <a:ext cx="3616325"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32250" y="1598613"/>
            <a:ext cx="3617913"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9">
            <a:extLst>
              <a:ext uri="{FF2B5EF4-FFF2-40B4-BE49-F238E27FC236}">
                <a16:creationId xmlns:a16="http://schemas.microsoft.com/office/drawing/2014/main" xmlns="" id="{29FD11C5-12A1-42E5-999B-6A69D17A6C7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0">
            <a:extLst>
              <a:ext uri="{FF2B5EF4-FFF2-40B4-BE49-F238E27FC236}">
                <a16:creationId xmlns:a16="http://schemas.microsoft.com/office/drawing/2014/main" xmlns="" id="{40BBB44D-0428-4263-9D6F-C4798697BC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1">
            <a:extLst>
              <a:ext uri="{FF2B5EF4-FFF2-40B4-BE49-F238E27FC236}">
                <a16:creationId xmlns:a16="http://schemas.microsoft.com/office/drawing/2014/main" xmlns="" id="{C0CA154C-5BDB-4CEF-BE9D-3470A5DFD896}"/>
              </a:ext>
            </a:extLst>
          </p:cNvPr>
          <p:cNvSpPr>
            <a:spLocks noGrp="1" noChangeArrowheads="1"/>
          </p:cNvSpPr>
          <p:nvPr>
            <p:ph type="sldNum" sz="quarter" idx="12"/>
          </p:nvPr>
        </p:nvSpPr>
        <p:spPr>
          <a:ln/>
        </p:spPr>
        <p:txBody>
          <a:bodyPr/>
          <a:lstStyle>
            <a:lvl1pPr>
              <a:defRPr/>
            </a:lvl1pPr>
          </a:lstStyle>
          <a:p>
            <a:pPr>
              <a:defRPr/>
            </a:pPr>
            <a:fld id="{D4ED40D9-63CB-46A2-957E-5EE65E86241C}" type="slidenum">
              <a:rPr lang="en-US" altLang="en-US"/>
              <a:pPr>
                <a:defRPr/>
              </a:pPr>
              <a:t>‹#›</a:t>
            </a:fld>
            <a:endParaRPr lang="en-US" altLang="en-US"/>
          </a:p>
        </p:txBody>
      </p:sp>
    </p:spTree>
    <p:extLst>
      <p:ext uri="{BB962C8B-B14F-4D97-AF65-F5344CB8AC3E}">
        <p14:creationId xmlns:p14="http://schemas.microsoft.com/office/powerpoint/2010/main" val="2750133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a:t>Click to edit Master title style</a:t>
            </a:r>
          </a:p>
        </p:txBody>
      </p:sp>
      <p:sp>
        <p:nvSpPr>
          <p:cNvPr id="3" name="Text Placeholder 2"/>
          <p:cNvSpPr>
            <a:spLocks noGrp="1"/>
          </p:cNvSpPr>
          <p:nvPr>
            <p:ph type="body" sz="half" idx="1"/>
          </p:nvPr>
        </p:nvSpPr>
        <p:spPr>
          <a:xfrm>
            <a:off x="263525" y="1598613"/>
            <a:ext cx="3616325"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032250" y="1598613"/>
            <a:ext cx="3617913"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032250" y="3922713"/>
            <a:ext cx="3617913"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9">
            <a:extLst>
              <a:ext uri="{FF2B5EF4-FFF2-40B4-BE49-F238E27FC236}">
                <a16:creationId xmlns:a16="http://schemas.microsoft.com/office/drawing/2014/main" xmlns="" id="{7E2C4C11-1A9E-4CDD-9EE5-F5B4626E7584}"/>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60">
            <a:extLst>
              <a:ext uri="{FF2B5EF4-FFF2-40B4-BE49-F238E27FC236}">
                <a16:creationId xmlns:a16="http://schemas.microsoft.com/office/drawing/2014/main" xmlns="" id="{14A353B9-2406-4DE9-AC96-1470CB3126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1">
            <a:extLst>
              <a:ext uri="{FF2B5EF4-FFF2-40B4-BE49-F238E27FC236}">
                <a16:creationId xmlns:a16="http://schemas.microsoft.com/office/drawing/2014/main" xmlns="" id="{71BB5B6E-1EDC-44EA-89C3-B1546C130DF2}"/>
              </a:ext>
            </a:extLst>
          </p:cNvPr>
          <p:cNvSpPr>
            <a:spLocks noGrp="1" noChangeArrowheads="1"/>
          </p:cNvSpPr>
          <p:nvPr>
            <p:ph type="sldNum" sz="quarter" idx="12"/>
          </p:nvPr>
        </p:nvSpPr>
        <p:spPr>
          <a:ln/>
        </p:spPr>
        <p:txBody>
          <a:bodyPr/>
          <a:lstStyle>
            <a:lvl1pPr>
              <a:defRPr/>
            </a:lvl1pPr>
          </a:lstStyle>
          <a:p>
            <a:pPr>
              <a:defRPr/>
            </a:pPr>
            <a:fld id="{BC4B340C-5482-4CBE-9898-5E08B643989A}" type="slidenum">
              <a:rPr lang="en-US" altLang="en-US"/>
              <a:pPr>
                <a:defRPr/>
              </a:pPr>
              <a:t>‹#›</a:t>
            </a:fld>
            <a:endParaRPr lang="en-US" altLang="en-US"/>
          </a:p>
        </p:txBody>
      </p:sp>
    </p:spTree>
    <p:extLst>
      <p:ext uri="{BB962C8B-B14F-4D97-AF65-F5344CB8AC3E}">
        <p14:creationId xmlns:p14="http://schemas.microsoft.com/office/powerpoint/2010/main" val="2300204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a:t>Click to edit Master title style</a:t>
            </a:r>
          </a:p>
        </p:txBody>
      </p:sp>
      <p:sp>
        <p:nvSpPr>
          <p:cNvPr id="3" name="Content Placeholder 2"/>
          <p:cNvSpPr>
            <a:spLocks noGrp="1"/>
          </p:cNvSpPr>
          <p:nvPr>
            <p:ph sz="half" idx="1"/>
          </p:nvPr>
        </p:nvSpPr>
        <p:spPr>
          <a:xfrm>
            <a:off x="263525" y="1598613"/>
            <a:ext cx="3616325"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032250" y="1598613"/>
            <a:ext cx="3617913"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032250" y="3922713"/>
            <a:ext cx="3617913"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9">
            <a:extLst>
              <a:ext uri="{FF2B5EF4-FFF2-40B4-BE49-F238E27FC236}">
                <a16:creationId xmlns:a16="http://schemas.microsoft.com/office/drawing/2014/main" xmlns="" id="{D928036F-D358-43EC-9BB4-42AB47BBCFE9}"/>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60">
            <a:extLst>
              <a:ext uri="{FF2B5EF4-FFF2-40B4-BE49-F238E27FC236}">
                <a16:creationId xmlns:a16="http://schemas.microsoft.com/office/drawing/2014/main" xmlns="" id="{F834A4A9-105D-4FD8-8A2C-F32F3683DE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1">
            <a:extLst>
              <a:ext uri="{FF2B5EF4-FFF2-40B4-BE49-F238E27FC236}">
                <a16:creationId xmlns:a16="http://schemas.microsoft.com/office/drawing/2014/main" xmlns="" id="{05FCB791-1BF7-447A-BDF1-94EC6E593A2C}"/>
              </a:ext>
            </a:extLst>
          </p:cNvPr>
          <p:cNvSpPr>
            <a:spLocks noGrp="1" noChangeArrowheads="1"/>
          </p:cNvSpPr>
          <p:nvPr>
            <p:ph type="sldNum" sz="quarter" idx="12"/>
          </p:nvPr>
        </p:nvSpPr>
        <p:spPr>
          <a:ln/>
        </p:spPr>
        <p:txBody>
          <a:bodyPr/>
          <a:lstStyle>
            <a:lvl1pPr>
              <a:defRPr/>
            </a:lvl1pPr>
          </a:lstStyle>
          <a:p>
            <a:pPr>
              <a:defRPr/>
            </a:pPr>
            <a:fld id="{EBBAE5D2-0434-4E09-AD52-83FD82D65282}" type="slidenum">
              <a:rPr lang="en-US" altLang="en-US"/>
              <a:pPr>
                <a:defRPr/>
              </a:pPr>
              <a:t>‹#›</a:t>
            </a:fld>
            <a:endParaRPr lang="en-US" altLang="en-US"/>
          </a:p>
        </p:txBody>
      </p:sp>
    </p:spTree>
    <p:extLst>
      <p:ext uri="{BB962C8B-B14F-4D97-AF65-F5344CB8AC3E}">
        <p14:creationId xmlns:p14="http://schemas.microsoft.com/office/powerpoint/2010/main" val="1708002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9">
            <a:extLst>
              <a:ext uri="{FF2B5EF4-FFF2-40B4-BE49-F238E27FC236}">
                <a16:creationId xmlns:a16="http://schemas.microsoft.com/office/drawing/2014/main" xmlns="" id="{76DFF486-0396-40A4-A0DB-7945E6D750B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0">
            <a:extLst>
              <a:ext uri="{FF2B5EF4-FFF2-40B4-BE49-F238E27FC236}">
                <a16:creationId xmlns:a16="http://schemas.microsoft.com/office/drawing/2014/main" xmlns="" id="{691A1D54-DBB1-4BE6-8FA2-30A4AC2C5F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1">
            <a:extLst>
              <a:ext uri="{FF2B5EF4-FFF2-40B4-BE49-F238E27FC236}">
                <a16:creationId xmlns:a16="http://schemas.microsoft.com/office/drawing/2014/main" xmlns="" id="{D4258615-41A3-4D74-8425-D4339FA61429}"/>
              </a:ext>
            </a:extLst>
          </p:cNvPr>
          <p:cNvSpPr>
            <a:spLocks noGrp="1" noChangeArrowheads="1"/>
          </p:cNvSpPr>
          <p:nvPr>
            <p:ph type="sldNum" sz="quarter" idx="12"/>
          </p:nvPr>
        </p:nvSpPr>
        <p:spPr>
          <a:ln/>
        </p:spPr>
        <p:txBody>
          <a:bodyPr/>
          <a:lstStyle>
            <a:lvl1pPr>
              <a:defRPr/>
            </a:lvl1pPr>
          </a:lstStyle>
          <a:p>
            <a:pPr>
              <a:defRPr/>
            </a:pPr>
            <a:fld id="{2173D41D-31DC-4201-A915-CB07762DD0D3}" type="slidenum">
              <a:rPr lang="en-US" altLang="en-US"/>
              <a:pPr>
                <a:defRPr/>
              </a:pPr>
              <a:t>‹#›</a:t>
            </a:fld>
            <a:endParaRPr lang="en-US" altLang="en-US"/>
          </a:p>
        </p:txBody>
      </p:sp>
    </p:spTree>
    <p:extLst>
      <p:ext uri="{BB962C8B-B14F-4D97-AF65-F5344CB8AC3E}">
        <p14:creationId xmlns:p14="http://schemas.microsoft.com/office/powerpoint/2010/main" val="2222650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9">
            <a:extLst>
              <a:ext uri="{FF2B5EF4-FFF2-40B4-BE49-F238E27FC236}">
                <a16:creationId xmlns:a16="http://schemas.microsoft.com/office/drawing/2014/main" xmlns="" id="{013E3AAE-49C0-42A9-9D6B-5EA13E34D45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0">
            <a:extLst>
              <a:ext uri="{FF2B5EF4-FFF2-40B4-BE49-F238E27FC236}">
                <a16:creationId xmlns:a16="http://schemas.microsoft.com/office/drawing/2014/main" xmlns="" id="{48826F12-0EE7-4EF3-BA3B-496B35DD17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1">
            <a:extLst>
              <a:ext uri="{FF2B5EF4-FFF2-40B4-BE49-F238E27FC236}">
                <a16:creationId xmlns:a16="http://schemas.microsoft.com/office/drawing/2014/main" xmlns="" id="{1A01F06E-25D8-4013-B76E-1CCE6D35460E}"/>
              </a:ext>
            </a:extLst>
          </p:cNvPr>
          <p:cNvSpPr>
            <a:spLocks noGrp="1" noChangeArrowheads="1"/>
          </p:cNvSpPr>
          <p:nvPr>
            <p:ph type="sldNum" sz="quarter" idx="12"/>
          </p:nvPr>
        </p:nvSpPr>
        <p:spPr>
          <a:ln/>
        </p:spPr>
        <p:txBody>
          <a:bodyPr/>
          <a:lstStyle>
            <a:lvl1pPr>
              <a:defRPr/>
            </a:lvl1pPr>
          </a:lstStyle>
          <a:p>
            <a:pPr>
              <a:defRPr/>
            </a:pPr>
            <a:fld id="{B9CEA671-8481-47E6-ACE8-7865711F3727}" type="slidenum">
              <a:rPr lang="en-US" altLang="en-US"/>
              <a:pPr>
                <a:defRPr/>
              </a:pPr>
              <a:t>‹#›</a:t>
            </a:fld>
            <a:endParaRPr lang="en-US" altLang="en-US"/>
          </a:p>
        </p:txBody>
      </p:sp>
    </p:spTree>
    <p:extLst>
      <p:ext uri="{BB962C8B-B14F-4D97-AF65-F5344CB8AC3E}">
        <p14:creationId xmlns:p14="http://schemas.microsoft.com/office/powerpoint/2010/main" val="883547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9">
            <a:extLst>
              <a:ext uri="{FF2B5EF4-FFF2-40B4-BE49-F238E27FC236}">
                <a16:creationId xmlns:a16="http://schemas.microsoft.com/office/drawing/2014/main" xmlns="" id="{F8FE3F8B-68E9-4CED-A07B-497DAF37926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0">
            <a:extLst>
              <a:ext uri="{FF2B5EF4-FFF2-40B4-BE49-F238E27FC236}">
                <a16:creationId xmlns:a16="http://schemas.microsoft.com/office/drawing/2014/main" xmlns="" id="{966C1CCB-D0E7-48E4-BB86-905EAB79BA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1">
            <a:extLst>
              <a:ext uri="{FF2B5EF4-FFF2-40B4-BE49-F238E27FC236}">
                <a16:creationId xmlns:a16="http://schemas.microsoft.com/office/drawing/2014/main" xmlns="" id="{8A3FDE36-FEF3-4C06-9996-716E5FDECDF7}"/>
              </a:ext>
            </a:extLst>
          </p:cNvPr>
          <p:cNvSpPr>
            <a:spLocks noGrp="1" noChangeArrowheads="1"/>
          </p:cNvSpPr>
          <p:nvPr>
            <p:ph type="sldNum" sz="quarter" idx="12"/>
          </p:nvPr>
        </p:nvSpPr>
        <p:spPr>
          <a:ln/>
        </p:spPr>
        <p:txBody>
          <a:bodyPr/>
          <a:lstStyle>
            <a:lvl1pPr>
              <a:defRPr/>
            </a:lvl1pPr>
          </a:lstStyle>
          <a:p>
            <a:pPr>
              <a:defRPr/>
            </a:pPr>
            <a:fld id="{853B7903-C04B-42D0-8B4A-E04DBA4C198A}" type="slidenum">
              <a:rPr lang="en-US" altLang="en-US"/>
              <a:pPr>
                <a:defRPr/>
              </a:pPr>
              <a:t>‹#›</a:t>
            </a:fld>
            <a:endParaRPr lang="en-US" altLang="en-US"/>
          </a:p>
        </p:txBody>
      </p:sp>
    </p:spTree>
    <p:extLst>
      <p:ext uri="{BB962C8B-B14F-4D97-AF65-F5344CB8AC3E}">
        <p14:creationId xmlns:p14="http://schemas.microsoft.com/office/powerpoint/2010/main" val="3416461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9">
            <a:extLst>
              <a:ext uri="{FF2B5EF4-FFF2-40B4-BE49-F238E27FC236}">
                <a16:creationId xmlns:a16="http://schemas.microsoft.com/office/drawing/2014/main" xmlns="" id="{407B687C-3268-492B-AA53-C1F94FDA02F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0">
            <a:extLst>
              <a:ext uri="{FF2B5EF4-FFF2-40B4-BE49-F238E27FC236}">
                <a16:creationId xmlns:a16="http://schemas.microsoft.com/office/drawing/2014/main" xmlns="" id="{3BAE2EB8-F1BC-4BEC-AAEC-9DE792D169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1">
            <a:extLst>
              <a:ext uri="{FF2B5EF4-FFF2-40B4-BE49-F238E27FC236}">
                <a16:creationId xmlns:a16="http://schemas.microsoft.com/office/drawing/2014/main" xmlns="" id="{380C474C-11A0-4B46-86AE-0E79C2ABFA50}"/>
              </a:ext>
            </a:extLst>
          </p:cNvPr>
          <p:cNvSpPr>
            <a:spLocks noGrp="1" noChangeArrowheads="1"/>
          </p:cNvSpPr>
          <p:nvPr>
            <p:ph type="sldNum" sz="quarter" idx="12"/>
          </p:nvPr>
        </p:nvSpPr>
        <p:spPr>
          <a:ln/>
        </p:spPr>
        <p:txBody>
          <a:bodyPr/>
          <a:lstStyle>
            <a:lvl1pPr>
              <a:defRPr/>
            </a:lvl1pPr>
          </a:lstStyle>
          <a:p>
            <a:pPr>
              <a:defRPr/>
            </a:pPr>
            <a:fld id="{D28D0514-5324-4309-A04E-A2EDD8798CF3}" type="slidenum">
              <a:rPr lang="en-US" altLang="en-US"/>
              <a:pPr>
                <a:defRPr/>
              </a:pPr>
              <a:t>‹#›</a:t>
            </a:fld>
            <a:endParaRPr lang="en-US" altLang="en-US"/>
          </a:p>
        </p:txBody>
      </p:sp>
    </p:spTree>
    <p:extLst>
      <p:ext uri="{BB962C8B-B14F-4D97-AF65-F5344CB8AC3E}">
        <p14:creationId xmlns:p14="http://schemas.microsoft.com/office/powerpoint/2010/main" val="207272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9">
            <a:extLst>
              <a:ext uri="{FF2B5EF4-FFF2-40B4-BE49-F238E27FC236}">
                <a16:creationId xmlns:a16="http://schemas.microsoft.com/office/drawing/2014/main" xmlns="" id="{8A257AF1-B695-4EB7-B4B5-E9630C06F3E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0">
            <a:extLst>
              <a:ext uri="{FF2B5EF4-FFF2-40B4-BE49-F238E27FC236}">
                <a16:creationId xmlns:a16="http://schemas.microsoft.com/office/drawing/2014/main" xmlns="" id="{E2AE7AEC-7E5A-4758-B765-556F60A8A4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1">
            <a:extLst>
              <a:ext uri="{FF2B5EF4-FFF2-40B4-BE49-F238E27FC236}">
                <a16:creationId xmlns:a16="http://schemas.microsoft.com/office/drawing/2014/main" xmlns="" id="{63C81AEC-2F91-462F-9CA8-5B276B348DC7}"/>
              </a:ext>
            </a:extLst>
          </p:cNvPr>
          <p:cNvSpPr>
            <a:spLocks noGrp="1" noChangeArrowheads="1"/>
          </p:cNvSpPr>
          <p:nvPr>
            <p:ph type="sldNum" sz="quarter" idx="12"/>
          </p:nvPr>
        </p:nvSpPr>
        <p:spPr>
          <a:ln/>
        </p:spPr>
        <p:txBody>
          <a:bodyPr/>
          <a:lstStyle>
            <a:lvl1pPr>
              <a:defRPr/>
            </a:lvl1pPr>
          </a:lstStyle>
          <a:p>
            <a:pPr>
              <a:defRPr/>
            </a:pPr>
            <a:fld id="{F66861CA-DA13-49E0-9B79-80488439D64B}" type="slidenum">
              <a:rPr lang="en-US" altLang="en-US"/>
              <a:pPr>
                <a:defRPr/>
              </a:pPr>
              <a:t>‹#›</a:t>
            </a:fld>
            <a:endParaRPr lang="en-US" altLang="en-US"/>
          </a:p>
        </p:txBody>
      </p:sp>
    </p:spTree>
    <p:extLst>
      <p:ext uri="{BB962C8B-B14F-4D97-AF65-F5344CB8AC3E}">
        <p14:creationId xmlns:p14="http://schemas.microsoft.com/office/powerpoint/2010/main" val="3826696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9">
            <a:extLst>
              <a:ext uri="{FF2B5EF4-FFF2-40B4-BE49-F238E27FC236}">
                <a16:creationId xmlns:a16="http://schemas.microsoft.com/office/drawing/2014/main" xmlns="" id="{261611CE-5F9D-4080-A6A9-040A7A893C0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0">
            <a:extLst>
              <a:ext uri="{FF2B5EF4-FFF2-40B4-BE49-F238E27FC236}">
                <a16:creationId xmlns:a16="http://schemas.microsoft.com/office/drawing/2014/main" xmlns="" id="{99B1EB28-1000-4DD5-AD41-F1D825EE2E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1">
            <a:extLst>
              <a:ext uri="{FF2B5EF4-FFF2-40B4-BE49-F238E27FC236}">
                <a16:creationId xmlns:a16="http://schemas.microsoft.com/office/drawing/2014/main" xmlns="" id="{61C624FA-7264-4BE3-B4C0-16BB540B21EB}"/>
              </a:ext>
            </a:extLst>
          </p:cNvPr>
          <p:cNvSpPr>
            <a:spLocks noGrp="1" noChangeArrowheads="1"/>
          </p:cNvSpPr>
          <p:nvPr>
            <p:ph type="sldNum" sz="quarter" idx="12"/>
          </p:nvPr>
        </p:nvSpPr>
        <p:spPr>
          <a:ln/>
        </p:spPr>
        <p:txBody>
          <a:bodyPr/>
          <a:lstStyle>
            <a:lvl1pPr>
              <a:defRPr/>
            </a:lvl1pPr>
          </a:lstStyle>
          <a:p>
            <a:pPr>
              <a:defRPr/>
            </a:pPr>
            <a:fld id="{DEF9D7C9-842F-4914-A0FD-A6A440596220}" type="slidenum">
              <a:rPr lang="en-US" altLang="en-US"/>
              <a:pPr>
                <a:defRPr/>
              </a:pPr>
              <a:t>‹#›</a:t>
            </a:fld>
            <a:endParaRPr lang="en-US" altLang="en-US"/>
          </a:p>
        </p:txBody>
      </p:sp>
    </p:spTree>
    <p:extLst>
      <p:ext uri="{BB962C8B-B14F-4D97-AF65-F5344CB8AC3E}">
        <p14:creationId xmlns:p14="http://schemas.microsoft.com/office/powerpoint/2010/main" val="2978300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9">
            <a:extLst>
              <a:ext uri="{FF2B5EF4-FFF2-40B4-BE49-F238E27FC236}">
                <a16:creationId xmlns:a16="http://schemas.microsoft.com/office/drawing/2014/main" xmlns="" id="{6E4BD055-929C-41CF-B3FF-A8CC7978065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0">
            <a:extLst>
              <a:ext uri="{FF2B5EF4-FFF2-40B4-BE49-F238E27FC236}">
                <a16:creationId xmlns:a16="http://schemas.microsoft.com/office/drawing/2014/main" xmlns="" id="{33246B88-7EF8-4AF7-9D9B-EEBE08A745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1">
            <a:extLst>
              <a:ext uri="{FF2B5EF4-FFF2-40B4-BE49-F238E27FC236}">
                <a16:creationId xmlns:a16="http://schemas.microsoft.com/office/drawing/2014/main" xmlns="" id="{DD770449-7F70-4764-B86C-3BA1DE3A555B}"/>
              </a:ext>
            </a:extLst>
          </p:cNvPr>
          <p:cNvSpPr>
            <a:spLocks noGrp="1" noChangeArrowheads="1"/>
          </p:cNvSpPr>
          <p:nvPr>
            <p:ph type="sldNum" sz="quarter" idx="12"/>
          </p:nvPr>
        </p:nvSpPr>
        <p:spPr>
          <a:ln/>
        </p:spPr>
        <p:txBody>
          <a:bodyPr/>
          <a:lstStyle>
            <a:lvl1pPr>
              <a:defRPr/>
            </a:lvl1pPr>
          </a:lstStyle>
          <a:p>
            <a:pPr>
              <a:defRPr/>
            </a:pPr>
            <a:fld id="{46DC62C8-9045-47F5-945A-F3CEA72A8966}" type="slidenum">
              <a:rPr lang="en-US" altLang="en-US"/>
              <a:pPr>
                <a:defRPr/>
              </a:pPr>
              <a:t>‹#›</a:t>
            </a:fld>
            <a:endParaRPr lang="en-US" altLang="en-US"/>
          </a:p>
        </p:txBody>
      </p:sp>
    </p:spTree>
    <p:extLst>
      <p:ext uri="{BB962C8B-B14F-4D97-AF65-F5344CB8AC3E}">
        <p14:creationId xmlns:p14="http://schemas.microsoft.com/office/powerpoint/2010/main" val="4110699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9">
            <a:extLst>
              <a:ext uri="{FF2B5EF4-FFF2-40B4-BE49-F238E27FC236}">
                <a16:creationId xmlns:a16="http://schemas.microsoft.com/office/drawing/2014/main" xmlns="" id="{9E82589B-D190-4E2E-866A-400C25CB951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0">
            <a:extLst>
              <a:ext uri="{FF2B5EF4-FFF2-40B4-BE49-F238E27FC236}">
                <a16:creationId xmlns:a16="http://schemas.microsoft.com/office/drawing/2014/main" xmlns="" id="{8D079F0C-46AD-41EE-83CB-E36FFD0EC8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1">
            <a:extLst>
              <a:ext uri="{FF2B5EF4-FFF2-40B4-BE49-F238E27FC236}">
                <a16:creationId xmlns:a16="http://schemas.microsoft.com/office/drawing/2014/main" xmlns="" id="{FEE2C5FC-FA5D-4631-B4DB-551033AA2F2A}"/>
              </a:ext>
            </a:extLst>
          </p:cNvPr>
          <p:cNvSpPr>
            <a:spLocks noGrp="1" noChangeArrowheads="1"/>
          </p:cNvSpPr>
          <p:nvPr>
            <p:ph type="sldNum" sz="quarter" idx="12"/>
          </p:nvPr>
        </p:nvSpPr>
        <p:spPr>
          <a:ln/>
        </p:spPr>
        <p:txBody>
          <a:bodyPr/>
          <a:lstStyle>
            <a:lvl1pPr>
              <a:defRPr/>
            </a:lvl1pPr>
          </a:lstStyle>
          <a:p>
            <a:pPr>
              <a:defRPr/>
            </a:pPr>
            <a:fld id="{3D7A8DD6-3B1F-47FE-B8A0-BE1819C58207}" type="slidenum">
              <a:rPr lang="en-US" altLang="en-US"/>
              <a:pPr>
                <a:defRPr/>
              </a:pPr>
              <a:t>‹#›</a:t>
            </a:fld>
            <a:endParaRPr lang="en-US" altLang="en-US"/>
          </a:p>
        </p:txBody>
      </p:sp>
    </p:spTree>
    <p:extLst>
      <p:ext uri="{BB962C8B-B14F-4D97-AF65-F5344CB8AC3E}">
        <p14:creationId xmlns:p14="http://schemas.microsoft.com/office/powerpoint/2010/main" val="527216069"/>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wmf"/><Relationship Id="rId17" Type="http://schemas.openxmlformats.org/officeDocument/2006/relationships/image" Target="../media/image2.png"/><Relationship Id="rId18" Type="http://schemas.openxmlformats.org/officeDocument/2006/relationships/image" Target="../media/image3.png"/><Relationship Id="rId19"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xmlns="" id="{958FF450-6EE1-4351-A430-7A873ACC31AB}"/>
              </a:ext>
            </a:extLst>
          </p:cNvPr>
          <p:cNvGrpSpPr>
            <a:grpSpLocks/>
          </p:cNvGrpSpPr>
          <p:nvPr/>
        </p:nvGrpSpPr>
        <p:grpSpPr bwMode="auto">
          <a:xfrm>
            <a:off x="0" y="0"/>
            <a:ext cx="9159875" cy="6870700"/>
            <a:chOff x="0" y="0"/>
            <a:chExt cx="5770" cy="4328"/>
          </a:xfrm>
        </p:grpSpPr>
        <p:sp>
          <p:nvSpPr>
            <p:cNvPr id="1032" name="Rectangle 3">
              <a:extLst>
                <a:ext uri="{FF2B5EF4-FFF2-40B4-BE49-F238E27FC236}">
                  <a16:creationId xmlns:a16="http://schemas.microsoft.com/office/drawing/2014/main" xmlns="" id="{F29A1730-6147-4E2F-81BA-76EA00DD9C5D}"/>
                </a:ext>
              </a:extLst>
            </p:cNvPr>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kumimoji="1" lang="en-US" altLang="en-US"/>
            </a:p>
          </p:txBody>
        </p:sp>
        <p:sp>
          <p:nvSpPr>
            <p:cNvPr id="1033" name="Rectangle 4">
              <a:extLst>
                <a:ext uri="{FF2B5EF4-FFF2-40B4-BE49-F238E27FC236}">
                  <a16:creationId xmlns:a16="http://schemas.microsoft.com/office/drawing/2014/main" xmlns="" id="{7526223C-B900-40DD-BB20-9852B18594FD}"/>
                </a:ext>
              </a:extLst>
            </p:cNvPr>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kumimoji="1" lang="en-US" altLang="en-US"/>
            </a:p>
          </p:txBody>
        </p:sp>
        <p:sp>
          <p:nvSpPr>
            <p:cNvPr id="38917" name="Rectangle 5">
              <a:extLst>
                <a:ext uri="{FF2B5EF4-FFF2-40B4-BE49-F238E27FC236}">
                  <a16:creationId xmlns:a16="http://schemas.microsoft.com/office/drawing/2014/main" xmlns="" id="{11F9D262-F8B6-4D54-B003-2CDFF492CF86}"/>
                </a:ext>
              </a:extLst>
            </p:cNvPr>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eaLnBrk="1" hangingPunct="1">
                <a:defRPr/>
              </a:pPr>
              <a:endParaRPr kumimoji="1" lang="en-US">
                <a:latin typeface="Arial" charset="0"/>
              </a:endParaRPr>
            </a:p>
          </p:txBody>
        </p:sp>
        <p:grpSp>
          <p:nvGrpSpPr>
            <p:cNvPr id="1035" name="Group 6">
              <a:extLst>
                <a:ext uri="{FF2B5EF4-FFF2-40B4-BE49-F238E27FC236}">
                  <a16:creationId xmlns:a16="http://schemas.microsoft.com/office/drawing/2014/main" xmlns="" id="{1B4C0582-4692-45B1-AF1C-C22AFD9FE279}"/>
                </a:ext>
              </a:extLst>
            </p:cNvPr>
            <p:cNvGrpSpPr>
              <a:grpSpLocks/>
            </p:cNvGrpSpPr>
            <p:nvPr/>
          </p:nvGrpSpPr>
          <p:grpSpPr bwMode="auto">
            <a:xfrm>
              <a:off x="4944" y="1"/>
              <a:ext cx="816" cy="3974"/>
              <a:chOff x="4944" y="1"/>
              <a:chExt cx="816" cy="3974"/>
            </a:xfrm>
          </p:grpSpPr>
          <p:grpSp>
            <p:nvGrpSpPr>
              <p:cNvPr id="1047" name="Group 7">
                <a:extLst>
                  <a:ext uri="{FF2B5EF4-FFF2-40B4-BE49-F238E27FC236}">
                    <a16:creationId xmlns:a16="http://schemas.microsoft.com/office/drawing/2014/main" xmlns="" id="{BF388672-D410-44CF-9445-4EC79E6153AE}"/>
                  </a:ext>
                </a:extLst>
              </p:cNvPr>
              <p:cNvGrpSpPr>
                <a:grpSpLocks/>
              </p:cNvGrpSpPr>
              <p:nvPr userDrawn="1"/>
            </p:nvGrpSpPr>
            <p:grpSpPr bwMode="auto">
              <a:xfrm>
                <a:off x="5280" y="1"/>
                <a:ext cx="480" cy="1430"/>
                <a:chOff x="5280" y="1"/>
                <a:chExt cx="480" cy="1430"/>
              </a:xfrm>
            </p:grpSpPr>
            <p:grpSp>
              <p:nvGrpSpPr>
                <p:cNvPr id="1068" name="Group 8">
                  <a:extLst>
                    <a:ext uri="{FF2B5EF4-FFF2-40B4-BE49-F238E27FC236}">
                      <a16:creationId xmlns:a16="http://schemas.microsoft.com/office/drawing/2014/main" xmlns="" id="{237ADBD9-FDD9-4BB0-96BB-0569D515056C}"/>
                    </a:ext>
                  </a:extLst>
                </p:cNvPr>
                <p:cNvGrpSpPr>
                  <a:grpSpLocks/>
                </p:cNvGrpSpPr>
                <p:nvPr userDrawn="1"/>
              </p:nvGrpSpPr>
              <p:grpSpPr bwMode="auto">
                <a:xfrm rot="-5400000">
                  <a:off x="5484" y="0"/>
                  <a:ext cx="174" cy="176"/>
                  <a:chOff x="1657" y="323"/>
                  <a:chExt cx="1691" cy="2560"/>
                </a:xfrm>
              </p:grpSpPr>
              <p:grpSp>
                <p:nvGrpSpPr>
                  <p:cNvPr id="1077" name="Group 9">
                    <a:extLst>
                      <a:ext uri="{FF2B5EF4-FFF2-40B4-BE49-F238E27FC236}">
                        <a16:creationId xmlns:a16="http://schemas.microsoft.com/office/drawing/2014/main" xmlns="" id="{2B301359-BB4D-48E2-B9A4-94D363481973}"/>
                      </a:ext>
                    </a:extLst>
                  </p:cNvPr>
                  <p:cNvGrpSpPr>
                    <a:grpSpLocks/>
                  </p:cNvGrpSpPr>
                  <p:nvPr/>
                </p:nvGrpSpPr>
                <p:grpSpPr bwMode="auto">
                  <a:xfrm>
                    <a:off x="1657" y="323"/>
                    <a:ext cx="1691" cy="2560"/>
                    <a:chOff x="1657" y="323"/>
                    <a:chExt cx="1691" cy="2560"/>
                  </a:xfrm>
                </p:grpSpPr>
                <p:sp>
                  <p:nvSpPr>
                    <p:cNvPr id="1084" name="Freeform 10">
                      <a:extLst>
                        <a:ext uri="{FF2B5EF4-FFF2-40B4-BE49-F238E27FC236}">
                          <a16:creationId xmlns:a16="http://schemas.microsoft.com/office/drawing/2014/main" xmlns="" id="{B625863F-A94A-42DF-9B1A-D7D6846B118B}"/>
                        </a:ext>
                      </a:extLst>
                    </p:cNvPr>
                    <p:cNvSpPr>
                      <a:spLocks/>
                    </p:cNvSpPr>
                    <p:nvPr/>
                  </p:nvSpPr>
                  <p:spPr bwMode="auto">
                    <a:xfrm>
                      <a:off x="2143" y="323"/>
                      <a:ext cx="1234" cy="2560"/>
                    </a:xfrm>
                    <a:custGeom>
                      <a:avLst/>
                      <a:gdLst>
                        <a:gd name="T0" fmla="*/ 337 w 1231"/>
                        <a:gd name="T1" fmla="*/ 283 h 2560"/>
                        <a:gd name="T2" fmla="*/ 415 w 1231"/>
                        <a:gd name="T3" fmla="*/ 115 h 2560"/>
                        <a:gd name="T4" fmla="*/ 583 w 1231"/>
                        <a:gd name="T5" fmla="*/ 7 h 2560"/>
                        <a:gd name="T6" fmla="*/ 895 w 1231"/>
                        <a:gd name="T7" fmla="*/ 61 h 2560"/>
                        <a:gd name="T8" fmla="*/ 1051 w 1231"/>
                        <a:gd name="T9" fmla="*/ 349 h 2560"/>
                        <a:gd name="T10" fmla="*/ 979 w 1231"/>
                        <a:gd name="T11" fmla="*/ 769 h 2560"/>
                        <a:gd name="T12" fmla="*/ 943 w 1231"/>
                        <a:gd name="T13" fmla="*/ 943 h 2560"/>
                        <a:gd name="T14" fmla="*/ 1105 w 1231"/>
                        <a:gd name="T15" fmla="*/ 1075 h 2560"/>
                        <a:gd name="T16" fmla="*/ 1231 w 1231"/>
                        <a:gd name="T17" fmla="*/ 1525 h 2560"/>
                        <a:gd name="T18" fmla="*/ 1123 w 1231"/>
                        <a:gd name="T19" fmla="*/ 1969 h 2560"/>
                        <a:gd name="T20" fmla="*/ 907 w 1231"/>
                        <a:gd name="T21" fmla="*/ 2077 h 2560"/>
                        <a:gd name="T22" fmla="*/ 721 w 1231"/>
                        <a:gd name="T23" fmla="*/ 2059 h 2560"/>
                        <a:gd name="T24" fmla="*/ 655 w 1231"/>
                        <a:gd name="T25" fmla="*/ 2251 h 2560"/>
                        <a:gd name="T26" fmla="*/ 529 w 1231"/>
                        <a:gd name="T27" fmla="*/ 2527 h 2560"/>
                        <a:gd name="T28" fmla="*/ 211 w 1231"/>
                        <a:gd name="T29" fmla="*/ 2509 h 2560"/>
                        <a:gd name="T30" fmla="*/ 31 w 1231"/>
                        <a:gd name="T31" fmla="*/ 2227 h 2560"/>
                        <a:gd name="T32" fmla="*/ 25 w 1231"/>
                        <a:gd name="T33" fmla="*/ 1969 h 2560"/>
                        <a:gd name="T34" fmla="*/ 145 w 1231"/>
                        <a:gd name="T35" fmla="*/ 1651 h 2560"/>
                        <a:gd name="T36" fmla="*/ 259 w 1231"/>
                        <a:gd name="T37" fmla="*/ 1513 h 2560"/>
                        <a:gd name="T38" fmla="*/ 217 w 1231"/>
                        <a:gd name="T39" fmla="*/ 1729 h 2560"/>
                        <a:gd name="T40" fmla="*/ 73 w 1231"/>
                        <a:gd name="T41" fmla="*/ 2023 h 2560"/>
                        <a:gd name="T42" fmla="*/ 169 w 1231"/>
                        <a:gd name="T43" fmla="*/ 2323 h 2560"/>
                        <a:gd name="T44" fmla="*/ 439 w 1231"/>
                        <a:gd name="T45" fmla="*/ 2431 h 2560"/>
                        <a:gd name="T46" fmla="*/ 595 w 1231"/>
                        <a:gd name="T47" fmla="*/ 2227 h 2560"/>
                        <a:gd name="T48" fmla="*/ 577 w 1231"/>
                        <a:gd name="T49" fmla="*/ 1807 h 2560"/>
                        <a:gd name="T50" fmla="*/ 493 w 1231"/>
                        <a:gd name="T51" fmla="*/ 1531 h 2560"/>
                        <a:gd name="T52" fmla="*/ 535 w 1231"/>
                        <a:gd name="T53" fmla="*/ 1459 h 2560"/>
                        <a:gd name="T54" fmla="*/ 625 w 1231"/>
                        <a:gd name="T55" fmla="*/ 1633 h 2560"/>
                        <a:gd name="T56" fmla="*/ 721 w 1231"/>
                        <a:gd name="T57" fmla="*/ 1933 h 2560"/>
                        <a:gd name="T58" fmla="*/ 967 w 1231"/>
                        <a:gd name="T59" fmla="*/ 1963 h 2560"/>
                        <a:gd name="T60" fmla="*/ 1135 w 1231"/>
                        <a:gd name="T61" fmla="*/ 1687 h 2560"/>
                        <a:gd name="T62" fmla="*/ 1117 w 1231"/>
                        <a:gd name="T63" fmla="*/ 1273 h 2560"/>
                        <a:gd name="T64" fmla="*/ 883 w 1231"/>
                        <a:gd name="T65" fmla="*/ 1057 h 2560"/>
                        <a:gd name="T66" fmla="*/ 679 w 1231"/>
                        <a:gd name="T67" fmla="*/ 1129 h 2560"/>
                        <a:gd name="T68" fmla="*/ 577 w 1231"/>
                        <a:gd name="T69" fmla="*/ 1117 h 2560"/>
                        <a:gd name="T70" fmla="*/ 619 w 1231"/>
                        <a:gd name="T71" fmla="*/ 1033 h 2560"/>
                        <a:gd name="T72" fmla="*/ 811 w 1231"/>
                        <a:gd name="T73" fmla="*/ 937 h 2560"/>
                        <a:gd name="T74" fmla="*/ 949 w 1231"/>
                        <a:gd name="T75" fmla="*/ 613 h 2560"/>
                        <a:gd name="T76" fmla="*/ 883 w 1231"/>
                        <a:gd name="T77" fmla="*/ 175 h 2560"/>
                        <a:gd name="T78" fmla="*/ 619 w 1231"/>
                        <a:gd name="T79" fmla="*/ 103 h 2560"/>
                        <a:gd name="T80" fmla="*/ 391 w 1231"/>
                        <a:gd name="T81" fmla="*/ 355 h 2560"/>
                        <a:gd name="T82" fmla="*/ 403 w 1231"/>
                        <a:gd name="T83" fmla="*/ 763 h 2560"/>
                        <a:gd name="T84" fmla="*/ 343 w 1231"/>
                        <a:gd name="T85" fmla="*/ 949 h 2560"/>
                        <a:gd name="T86" fmla="*/ 289 w 1231"/>
                        <a:gd name="T87" fmla="*/ 685 h 2560"/>
                        <a:gd name="T88" fmla="*/ 307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85" name="Freeform 11">
                      <a:extLst>
                        <a:ext uri="{FF2B5EF4-FFF2-40B4-BE49-F238E27FC236}">
                          <a16:creationId xmlns:a16="http://schemas.microsoft.com/office/drawing/2014/main" xmlns="" id="{7766C782-1CD0-450B-AF82-4426BEF0CDE7}"/>
                        </a:ext>
                      </a:extLst>
                    </p:cNvPr>
                    <p:cNvSpPr>
                      <a:spLocks/>
                    </p:cNvSpPr>
                    <p:nvPr/>
                  </p:nvSpPr>
                  <p:spPr bwMode="auto">
                    <a:xfrm>
                      <a:off x="1686" y="381"/>
                      <a:ext cx="865" cy="2065"/>
                    </a:xfrm>
                    <a:custGeom>
                      <a:avLst/>
                      <a:gdLst>
                        <a:gd name="T0" fmla="*/ 785 w 865"/>
                        <a:gd name="T1" fmla="*/ 530 h 2071"/>
                        <a:gd name="T2" fmla="*/ 797 w 865"/>
                        <a:gd name="T3" fmla="*/ 350 h 2071"/>
                        <a:gd name="T4" fmla="*/ 863 w 865"/>
                        <a:gd name="T5" fmla="*/ 206 h 2071"/>
                        <a:gd name="T6" fmla="*/ 809 w 865"/>
                        <a:gd name="T7" fmla="*/ 218 h 2071"/>
                        <a:gd name="T8" fmla="*/ 749 w 865"/>
                        <a:gd name="T9" fmla="*/ 218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6 h 2071"/>
                        <a:gd name="T22" fmla="*/ 119 w 865"/>
                        <a:gd name="T23" fmla="*/ 404 h 2071"/>
                        <a:gd name="T24" fmla="*/ 131 w 865"/>
                        <a:gd name="T25" fmla="*/ 590 h 2071"/>
                        <a:gd name="T26" fmla="*/ 173 w 865"/>
                        <a:gd name="T27" fmla="*/ 782 h 2071"/>
                        <a:gd name="T28" fmla="*/ 197 w 865"/>
                        <a:gd name="T29" fmla="*/ 884 h 2071"/>
                        <a:gd name="T30" fmla="*/ 167 w 865"/>
                        <a:gd name="T31" fmla="*/ 986 h 2071"/>
                        <a:gd name="T32" fmla="*/ 65 w 865"/>
                        <a:gd name="T33" fmla="*/ 1124 h 2071"/>
                        <a:gd name="T34" fmla="*/ 17 w 865"/>
                        <a:gd name="T35" fmla="*/ 1298 h 2071"/>
                        <a:gd name="T36" fmla="*/ 5 w 865"/>
                        <a:gd name="T37" fmla="*/ 1550 h 2071"/>
                        <a:gd name="T38" fmla="*/ 47 w 865"/>
                        <a:gd name="T39" fmla="*/ 1748 h 2071"/>
                        <a:gd name="T40" fmla="*/ 131 w 865"/>
                        <a:gd name="T41" fmla="*/ 1898 h 2071"/>
                        <a:gd name="T42" fmla="*/ 299 w 865"/>
                        <a:gd name="T43" fmla="*/ 1988 h 2071"/>
                        <a:gd name="T44" fmla="*/ 425 w 865"/>
                        <a:gd name="T45" fmla="*/ 1982 h 2071"/>
                        <a:gd name="T46" fmla="*/ 467 w 865"/>
                        <a:gd name="T47" fmla="*/ 1994 h 2071"/>
                        <a:gd name="T48" fmla="*/ 497 w 865"/>
                        <a:gd name="T49" fmla="*/ 2066 h 2071"/>
                        <a:gd name="T50" fmla="*/ 497 w 865"/>
                        <a:gd name="T51" fmla="*/ 1964 h 2071"/>
                        <a:gd name="T52" fmla="*/ 557 w 865"/>
                        <a:gd name="T53" fmla="*/ 1778 h 2071"/>
                        <a:gd name="T54" fmla="*/ 617 w 865"/>
                        <a:gd name="T55" fmla="*/ 1658 h 2071"/>
                        <a:gd name="T56" fmla="*/ 581 w 865"/>
                        <a:gd name="T57" fmla="*/ 1700 h 2071"/>
                        <a:gd name="T58" fmla="*/ 515 w 865"/>
                        <a:gd name="T59" fmla="*/ 1820 h 2071"/>
                        <a:gd name="T60" fmla="*/ 407 w 865"/>
                        <a:gd name="T61" fmla="*/ 1904 h 2071"/>
                        <a:gd name="T62" fmla="*/ 269 w 865"/>
                        <a:gd name="T63" fmla="*/ 1898 h 2071"/>
                        <a:gd name="T64" fmla="*/ 179 w 865"/>
                        <a:gd name="T65" fmla="*/ 1814 h 2071"/>
                        <a:gd name="T66" fmla="*/ 113 w 865"/>
                        <a:gd name="T67" fmla="*/ 1640 h 2071"/>
                        <a:gd name="T68" fmla="*/ 107 w 865"/>
                        <a:gd name="T69" fmla="*/ 1394 h 2071"/>
                        <a:gd name="T70" fmla="*/ 137 w 865"/>
                        <a:gd name="T71" fmla="*/ 1190 h 2071"/>
                        <a:gd name="T72" fmla="*/ 203 w 865"/>
                        <a:gd name="T73" fmla="*/ 1070 h 2071"/>
                        <a:gd name="T74" fmla="*/ 323 w 865"/>
                        <a:gd name="T75" fmla="*/ 1022 h 2071"/>
                        <a:gd name="T76" fmla="*/ 509 w 865"/>
                        <a:gd name="T77" fmla="*/ 1076 h 2071"/>
                        <a:gd name="T78" fmla="*/ 611 w 865"/>
                        <a:gd name="T79" fmla="*/ 1124 h 2071"/>
                        <a:gd name="T80" fmla="*/ 665 w 865"/>
                        <a:gd name="T81" fmla="*/ 1100 h 2071"/>
                        <a:gd name="T82" fmla="*/ 659 w 865"/>
                        <a:gd name="T83" fmla="*/ 1046 h 2071"/>
                        <a:gd name="T84" fmla="*/ 611 w 865"/>
                        <a:gd name="T85" fmla="*/ 1004 h 2071"/>
                        <a:gd name="T86" fmla="*/ 497 w 865"/>
                        <a:gd name="T87" fmla="*/ 980 h 2071"/>
                        <a:gd name="T88" fmla="*/ 323 w 865"/>
                        <a:gd name="T89" fmla="*/ 896 h 2071"/>
                        <a:gd name="T90" fmla="*/ 233 w 865"/>
                        <a:gd name="T91" fmla="*/ 680 h 2071"/>
                        <a:gd name="T92" fmla="*/ 209 w 865"/>
                        <a:gd name="T93" fmla="*/ 416 h 2071"/>
                        <a:gd name="T94" fmla="*/ 317 w 865"/>
                        <a:gd name="T95" fmla="*/ 170 h 2071"/>
                        <a:gd name="T96" fmla="*/ 485 w 865"/>
                        <a:gd name="T97" fmla="*/ 110 h 2071"/>
                        <a:gd name="T98" fmla="*/ 617 w 865"/>
                        <a:gd name="T99" fmla="*/ 164 h 2071"/>
                        <a:gd name="T100" fmla="*/ 707 w 865"/>
                        <a:gd name="T101" fmla="*/ 290 h 2071"/>
                        <a:gd name="T102" fmla="*/ 737 w 865"/>
                        <a:gd name="T103" fmla="*/ 428 h 2071"/>
                        <a:gd name="T104" fmla="*/ 773 w 865"/>
                        <a:gd name="T105" fmla="*/ 602 h 2071"/>
                        <a:gd name="T106" fmla="*/ 809 w 865"/>
                        <a:gd name="T107" fmla="*/ 584 h 2071"/>
                        <a:gd name="T108" fmla="*/ 785 w 865"/>
                        <a:gd name="T109" fmla="*/ 530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sp>
                <p:nvSpPr>
                  <p:cNvPr id="1078" name="Oval 12">
                    <a:extLst>
                      <a:ext uri="{FF2B5EF4-FFF2-40B4-BE49-F238E27FC236}">
                        <a16:creationId xmlns:a16="http://schemas.microsoft.com/office/drawing/2014/main" xmlns="" id="{00A8FAE0-D085-42F8-8156-FA3999B4AFC4}"/>
                      </a:ext>
                    </a:extLst>
                  </p:cNvPr>
                  <p:cNvSpPr>
                    <a:spLocks noChangeArrowheads="1"/>
                  </p:cNvSpPr>
                  <p:nvPr/>
                </p:nvSpPr>
                <p:spPr bwMode="auto">
                  <a:xfrm>
                    <a:off x="2396" y="1428"/>
                    <a:ext cx="175" cy="247"/>
                  </a:xfrm>
                  <a:prstGeom prst="ellipse">
                    <a:avLst/>
                  </a:pr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079" name="Freeform 13">
                    <a:extLst>
                      <a:ext uri="{FF2B5EF4-FFF2-40B4-BE49-F238E27FC236}">
                        <a16:creationId xmlns:a16="http://schemas.microsoft.com/office/drawing/2014/main" xmlns="" id="{CF335455-2E95-41D8-BDC3-18036C8DCA3A}"/>
                      </a:ext>
                    </a:extLst>
                  </p:cNvPr>
                  <p:cNvSpPr>
                    <a:spLocks/>
                  </p:cNvSpPr>
                  <p:nvPr/>
                </p:nvSpPr>
                <p:spPr bwMode="auto">
                  <a:xfrm>
                    <a:off x="2629" y="745"/>
                    <a:ext cx="262" cy="524"/>
                  </a:xfrm>
                  <a:custGeom>
                    <a:avLst/>
                    <a:gdLst>
                      <a:gd name="T0" fmla="*/ 3 w 266"/>
                      <a:gd name="T1" fmla="*/ 483 h 521"/>
                      <a:gd name="T2" fmla="*/ 27 w 266"/>
                      <a:gd name="T3" fmla="*/ 273 h 521"/>
                      <a:gd name="T4" fmla="*/ 111 w 266"/>
                      <a:gd name="T5" fmla="*/ 45 h 521"/>
                      <a:gd name="T6" fmla="*/ 183 w 266"/>
                      <a:gd name="T7" fmla="*/ 3 h 521"/>
                      <a:gd name="T8" fmla="*/ 237 w 266"/>
                      <a:gd name="T9" fmla="*/ 39 h 521"/>
                      <a:gd name="T10" fmla="*/ 261 w 266"/>
                      <a:gd name="T11" fmla="*/ 129 h 521"/>
                      <a:gd name="T12" fmla="*/ 207 w 266"/>
                      <a:gd name="T13" fmla="*/ 273 h 521"/>
                      <a:gd name="T14" fmla="*/ 105 w 266"/>
                      <a:gd name="T15" fmla="*/ 477 h 521"/>
                      <a:gd name="T16" fmla="*/ 45 w 266"/>
                      <a:gd name="T17" fmla="*/ 501 h 521"/>
                      <a:gd name="T18" fmla="*/ 3 w 266"/>
                      <a:gd name="T19" fmla="*/ 483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80" name="Freeform 14">
                    <a:extLst>
                      <a:ext uri="{FF2B5EF4-FFF2-40B4-BE49-F238E27FC236}">
                        <a16:creationId xmlns:a16="http://schemas.microsoft.com/office/drawing/2014/main" xmlns="" id="{1910D951-7A78-49AF-BC7C-3ACD731790BA}"/>
                      </a:ext>
                    </a:extLst>
                  </p:cNvPr>
                  <p:cNvSpPr>
                    <a:spLocks/>
                  </p:cNvSpPr>
                  <p:nvPr/>
                </p:nvSpPr>
                <p:spPr bwMode="auto">
                  <a:xfrm>
                    <a:off x="2697" y="1588"/>
                    <a:ext cx="398" cy="349"/>
                  </a:xfrm>
                  <a:custGeom>
                    <a:avLst/>
                    <a:gdLst>
                      <a:gd name="T0" fmla="*/ 100 w 392"/>
                      <a:gd name="T1" fmla="*/ 201 h 340"/>
                      <a:gd name="T2" fmla="*/ 16 w 392"/>
                      <a:gd name="T3" fmla="*/ 87 h 340"/>
                      <a:gd name="T4" fmla="*/ 4 w 392"/>
                      <a:gd name="T5" fmla="*/ 45 h 340"/>
                      <a:gd name="T6" fmla="*/ 28 w 392"/>
                      <a:gd name="T7" fmla="*/ 3 h 340"/>
                      <a:gd name="T8" fmla="*/ 130 w 392"/>
                      <a:gd name="T9" fmla="*/ 27 h 340"/>
                      <a:gd name="T10" fmla="*/ 250 w 392"/>
                      <a:gd name="T11" fmla="*/ 75 h 340"/>
                      <a:gd name="T12" fmla="*/ 364 w 392"/>
                      <a:gd name="T13" fmla="*/ 159 h 340"/>
                      <a:gd name="T14" fmla="*/ 388 w 392"/>
                      <a:gd name="T15" fmla="*/ 273 h 340"/>
                      <a:gd name="T16" fmla="*/ 340 w 392"/>
                      <a:gd name="T17" fmla="*/ 333 h 340"/>
                      <a:gd name="T18" fmla="*/ 244 w 392"/>
                      <a:gd name="T19" fmla="*/ 315 h 340"/>
                      <a:gd name="T20" fmla="*/ 100 w 392"/>
                      <a:gd name="T21" fmla="*/ 201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81" name="Freeform 15">
                    <a:extLst>
                      <a:ext uri="{FF2B5EF4-FFF2-40B4-BE49-F238E27FC236}">
                        <a16:creationId xmlns:a16="http://schemas.microsoft.com/office/drawing/2014/main" xmlns="" id="{57FC3F5F-75D7-48E1-A2FA-8768E596C4F6}"/>
                      </a:ext>
                    </a:extLst>
                  </p:cNvPr>
                  <p:cNvSpPr>
                    <a:spLocks/>
                  </p:cNvSpPr>
                  <p:nvPr/>
                </p:nvSpPr>
                <p:spPr bwMode="auto">
                  <a:xfrm>
                    <a:off x="2444" y="1923"/>
                    <a:ext cx="146" cy="567"/>
                  </a:xfrm>
                  <a:custGeom>
                    <a:avLst/>
                    <a:gdLst>
                      <a:gd name="T0" fmla="*/ 18 w 151"/>
                      <a:gd name="T1" fmla="*/ 165 h 558"/>
                      <a:gd name="T2" fmla="*/ 42 w 151"/>
                      <a:gd name="T3" fmla="*/ 39 h 558"/>
                      <a:gd name="T4" fmla="*/ 66 w 151"/>
                      <a:gd name="T5" fmla="*/ 3 h 558"/>
                      <a:gd name="T6" fmla="*/ 108 w 151"/>
                      <a:gd name="T7" fmla="*/ 27 h 558"/>
                      <a:gd name="T8" fmla="*/ 138 w 151"/>
                      <a:gd name="T9" fmla="*/ 165 h 558"/>
                      <a:gd name="T10" fmla="*/ 144 w 151"/>
                      <a:gd name="T11" fmla="*/ 423 h 558"/>
                      <a:gd name="T12" fmla="*/ 96 w 151"/>
                      <a:gd name="T13" fmla="*/ 543 h 558"/>
                      <a:gd name="T14" fmla="*/ 24 w 151"/>
                      <a:gd name="T15" fmla="*/ 513 h 558"/>
                      <a:gd name="T16" fmla="*/ 0 w 151"/>
                      <a:gd name="T17" fmla="*/ 315 h 558"/>
                      <a:gd name="T18" fmla="*/ 18 w 151"/>
                      <a:gd name="T19" fmla="*/ 165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82" name="Freeform 16">
                    <a:extLst>
                      <a:ext uri="{FF2B5EF4-FFF2-40B4-BE49-F238E27FC236}">
                        <a16:creationId xmlns:a16="http://schemas.microsoft.com/office/drawing/2014/main" xmlns="" id="{484E453B-1202-4F96-B4CF-720F72454672}"/>
                      </a:ext>
                    </a:extLst>
                  </p:cNvPr>
                  <p:cNvSpPr>
                    <a:spLocks/>
                  </p:cNvSpPr>
                  <p:nvPr/>
                </p:nvSpPr>
                <p:spPr bwMode="auto">
                  <a:xfrm>
                    <a:off x="1910" y="1588"/>
                    <a:ext cx="389" cy="247"/>
                  </a:xfrm>
                  <a:custGeom>
                    <a:avLst/>
                    <a:gdLst>
                      <a:gd name="T0" fmla="*/ 175 w 392"/>
                      <a:gd name="T1" fmla="*/ 61 h 253"/>
                      <a:gd name="T2" fmla="*/ 307 w 392"/>
                      <a:gd name="T3" fmla="*/ 19 h 253"/>
                      <a:gd name="T4" fmla="*/ 367 w 392"/>
                      <a:gd name="T5" fmla="*/ 7 h 253"/>
                      <a:gd name="T6" fmla="*/ 385 w 392"/>
                      <a:gd name="T7" fmla="*/ 61 h 253"/>
                      <a:gd name="T8" fmla="*/ 325 w 392"/>
                      <a:gd name="T9" fmla="*/ 133 h 253"/>
                      <a:gd name="T10" fmla="*/ 193 w 392"/>
                      <a:gd name="T11" fmla="*/ 223 h 253"/>
                      <a:gd name="T12" fmla="*/ 37 w 392"/>
                      <a:gd name="T13" fmla="*/ 247 h 253"/>
                      <a:gd name="T14" fmla="*/ 1 w 392"/>
                      <a:gd name="T15" fmla="*/ 187 h 253"/>
                      <a:gd name="T16" fmla="*/ 43 w 392"/>
                      <a:gd name="T17" fmla="*/ 115 h 253"/>
                      <a:gd name="T18" fmla="*/ 175 w 392"/>
                      <a:gd name="T19" fmla="*/ 61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83" name="Freeform 17">
                    <a:extLst>
                      <a:ext uri="{FF2B5EF4-FFF2-40B4-BE49-F238E27FC236}">
                        <a16:creationId xmlns:a16="http://schemas.microsoft.com/office/drawing/2014/main" xmlns="" id="{3D77AFE5-2E29-40E5-A664-674F66FB2B9C}"/>
                      </a:ext>
                    </a:extLst>
                  </p:cNvPr>
                  <p:cNvSpPr>
                    <a:spLocks/>
                  </p:cNvSpPr>
                  <p:nvPr/>
                </p:nvSpPr>
                <p:spPr bwMode="auto">
                  <a:xfrm>
                    <a:off x="2094" y="934"/>
                    <a:ext cx="233" cy="378"/>
                  </a:xfrm>
                  <a:custGeom>
                    <a:avLst/>
                    <a:gdLst>
                      <a:gd name="T0" fmla="*/ 78 w 238"/>
                      <a:gd name="T1" fmla="*/ 270 h 386"/>
                      <a:gd name="T2" fmla="*/ 24 w 238"/>
                      <a:gd name="T3" fmla="*/ 192 h 386"/>
                      <a:gd name="T4" fmla="*/ 0 w 238"/>
                      <a:gd name="T5" fmla="*/ 96 h 386"/>
                      <a:gd name="T6" fmla="*/ 24 w 238"/>
                      <a:gd name="T7" fmla="*/ 12 h 386"/>
                      <a:gd name="T8" fmla="*/ 120 w 238"/>
                      <a:gd name="T9" fmla="*/ 24 h 386"/>
                      <a:gd name="T10" fmla="*/ 180 w 238"/>
                      <a:gd name="T11" fmla="*/ 132 h 386"/>
                      <a:gd name="T12" fmla="*/ 234 w 238"/>
                      <a:gd name="T13" fmla="*/ 306 h 386"/>
                      <a:gd name="T14" fmla="*/ 204 w 238"/>
                      <a:gd name="T15" fmla="*/ 378 h 386"/>
                      <a:gd name="T16" fmla="*/ 168 w 238"/>
                      <a:gd name="T17" fmla="*/ 354 h 386"/>
                      <a:gd name="T18" fmla="*/ 78 w 238"/>
                      <a:gd name="T19" fmla="*/ 270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pic>
              <p:nvPicPr>
                <p:cNvPr id="1069" name="Picture 18">
                  <a:extLst>
                    <a:ext uri="{FF2B5EF4-FFF2-40B4-BE49-F238E27FC236}">
                      <a16:creationId xmlns:a16="http://schemas.microsoft.com/office/drawing/2014/main" xmlns="" id="{149B2EEF-AD3E-4B8C-9BFB-17387D4EA03B}"/>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0" name="Picture 19">
                  <a:extLst>
                    <a:ext uri="{FF2B5EF4-FFF2-40B4-BE49-F238E27FC236}">
                      <a16:creationId xmlns:a16="http://schemas.microsoft.com/office/drawing/2014/main" xmlns="" id="{98FDAACF-455E-4A22-B765-B053A7752210}"/>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1" name="Picture 20">
                  <a:extLst>
                    <a:ext uri="{FF2B5EF4-FFF2-40B4-BE49-F238E27FC236}">
                      <a16:creationId xmlns:a16="http://schemas.microsoft.com/office/drawing/2014/main" xmlns="" id="{2FE67917-AE19-4073-AF3A-FED4AEFD49BA}"/>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2" name="Picture 21">
                  <a:extLst>
                    <a:ext uri="{FF2B5EF4-FFF2-40B4-BE49-F238E27FC236}">
                      <a16:creationId xmlns:a16="http://schemas.microsoft.com/office/drawing/2014/main" xmlns="" id="{078697F8-FA55-4C01-AA9B-7951673522E4}"/>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3" name="Picture 22">
                  <a:extLst>
                    <a:ext uri="{FF2B5EF4-FFF2-40B4-BE49-F238E27FC236}">
                      <a16:creationId xmlns:a16="http://schemas.microsoft.com/office/drawing/2014/main" xmlns="" id="{968B78C6-42D1-4F5F-A6E7-7413C6C5B09E}"/>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4" name="Picture 23">
                  <a:extLst>
                    <a:ext uri="{FF2B5EF4-FFF2-40B4-BE49-F238E27FC236}">
                      <a16:creationId xmlns:a16="http://schemas.microsoft.com/office/drawing/2014/main" xmlns="" id="{32D453F1-B5E1-459D-8CC4-B16D0C2BAF4A}"/>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 name="Picture 24">
                  <a:extLst>
                    <a:ext uri="{FF2B5EF4-FFF2-40B4-BE49-F238E27FC236}">
                      <a16:creationId xmlns:a16="http://schemas.microsoft.com/office/drawing/2014/main" xmlns="" id="{1F576FC0-3D3A-4125-BD73-D0D325A781B3}"/>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6" name="Picture 25">
                  <a:extLst>
                    <a:ext uri="{FF2B5EF4-FFF2-40B4-BE49-F238E27FC236}">
                      <a16:creationId xmlns:a16="http://schemas.microsoft.com/office/drawing/2014/main" xmlns="" id="{FB22B050-3EE3-4217-9837-FB24FDACD053}"/>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8" name="Group 26">
                <a:extLst>
                  <a:ext uri="{FF2B5EF4-FFF2-40B4-BE49-F238E27FC236}">
                    <a16:creationId xmlns:a16="http://schemas.microsoft.com/office/drawing/2014/main" xmlns="" id="{B09F831C-54F1-4198-A694-381069CAC62F}"/>
                  </a:ext>
                </a:extLst>
              </p:cNvPr>
              <p:cNvGrpSpPr>
                <a:grpSpLocks/>
              </p:cNvGrpSpPr>
              <p:nvPr userDrawn="1"/>
            </p:nvGrpSpPr>
            <p:grpSpPr bwMode="auto">
              <a:xfrm>
                <a:off x="4944" y="1008"/>
                <a:ext cx="522" cy="2967"/>
                <a:chOff x="4944" y="1008"/>
                <a:chExt cx="522" cy="2967"/>
              </a:xfrm>
            </p:grpSpPr>
            <p:pic>
              <p:nvPicPr>
                <p:cNvPr id="1049" name="Picture 27">
                  <a:extLst>
                    <a:ext uri="{FF2B5EF4-FFF2-40B4-BE49-F238E27FC236}">
                      <a16:creationId xmlns:a16="http://schemas.microsoft.com/office/drawing/2014/main" xmlns="" id="{0A07A654-51F2-4F46-AA09-6A355E798580}"/>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28">
                  <a:extLst>
                    <a:ext uri="{FF2B5EF4-FFF2-40B4-BE49-F238E27FC236}">
                      <a16:creationId xmlns:a16="http://schemas.microsoft.com/office/drawing/2014/main" xmlns="" id="{75D09188-4FBA-4698-B631-EFD550F0B8FC}"/>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29">
                  <a:extLst>
                    <a:ext uri="{FF2B5EF4-FFF2-40B4-BE49-F238E27FC236}">
                      <a16:creationId xmlns:a16="http://schemas.microsoft.com/office/drawing/2014/main" xmlns="" id="{BCED5F19-7E51-45B9-A75F-4CCB283880C6}"/>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30">
                  <a:extLst>
                    <a:ext uri="{FF2B5EF4-FFF2-40B4-BE49-F238E27FC236}">
                      <a16:creationId xmlns:a16="http://schemas.microsoft.com/office/drawing/2014/main" xmlns="" id="{BBA24A99-F41A-4B27-B239-BC128F267F16}"/>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31">
                  <a:extLst>
                    <a:ext uri="{FF2B5EF4-FFF2-40B4-BE49-F238E27FC236}">
                      <a16:creationId xmlns:a16="http://schemas.microsoft.com/office/drawing/2014/main" xmlns="" id="{C1F40CB1-0284-466A-9426-2AC295F9B097}"/>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32">
                  <a:extLst>
                    <a:ext uri="{FF2B5EF4-FFF2-40B4-BE49-F238E27FC236}">
                      <a16:creationId xmlns:a16="http://schemas.microsoft.com/office/drawing/2014/main" xmlns="" id="{E62337FA-D083-422E-AB41-B7ABB5D3C73E}"/>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33">
                  <a:extLst>
                    <a:ext uri="{FF2B5EF4-FFF2-40B4-BE49-F238E27FC236}">
                      <a16:creationId xmlns:a16="http://schemas.microsoft.com/office/drawing/2014/main" xmlns="" id="{E266B89F-CBE4-4B8D-91D1-C6846D2CDC03}"/>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34">
                  <a:extLst>
                    <a:ext uri="{FF2B5EF4-FFF2-40B4-BE49-F238E27FC236}">
                      <a16:creationId xmlns:a16="http://schemas.microsoft.com/office/drawing/2014/main" xmlns="" id="{6AD7C70B-72BE-462E-8061-323A7C6D7D1D}"/>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35">
                  <a:extLst>
                    <a:ext uri="{FF2B5EF4-FFF2-40B4-BE49-F238E27FC236}">
                      <a16:creationId xmlns:a16="http://schemas.microsoft.com/office/drawing/2014/main" xmlns="" id="{E9BCBF65-24A2-4CB8-A494-1B77837313DE}"/>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36">
                  <a:extLst>
                    <a:ext uri="{FF2B5EF4-FFF2-40B4-BE49-F238E27FC236}">
                      <a16:creationId xmlns:a16="http://schemas.microsoft.com/office/drawing/2014/main" xmlns="" id="{0726E40D-C6EB-428F-B3CF-95A592ADC008}"/>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37">
                  <a:extLst>
                    <a:ext uri="{FF2B5EF4-FFF2-40B4-BE49-F238E27FC236}">
                      <a16:creationId xmlns:a16="http://schemas.microsoft.com/office/drawing/2014/main" xmlns="" id="{17562EDB-C514-418D-BB76-5F3E95C9FF23}"/>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38">
                  <a:extLst>
                    <a:ext uri="{FF2B5EF4-FFF2-40B4-BE49-F238E27FC236}">
                      <a16:creationId xmlns:a16="http://schemas.microsoft.com/office/drawing/2014/main" xmlns="" id="{D8CA442C-4636-45A6-90A6-552593C250C1}"/>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39">
                  <a:extLst>
                    <a:ext uri="{FF2B5EF4-FFF2-40B4-BE49-F238E27FC236}">
                      <a16:creationId xmlns:a16="http://schemas.microsoft.com/office/drawing/2014/main" xmlns="" id="{34326638-6739-474F-8CAF-F3E9D5DF4EC0}"/>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40">
                  <a:extLst>
                    <a:ext uri="{FF2B5EF4-FFF2-40B4-BE49-F238E27FC236}">
                      <a16:creationId xmlns:a16="http://schemas.microsoft.com/office/drawing/2014/main" xmlns="" id="{9344FDE4-521E-4995-8B0B-ED4AF8E966C6}"/>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41">
                  <a:extLst>
                    <a:ext uri="{FF2B5EF4-FFF2-40B4-BE49-F238E27FC236}">
                      <a16:creationId xmlns:a16="http://schemas.microsoft.com/office/drawing/2014/main" xmlns="" id="{CB3660BB-EEEE-4213-ACD0-FCE34FB624CE}"/>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42">
                  <a:extLst>
                    <a:ext uri="{FF2B5EF4-FFF2-40B4-BE49-F238E27FC236}">
                      <a16:creationId xmlns:a16="http://schemas.microsoft.com/office/drawing/2014/main" xmlns="" id="{C2579314-32D3-4932-B08C-83CD4713A2D8}"/>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 name="Picture 43">
                  <a:extLst>
                    <a:ext uri="{FF2B5EF4-FFF2-40B4-BE49-F238E27FC236}">
                      <a16:creationId xmlns:a16="http://schemas.microsoft.com/office/drawing/2014/main" xmlns="" id="{CB15960B-8E08-4B49-9E3B-1F69BC40DF1C}"/>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6" name="Picture 44">
                  <a:extLst>
                    <a:ext uri="{FF2B5EF4-FFF2-40B4-BE49-F238E27FC236}">
                      <a16:creationId xmlns:a16="http://schemas.microsoft.com/office/drawing/2014/main" xmlns="" id="{0D80B213-9F4D-443B-B10B-F15E12490933}"/>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7" name="Picture 45">
                  <a:extLst>
                    <a:ext uri="{FF2B5EF4-FFF2-40B4-BE49-F238E27FC236}">
                      <a16:creationId xmlns:a16="http://schemas.microsoft.com/office/drawing/2014/main" xmlns="" id="{EB15D3F3-2666-43F7-AE6E-DD0B3470275B}"/>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036" name="Freeform 46">
              <a:extLst>
                <a:ext uri="{FF2B5EF4-FFF2-40B4-BE49-F238E27FC236}">
                  <a16:creationId xmlns:a16="http://schemas.microsoft.com/office/drawing/2014/main" xmlns="" id="{6CBE8FA2-E7EB-477B-A50E-369E4A0740B6}"/>
                </a:ext>
              </a:extLst>
            </p:cNvPr>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8959" name="Freeform 47">
              <a:extLst>
                <a:ext uri="{FF2B5EF4-FFF2-40B4-BE49-F238E27FC236}">
                  <a16:creationId xmlns:a16="http://schemas.microsoft.com/office/drawing/2014/main" xmlns="" id="{746F17EF-24FE-48B1-B563-18C2A515DE51}"/>
                </a:ext>
              </a:extLst>
            </p:cNvPr>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latin typeface="Arial" charset="0"/>
              </a:endParaRPr>
            </a:p>
          </p:txBody>
        </p:sp>
        <p:sp>
          <p:nvSpPr>
            <p:cNvPr id="38960" name="Freeform 48">
              <a:extLst>
                <a:ext uri="{FF2B5EF4-FFF2-40B4-BE49-F238E27FC236}">
                  <a16:creationId xmlns:a16="http://schemas.microsoft.com/office/drawing/2014/main" xmlns="" id="{AD14B0B9-F3D4-4A88-B440-0D5B13BB6D29}"/>
                </a:ext>
              </a:extLst>
            </p:cNvPr>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pPr>
                <a:defRPr/>
              </a:pPr>
              <a:endParaRPr lang="en-US">
                <a:latin typeface="Arial" charset="0"/>
              </a:endParaRPr>
            </a:p>
          </p:txBody>
        </p:sp>
        <p:sp>
          <p:nvSpPr>
            <p:cNvPr id="1039" name="Freeform 49" descr="kimonopat1">
              <a:extLst>
                <a:ext uri="{FF2B5EF4-FFF2-40B4-BE49-F238E27FC236}">
                  <a16:creationId xmlns:a16="http://schemas.microsoft.com/office/drawing/2014/main" xmlns="" id="{BAFFB8BD-D0F5-4F1D-8110-2BB5CA1F0865}"/>
                </a:ext>
              </a:extLst>
            </p:cNvPr>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7"/>
              <a:srcRect/>
              <a:tile tx="0" ty="0" sx="100000" sy="100000" flip="none" algn="tl"/>
            </a:blip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a:p>
          </p:txBody>
        </p:sp>
        <p:sp>
          <p:nvSpPr>
            <p:cNvPr id="1040" name="Freeform 50" descr="kimonopat1">
              <a:extLst>
                <a:ext uri="{FF2B5EF4-FFF2-40B4-BE49-F238E27FC236}">
                  <a16:creationId xmlns:a16="http://schemas.microsoft.com/office/drawing/2014/main" xmlns="" id="{F0FAC0A9-E6EE-42DA-8FC8-63BE60E21204}"/>
                </a:ext>
              </a:extLst>
            </p:cNvPr>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7"/>
              <a:srcRect/>
              <a:tile tx="0" ty="0" sx="100000" sy="100000" flip="none" algn="tl"/>
            </a:blip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a:p>
          </p:txBody>
        </p:sp>
        <p:sp>
          <p:nvSpPr>
            <p:cNvPr id="1041" name="Freeform 51">
              <a:extLst>
                <a:ext uri="{FF2B5EF4-FFF2-40B4-BE49-F238E27FC236}">
                  <a16:creationId xmlns:a16="http://schemas.microsoft.com/office/drawing/2014/main" xmlns="" id="{40EB8B51-AD48-4D93-9069-DD35759E92E5}"/>
                </a:ext>
              </a:extLst>
            </p:cNvPr>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42" name="Freeform 52">
              <a:extLst>
                <a:ext uri="{FF2B5EF4-FFF2-40B4-BE49-F238E27FC236}">
                  <a16:creationId xmlns:a16="http://schemas.microsoft.com/office/drawing/2014/main" xmlns="" id="{16BB2365-F54D-4791-97B3-FF28FEE47B0C}"/>
                </a:ext>
              </a:extLst>
            </p:cNvPr>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965" name="Freeform 53">
              <a:extLst>
                <a:ext uri="{FF2B5EF4-FFF2-40B4-BE49-F238E27FC236}">
                  <a16:creationId xmlns:a16="http://schemas.microsoft.com/office/drawing/2014/main" xmlns="" id="{10755517-1171-4A61-B8D5-02F85A96AA31}"/>
                </a:ext>
              </a:extLst>
            </p:cNvPr>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pPr>
                <a:defRPr/>
              </a:pPr>
              <a:endParaRPr lang="en-US">
                <a:latin typeface="Arial" charset="0"/>
              </a:endParaRPr>
            </a:p>
          </p:txBody>
        </p:sp>
        <p:sp>
          <p:nvSpPr>
            <p:cNvPr id="1044" name="Rectangle 54">
              <a:extLst>
                <a:ext uri="{FF2B5EF4-FFF2-40B4-BE49-F238E27FC236}">
                  <a16:creationId xmlns:a16="http://schemas.microsoft.com/office/drawing/2014/main" xmlns="" id="{683AE696-E1C2-4B74-9699-69BE1C68C8F3}"/>
                </a:ext>
              </a:extLst>
            </p:cNvPr>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kumimoji="1" lang="en-US" altLang="en-US"/>
            </a:p>
          </p:txBody>
        </p:sp>
        <p:sp>
          <p:nvSpPr>
            <p:cNvPr id="38967" name="Freeform 55">
              <a:extLst>
                <a:ext uri="{FF2B5EF4-FFF2-40B4-BE49-F238E27FC236}">
                  <a16:creationId xmlns:a16="http://schemas.microsoft.com/office/drawing/2014/main" xmlns="" id="{644D148A-2676-43AE-BC63-598CA7A51FE7}"/>
                </a:ext>
              </a:extLst>
            </p:cNvPr>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pPr>
                <a:defRPr/>
              </a:pPr>
              <a:endParaRPr lang="en-US">
                <a:latin typeface="Arial" charset="0"/>
              </a:endParaRPr>
            </a:p>
          </p:txBody>
        </p:sp>
        <p:sp>
          <p:nvSpPr>
            <p:cNvPr id="1046" name="AutoShape 56">
              <a:extLst>
                <a:ext uri="{FF2B5EF4-FFF2-40B4-BE49-F238E27FC236}">
                  <a16:creationId xmlns:a16="http://schemas.microsoft.com/office/drawing/2014/main" xmlns="" id="{8CB156EF-0B8D-49FC-BCFF-0214AE50083F}"/>
                </a:ext>
              </a:extLst>
            </p:cNvPr>
            <p:cNvSpPr>
              <a:spLocks noChangeArrowheads="1"/>
            </p:cNvSpPr>
            <p:nvPr/>
          </p:nvSpPr>
          <p:spPr bwMode="hidden">
            <a:xfrm rot="5400000">
              <a:off x="2724" y="2089"/>
              <a:ext cx="4320" cy="142"/>
            </a:xfrm>
            <a:custGeom>
              <a:avLst/>
              <a:gdLst>
                <a:gd name="T0" fmla="*/ 4259 w 21600"/>
                <a:gd name="T1" fmla="*/ 71 h 21600"/>
                <a:gd name="T2" fmla="*/ 2160 w 21600"/>
                <a:gd name="T3" fmla="*/ 142 h 21600"/>
                <a:gd name="T4" fmla="*/ 61 w 21600"/>
                <a:gd name="T5" fmla="*/ 71 h 21600"/>
                <a:gd name="T6" fmla="*/ 2160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US"/>
            </a:p>
          </p:txBody>
        </p:sp>
      </p:grpSp>
      <p:sp>
        <p:nvSpPr>
          <p:cNvPr id="1027" name="Rectangle 57">
            <a:extLst>
              <a:ext uri="{FF2B5EF4-FFF2-40B4-BE49-F238E27FC236}">
                <a16:creationId xmlns:a16="http://schemas.microsoft.com/office/drawing/2014/main" xmlns="" id="{F5ED3FB5-A535-4D5E-AD71-2E1A98DDD487}"/>
              </a:ext>
            </a:extLst>
          </p:cNvPr>
          <p:cNvSpPr>
            <a:spLocks noGrp="1" noChangeArrowheads="1"/>
          </p:cNvSpPr>
          <p:nvPr>
            <p:ph type="title"/>
          </p:nvPr>
        </p:nvSpPr>
        <p:spPr bwMode="auto">
          <a:xfrm>
            <a:off x="219075" y="227013"/>
            <a:ext cx="7477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58">
            <a:extLst>
              <a:ext uri="{FF2B5EF4-FFF2-40B4-BE49-F238E27FC236}">
                <a16:creationId xmlns:a16="http://schemas.microsoft.com/office/drawing/2014/main" xmlns="" id="{2D8A9F31-6B9B-412C-949F-ADE49A70A919}"/>
              </a:ext>
            </a:extLst>
          </p:cNvPr>
          <p:cNvSpPr>
            <a:spLocks noGrp="1" noChangeArrowheads="1"/>
          </p:cNvSpPr>
          <p:nvPr>
            <p:ph type="body" idx="1"/>
          </p:nvPr>
        </p:nvSpPr>
        <p:spPr bwMode="auto">
          <a:xfrm>
            <a:off x="263525" y="1598613"/>
            <a:ext cx="7386638"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8971" name="Rectangle 59">
            <a:extLst>
              <a:ext uri="{FF2B5EF4-FFF2-40B4-BE49-F238E27FC236}">
                <a16:creationId xmlns:a16="http://schemas.microsoft.com/office/drawing/2014/main" xmlns="" id="{79468BB3-63D1-4235-A576-7252E5B2AA7A}"/>
              </a:ext>
            </a:extLst>
          </p:cNvPr>
          <p:cNvSpPr>
            <a:spLocks noGrp="1" noChangeArrowheads="1"/>
          </p:cNvSpPr>
          <p:nvPr>
            <p:ph type="dt" sz="half" idx="2"/>
          </p:nvPr>
        </p:nvSpPr>
        <p:spPr bwMode="auto">
          <a:xfrm>
            <a:off x="301625" y="6242050"/>
            <a:ext cx="1782763"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latin typeface="Arial" charset="0"/>
              </a:defRPr>
            </a:lvl1pPr>
          </a:lstStyle>
          <a:p>
            <a:pPr>
              <a:defRPr/>
            </a:pPr>
            <a:endParaRPr lang="en-US"/>
          </a:p>
        </p:txBody>
      </p:sp>
      <p:sp>
        <p:nvSpPr>
          <p:cNvPr id="38972" name="Rectangle 60">
            <a:extLst>
              <a:ext uri="{FF2B5EF4-FFF2-40B4-BE49-F238E27FC236}">
                <a16:creationId xmlns:a16="http://schemas.microsoft.com/office/drawing/2014/main" xmlns="" id="{465F3EA6-5B94-45E4-AB9B-9B2E87A99FF7}"/>
              </a:ext>
            </a:extLst>
          </p:cNvPr>
          <p:cNvSpPr>
            <a:spLocks noGrp="1" noChangeArrowheads="1"/>
          </p:cNvSpPr>
          <p:nvPr>
            <p:ph type="ftr" sz="quarter" idx="3"/>
          </p:nvPr>
        </p:nvSpPr>
        <p:spPr bwMode="auto">
          <a:xfrm>
            <a:off x="2257425" y="6248400"/>
            <a:ext cx="3455988"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latin typeface="Arial" charset="0"/>
              </a:defRPr>
            </a:lvl1pPr>
          </a:lstStyle>
          <a:p>
            <a:pPr>
              <a:defRPr/>
            </a:pPr>
            <a:endParaRPr lang="en-US"/>
          </a:p>
        </p:txBody>
      </p:sp>
      <p:sp>
        <p:nvSpPr>
          <p:cNvPr id="38973" name="Rectangle 61">
            <a:extLst>
              <a:ext uri="{FF2B5EF4-FFF2-40B4-BE49-F238E27FC236}">
                <a16:creationId xmlns:a16="http://schemas.microsoft.com/office/drawing/2014/main" xmlns="" id="{2707E8EB-921B-41EF-95AC-B00DD98ECFBB}"/>
              </a:ext>
            </a:extLst>
          </p:cNvPr>
          <p:cNvSpPr>
            <a:spLocks noGrp="1" noChangeArrowheads="1"/>
          </p:cNvSpPr>
          <p:nvPr>
            <p:ph type="sldNum" sz="quarter" idx="4"/>
          </p:nvPr>
        </p:nvSpPr>
        <p:spPr bwMode="auto">
          <a:xfrm>
            <a:off x="5867400" y="6248400"/>
            <a:ext cx="175577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effectLst/>
              </a:defRPr>
            </a:lvl1pPr>
          </a:lstStyle>
          <a:p>
            <a:pPr>
              <a:defRPr/>
            </a:pPr>
            <a:fld id="{5231CB48-453C-47FA-B97E-19150DEBED72}"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Blip>
          <a:blip r:embed="rId18"/>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19"/>
        </a:buBlip>
        <a:defRPr sz="2800">
          <a:solidFill>
            <a:schemeClr val="tx1"/>
          </a:solidFill>
          <a:latin typeface="+mn-lt"/>
        </a:defRPr>
      </a:lvl2pPr>
      <a:lvl3pPr marL="1143000" indent="-228600" algn="l" rtl="0" eaLnBrk="0" fontAlgn="base" hangingPunct="0">
        <a:spcBef>
          <a:spcPct val="20000"/>
        </a:spcBef>
        <a:spcAft>
          <a:spcPct val="0"/>
        </a:spcAft>
        <a:buSzPct val="70000"/>
        <a:buBlip>
          <a:blip r:embed="rId20"/>
        </a:buBlip>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5" Type="http://schemas.openxmlformats.org/officeDocument/2006/relationships/image" Target="../media/image41.jpeg"/><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4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43.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44.jpeg"/><Relationship Id="rId7" Type="http://schemas.openxmlformats.org/officeDocument/2006/relationships/image" Target="../media/image45.jpe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7.jpeg"/><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4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5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5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jpeg"/><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image" Target="../media/image56.jpeg"/><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image" Target="../media/image58.jpeg"/><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59.jpeg"/><Relationship Id="rId4" Type="http://schemas.openxmlformats.org/officeDocument/2006/relationships/image" Target="../media/image60.jpeg"/><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61.jpeg"/><Relationship Id="rId4" Type="http://schemas.openxmlformats.org/officeDocument/2006/relationships/image" Target="../media/image62.jpeg"/><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6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6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65.jpeg"/><Relationship Id="rId4" Type="http://schemas.openxmlformats.org/officeDocument/2006/relationships/image" Target="../media/image66.jpeg"/><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67.jpeg"/><Relationship Id="rId4" Type="http://schemas.openxmlformats.org/officeDocument/2006/relationships/image" Target="../media/image68.jpeg"/><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69.jpeg"/><Relationship Id="rId4" Type="http://schemas.openxmlformats.org/officeDocument/2006/relationships/image" Target="../media/image70.jpeg"/><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71.jpeg"/></Relationships>
</file>

<file path=ppt/slides/_rels/slide34.xml.rels><?xml version="1.0" encoding="UTF-8" standalone="yes"?>
<Relationships xmlns="http://schemas.openxmlformats.org/package/2006/relationships"><Relationship Id="rId3" Type="http://schemas.openxmlformats.org/officeDocument/2006/relationships/image" Target="../media/image72.jpeg"/><Relationship Id="rId4" Type="http://schemas.openxmlformats.org/officeDocument/2006/relationships/image" Target="../media/image73.jpeg"/><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7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75.jpeg"/><Relationship Id="rId4" Type="http://schemas.openxmlformats.org/officeDocument/2006/relationships/image" Target="../media/image76.jpeg"/><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77.jpeg"/></Relationships>
</file>

<file path=ppt/slides/_rels/slide41.xml.rels><?xml version="1.0" encoding="UTF-8" standalone="yes"?>
<Relationships xmlns="http://schemas.openxmlformats.org/package/2006/relationships"><Relationship Id="rId3" Type="http://schemas.openxmlformats.org/officeDocument/2006/relationships/image" Target="../media/image78.jpeg"/><Relationship Id="rId4" Type="http://schemas.openxmlformats.org/officeDocument/2006/relationships/image" Target="../media/image79.jpeg"/><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80.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image" Target="../media/image81.jpeg"/></Relationships>
</file>

<file path=ppt/slides/_rels/slide44.xml.rels><?xml version="1.0" encoding="UTF-8" standalone="yes"?>
<Relationships xmlns="http://schemas.openxmlformats.org/package/2006/relationships"><Relationship Id="rId3" Type="http://schemas.openxmlformats.org/officeDocument/2006/relationships/image" Target="../media/image82.jpeg"/><Relationship Id="rId4" Type="http://schemas.openxmlformats.org/officeDocument/2006/relationships/image" Target="../media/image83.jpeg"/><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84.jpeg"/><Relationship Id="rId4" Type="http://schemas.openxmlformats.org/officeDocument/2006/relationships/image" Target="../media/image85.jpeg"/><Relationship Id="rId5" Type="http://schemas.openxmlformats.org/officeDocument/2006/relationships/image" Target="../media/image86.jpeg"/><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 Id="rId3" Type="http://schemas.openxmlformats.org/officeDocument/2006/relationships/image" Target="../media/image8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 Id="rId3" Type="http://schemas.openxmlformats.org/officeDocument/2006/relationships/image" Target="../media/image88.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9.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1.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5" Type="http://schemas.openxmlformats.org/officeDocument/2006/relationships/image" Target="../media/image23.jpeg"/><Relationship Id="rId6" Type="http://schemas.openxmlformats.org/officeDocument/2006/relationships/image" Target="../media/image24.jpe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pn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2">
            <a:extLst>
              <a:ext uri="{FF2B5EF4-FFF2-40B4-BE49-F238E27FC236}">
                <a16:creationId xmlns:a16="http://schemas.microsoft.com/office/drawing/2014/main" xmlns="" id="{E52DE07C-1337-473C-8F4A-3D3DB580CF0A}"/>
              </a:ext>
            </a:extLst>
          </p:cNvPr>
          <p:cNvSpPr>
            <a:spLocks noGrp="1" noChangeArrowheads="1"/>
          </p:cNvSpPr>
          <p:nvPr>
            <p:ph type="title"/>
          </p:nvPr>
        </p:nvSpPr>
        <p:spPr/>
        <p:txBody>
          <a:bodyPr/>
          <a:lstStyle/>
          <a:p>
            <a:pPr eaLnBrk="1" hangingPunct="1"/>
            <a:r>
              <a:rPr lang="en-US" altLang="en-US" sz="4500" b="1">
                <a:latin typeface="Lucida Handwriting" panose="03010101010101010101" pitchFamily="66" charset="0"/>
              </a:rPr>
              <a:t>6 Elements of Design</a:t>
            </a:r>
          </a:p>
        </p:txBody>
      </p:sp>
      <p:sp>
        <p:nvSpPr>
          <p:cNvPr id="4099" name="Rectangle 33">
            <a:extLst>
              <a:ext uri="{FF2B5EF4-FFF2-40B4-BE49-F238E27FC236}">
                <a16:creationId xmlns:a16="http://schemas.microsoft.com/office/drawing/2014/main" xmlns="" id="{2011847A-4407-461E-8307-5D4C82745DBD}"/>
              </a:ext>
            </a:extLst>
          </p:cNvPr>
          <p:cNvSpPr>
            <a:spLocks noGrp="1" noChangeArrowheads="1"/>
          </p:cNvSpPr>
          <p:nvPr>
            <p:ph type="body" sz="half" idx="1"/>
          </p:nvPr>
        </p:nvSpPr>
        <p:spPr/>
        <p:txBody>
          <a:bodyPr/>
          <a:lstStyle/>
          <a:p>
            <a:pPr eaLnBrk="1" hangingPunct="1">
              <a:lnSpc>
                <a:spcPct val="90000"/>
              </a:lnSpc>
              <a:buFontTx/>
              <a:buNone/>
            </a:pPr>
            <a:r>
              <a:rPr lang="en-US" altLang="en-US" sz="3700" dirty="0">
                <a:latin typeface="ヒラギノ角ゴ ProN W3" charset="-128"/>
              </a:rPr>
              <a:t>1- Pattern</a:t>
            </a:r>
            <a:endParaRPr lang="en-US" altLang="en-US" sz="3700" dirty="0"/>
          </a:p>
          <a:p>
            <a:pPr eaLnBrk="1" hangingPunct="1">
              <a:lnSpc>
                <a:spcPct val="90000"/>
              </a:lnSpc>
              <a:buFontTx/>
              <a:buNone/>
            </a:pPr>
            <a:r>
              <a:rPr lang="en-US" altLang="en-US" sz="3700" dirty="0"/>
              <a:t>2- Form/Shape</a:t>
            </a:r>
          </a:p>
          <a:p>
            <a:pPr eaLnBrk="1" hangingPunct="1">
              <a:lnSpc>
                <a:spcPct val="90000"/>
              </a:lnSpc>
              <a:buFontTx/>
              <a:buNone/>
            </a:pPr>
            <a:r>
              <a:rPr lang="en-US" altLang="en-US" sz="3700" dirty="0"/>
              <a:t>3- Space</a:t>
            </a:r>
          </a:p>
          <a:p>
            <a:pPr eaLnBrk="1" hangingPunct="1">
              <a:lnSpc>
                <a:spcPct val="90000"/>
              </a:lnSpc>
              <a:buFontTx/>
              <a:buNone/>
            </a:pPr>
            <a:r>
              <a:rPr lang="en-US" altLang="en-US" sz="3700" dirty="0"/>
              <a:t>4- Line</a:t>
            </a:r>
          </a:p>
          <a:p>
            <a:pPr eaLnBrk="1" hangingPunct="1">
              <a:lnSpc>
                <a:spcPct val="90000"/>
              </a:lnSpc>
              <a:buFontTx/>
              <a:buNone/>
            </a:pPr>
            <a:r>
              <a:rPr lang="en-US" altLang="en-US" sz="3700" dirty="0"/>
              <a:t>5- Texture</a:t>
            </a:r>
          </a:p>
          <a:p>
            <a:pPr eaLnBrk="1" hangingPunct="1">
              <a:lnSpc>
                <a:spcPct val="90000"/>
              </a:lnSpc>
              <a:buFontTx/>
              <a:buNone/>
            </a:pPr>
            <a:r>
              <a:rPr lang="en-US" altLang="en-US" sz="3700" dirty="0"/>
              <a:t>6- Color</a:t>
            </a:r>
          </a:p>
          <a:p>
            <a:pPr eaLnBrk="1" hangingPunct="1">
              <a:lnSpc>
                <a:spcPct val="90000"/>
              </a:lnSpc>
            </a:pPr>
            <a:endParaRPr lang="en-US" altLang="en-US" sz="3700" dirty="0"/>
          </a:p>
        </p:txBody>
      </p:sp>
      <p:pic>
        <p:nvPicPr>
          <p:cNvPr id="4100" name="Picture 34" descr="room">
            <a:extLst>
              <a:ext uri="{FF2B5EF4-FFF2-40B4-BE49-F238E27FC236}">
                <a16:creationId xmlns:a16="http://schemas.microsoft.com/office/drawing/2014/main" xmlns="" id="{27ABFB46-3597-488F-8185-2F8D98F7A5C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657600" y="1295400"/>
            <a:ext cx="3378200" cy="4953000"/>
          </a:xfr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DEF4AD7D-5E2B-424E-A41A-4DCFB7179DF0}"/>
              </a:ext>
            </a:extLst>
          </p:cNvPr>
          <p:cNvSpPr>
            <a:spLocks noGrp="1" noChangeArrowheads="1"/>
          </p:cNvSpPr>
          <p:nvPr>
            <p:ph type="title" idx="4294967295"/>
          </p:nvPr>
        </p:nvSpPr>
        <p:spPr>
          <a:xfrm>
            <a:off x="228600" y="228600"/>
            <a:ext cx="7477125" cy="1143000"/>
          </a:xfrm>
        </p:spPr>
        <p:txBody>
          <a:bodyPr/>
          <a:lstStyle/>
          <a:p>
            <a:pPr eaLnBrk="1" hangingPunct="1"/>
            <a:r>
              <a:rPr lang="en-US" altLang="en-US" sz="6600" dirty="0"/>
              <a:t>Form</a:t>
            </a:r>
            <a:endParaRPr lang="en-US" altLang="en-US" dirty="0"/>
          </a:p>
        </p:txBody>
      </p:sp>
      <p:sp>
        <p:nvSpPr>
          <p:cNvPr id="22531" name="Rectangle 4">
            <a:extLst>
              <a:ext uri="{FF2B5EF4-FFF2-40B4-BE49-F238E27FC236}">
                <a16:creationId xmlns:a16="http://schemas.microsoft.com/office/drawing/2014/main" xmlns="" id="{B2DB8DF3-EDE3-47CF-90C2-F7EDA794512D}"/>
              </a:ext>
            </a:extLst>
          </p:cNvPr>
          <p:cNvSpPr>
            <a:spLocks noGrp="1" noChangeArrowheads="1"/>
          </p:cNvSpPr>
          <p:nvPr>
            <p:ph type="body" sz="half" idx="4294967295"/>
          </p:nvPr>
        </p:nvSpPr>
        <p:spPr>
          <a:xfrm>
            <a:off x="261937" y="1600200"/>
            <a:ext cx="3624263" cy="2401888"/>
          </a:xfrm>
        </p:spPr>
        <p:txBody>
          <a:bodyPr/>
          <a:lstStyle/>
          <a:p>
            <a:pPr eaLnBrk="1" hangingPunct="1"/>
            <a:r>
              <a:rPr lang="en-US" altLang="en-US" sz="2800" dirty="0"/>
              <a:t>Three dimensional</a:t>
            </a:r>
          </a:p>
          <a:p>
            <a:pPr eaLnBrk="1" hangingPunct="1"/>
            <a:r>
              <a:rPr lang="en-US" altLang="en-US" sz="2800" dirty="0"/>
              <a:t>Encloses space</a:t>
            </a:r>
          </a:p>
          <a:p>
            <a:pPr eaLnBrk="1" hangingPunct="1"/>
            <a:r>
              <a:rPr lang="en-US" altLang="en-US" sz="2800" dirty="0"/>
              <a:t>Spheres, cylinders, cones, cubes, pyramids....</a:t>
            </a:r>
          </a:p>
        </p:txBody>
      </p:sp>
      <p:pic>
        <p:nvPicPr>
          <p:cNvPr id="2" name="Picture 1" descr="pyramid shape graphic&#10;">
            <a:extLst>
              <a:ext uri="{FF2B5EF4-FFF2-40B4-BE49-F238E27FC236}">
                <a16:creationId xmlns:a16="http://schemas.microsoft.com/office/drawing/2014/main" xmlns="" id="{BD52E62A-5741-4102-9158-0A23151B6F10}"/>
              </a:ext>
            </a:extLst>
          </p:cNvPr>
          <p:cNvPicPr>
            <a:picLocks noChangeAspect="1"/>
          </p:cNvPicPr>
          <p:nvPr/>
        </p:nvPicPr>
        <p:blipFill rotWithShape="1">
          <a:blip r:embed="rId3"/>
          <a:srcRect l="8400" r="11600"/>
          <a:stretch/>
        </p:blipFill>
        <p:spPr>
          <a:xfrm>
            <a:off x="5693736" y="4634548"/>
            <a:ext cx="1819701" cy="1828800"/>
          </a:xfrm>
          <a:prstGeom prst="rect">
            <a:avLst/>
          </a:prstGeom>
        </p:spPr>
      </p:pic>
      <p:pic>
        <p:nvPicPr>
          <p:cNvPr id="3" name="Picture 2" descr="cylinder shape graphic">
            <a:extLst>
              <a:ext uri="{FF2B5EF4-FFF2-40B4-BE49-F238E27FC236}">
                <a16:creationId xmlns:a16="http://schemas.microsoft.com/office/drawing/2014/main" xmlns="" id="{D86BB77B-95FA-4FAC-BFFF-7823BEE53D2D}"/>
              </a:ext>
            </a:extLst>
          </p:cNvPr>
          <p:cNvPicPr>
            <a:picLocks noChangeAspect="1"/>
          </p:cNvPicPr>
          <p:nvPr/>
        </p:nvPicPr>
        <p:blipFill rotWithShape="1">
          <a:blip r:embed="rId4"/>
          <a:srcRect r="11863"/>
          <a:stretch/>
        </p:blipFill>
        <p:spPr>
          <a:xfrm>
            <a:off x="3808428" y="297816"/>
            <a:ext cx="2367390" cy="1704975"/>
          </a:xfrm>
          <a:prstGeom prst="rect">
            <a:avLst/>
          </a:prstGeom>
        </p:spPr>
      </p:pic>
      <p:pic>
        <p:nvPicPr>
          <p:cNvPr id="4" name="Picture 3" descr="cube shaped graphic&#10;">
            <a:extLst>
              <a:ext uri="{FF2B5EF4-FFF2-40B4-BE49-F238E27FC236}">
                <a16:creationId xmlns:a16="http://schemas.microsoft.com/office/drawing/2014/main" xmlns="" id="{AE7120FD-3A90-4610-BCD8-758C6B069BD3}"/>
              </a:ext>
            </a:extLst>
          </p:cNvPr>
          <p:cNvPicPr>
            <a:picLocks noChangeAspect="1"/>
          </p:cNvPicPr>
          <p:nvPr/>
        </p:nvPicPr>
        <p:blipFill rotWithShape="1">
          <a:blip r:embed="rId5"/>
          <a:srcRect l="28088" t="17856" r="19643" b="12699"/>
          <a:stretch/>
        </p:blipFill>
        <p:spPr>
          <a:xfrm>
            <a:off x="5859019" y="1654811"/>
            <a:ext cx="1927097" cy="1920240"/>
          </a:xfrm>
          <a:prstGeom prst="rect">
            <a:avLst/>
          </a:prstGeom>
        </p:spPr>
      </p:pic>
      <p:pic>
        <p:nvPicPr>
          <p:cNvPr id="5" name="Picture 4" descr="3-D diamond shaped graphic">
            <a:extLst>
              <a:ext uri="{FF2B5EF4-FFF2-40B4-BE49-F238E27FC236}">
                <a16:creationId xmlns:a16="http://schemas.microsoft.com/office/drawing/2014/main" xmlns="" id="{A0D2EA1F-0C72-499C-B702-4ECD5ED6FDDD}"/>
              </a:ext>
            </a:extLst>
          </p:cNvPr>
          <p:cNvPicPr>
            <a:picLocks noChangeAspect="1"/>
          </p:cNvPicPr>
          <p:nvPr/>
        </p:nvPicPr>
        <p:blipFill rotWithShape="1">
          <a:blip r:embed="rId6"/>
          <a:srcRect l="28815" t="5000" r="26526" b="8333"/>
          <a:stretch/>
        </p:blipFill>
        <p:spPr>
          <a:xfrm>
            <a:off x="4036243" y="2514600"/>
            <a:ext cx="1672733" cy="2119948"/>
          </a:xfrm>
          <a:prstGeom prst="rect">
            <a:avLst/>
          </a:prstGeom>
        </p:spPr>
      </p:pic>
      <p:pic>
        <p:nvPicPr>
          <p:cNvPr id="6" name="Picture 5" descr="3D oval graphic&#10;">
            <a:extLst>
              <a:ext uri="{FF2B5EF4-FFF2-40B4-BE49-F238E27FC236}">
                <a16:creationId xmlns:a16="http://schemas.microsoft.com/office/drawing/2014/main" xmlns="" id="{A5D7C39B-6B2E-41E2-9E76-FFC1E2F8D67F}"/>
              </a:ext>
            </a:extLst>
          </p:cNvPr>
          <p:cNvPicPr>
            <a:picLocks noChangeAspect="1"/>
          </p:cNvPicPr>
          <p:nvPr/>
        </p:nvPicPr>
        <p:blipFill rotWithShape="1">
          <a:blip r:embed="rId7"/>
          <a:srcRect l="28021" t="6667" r="26264" b="8333"/>
          <a:stretch/>
        </p:blipFill>
        <p:spPr>
          <a:xfrm>
            <a:off x="929100" y="4194653"/>
            <a:ext cx="1771425" cy="2550635"/>
          </a:xfrm>
          <a:prstGeom prst="rect">
            <a:avLst/>
          </a:prstGeom>
        </p:spPr>
      </p:pic>
      <p:pic>
        <p:nvPicPr>
          <p:cNvPr id="7" name="Picture 6" descr="rectangular prism graphic&#10;">
            <a:extLst>
              <a:ext uri="{FF2B5EF4-FFF2-40B4-BE49-F238E27FC236}">
                <a16:creationId xmlns:a16="http://schemas.microsoft.com/office/drawing/2014/main" xmlns="" id="{64804FA4-A969-47F0-9A1E-D1F2B0DBB212}"/>
              </a:ext>
            </a:extLst>
          </p:cNvPr>
          <p:cNvPicPr>
            <a:picLocks noChangeAspect="1"/>
          </p:cNvPicPr>
          <p:nvPr/>
        </p:nvPicPr>
        <p:blipFill rotWithShape="1">
          <a:blip r:embed="rId8"/>
          <a:srcRect l="51276" t="17246" r="19553" b="52580"/>
          <a:stretch/>
        </p:blipFill>
        <p:spPr>
          <a:xfrm>
            <a:off x="2923749" y="4885690"/>
            <a:ext cx="2367390" cy="137953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xmlns="" id="{BD2D9D7F-1478-4EE5-8EE8-CCE2DA543F06}"/>
              </a:ext>
            </a:extLst>
          </p:cNvPr>
          <p:cNvSpPr>
            <a:spLocks noGrp="1" noChangeArrowheads="1"/>
          </p:cNvSpPr>
          <p:nvPr>
            <p:ph type="title"/>
          </p:nvPr>
        </p:nvSpPr>
        <p:spPr/>
        <p:txBody>
          <a:bodyPr/>
          <a:lstStyle/>
          <a:p>
            <a:pPr eaLnBrk="1" hangingPunct="1"/>
            <a:r>
              <a:rPr lang="en-US" altLang="en-US" sz="4400">
                <a:latin typeface="Lucida Handwriting" panose="03010101010101010101" pitchFamily="66" charset="0"/>
              </a:rPr>
              <a:t>Shape/form</a:t>
            </a:r>
          </a:p>
        </p:txBody>
      </p:sp>
      <p:sp>
        <p:nvSpPr>
          <p:cNvPr id="24579" name="Rectangle 3">
            <a:extLst>
              <a:ext uri="{FF2B5EF4-FFF2-40B4-BE49-F238E27FC236}">
                <a16:creationId xmlns:a16="http://schemas.microsoft.com/office/drawing/2014/main" xmlns="" id="{25F831B9-6DEA-40E7-9475-E28EAF8B1D05}"/>
              </a:ext>
            </a:extLst>
          </p:cNvPr>
          <p:cNvSpPr>
            <a:spLocks noGrp="1" noChangeArrowheads="1"/>
          </p:cNvSpPr>
          <p:nvPr>
            <p:ph type="body" sz="half" idx="1"/>
          </p:nvPr>
        </p:nvSpPr>
        <p:spPr>
          <a:xfrm>
            <a:off x="228600" y="1219200"/>
            <a:ext cx="3616325" cy="1752600"/>
          </a:xfrm>
        </p:spPr>
        <p:txBody>
          <a:bodyPr/>
          <a:lstStyle/>
          <a:p>
            <a:pPr algn="ctr" eaLnBrk="1" hangingPunct="1"/>
            <a:r>
              <a:rPr lang="en-US" altLang="en-US" sz="3600"/>
              <a:t> The solid form or structure of an object.</a:t>
            </a:r>
          </a:p>
        </p:txBody>
      </p:sp>
      <p:pic>
        <p:nvPicPr>
          <p:cNvPr id="24581" name="Picture 9" descr="barcelona_chair_white">
            <a:extLst>
              <a:ext uri="{FF2B5EF4-FFF2-40B4-BE49-F238E27FC236}">
                <a16:creationId xmlns:a16="http://schemas.microsoft.com/office/drawing/2014/main" xmlns="" id="{3D0291D2-E8D4-47D3-B8A6-DCF1DDAE31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1" y="243840"/>
            <a:ext cx="3161890" cy="265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6" descr="PC0142FrenchLadderBackChair">
            <a:extLst>
              <a:ext uri="{FF2B5EF4-FFF2-40B4-BE49-F238E27FC236}">
                <a16:creationId xmlns:a16="http://schemas.microsoft.com/office/drawing/2014/main" xmlns="" id="{A079D367-4D3F-4AAA-9356-2C91AF30B060}"/>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066800" y="3154680"/>
            <a:ext cx="2299170" cy="3474720"/>
          </a:xfrm>
          <a:noFill/>
        </p:spPr>
      </p:pic>
      <p:pic>
        <p:nvPicPr>
          <p:cNvPr id="24580" name="Picture 13" descr="301212-3">
            <a:extLst>
              <a:ext uri="{FF2B5EF4-FFF2-40B4-BE49-F238E27FC236}">
                <a16:creationId xmlns:a16="http://schemas.microsoft.com/office/drawing/2014/main" xmlns="" id="{C541E1FE-63BA-493C-AD17-C54595D18D99}"/>
              </a:ext>
            </a:extLst>
          </p:cNvPr>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4495800" y="3154680"/>
            <a:ext cx="2478571" cy="3474720"/>
          </a:xfr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xmlns="" id="{48CBD387-79C4-44AE-9448-D53475AB4872}"/>
              </a:ext>
            </a:extLst>
          </p:cNvPr>
          <p:cNvSpPr>
            <a:spLocks noGrp="1" noChangeArrowheads="1"/>
          </p:cNvSpPr>
          <p:nvPr>
            <p:ph type="title"/>
          </p:nvPr>
        </p:nvSpPr>
        <p:spPr/>
        <p:txBody>
          <a:bodyPr/>
          <a:lstStyle/>
          <a:p>
            <a:pPr algn="ctr"/>
            <a:r>
              <a:rPr lang="en-US" altLang="en-US" sz="6600"/>
              <a:t>6- </a:t>
            </a:r>
            <a:r>
              <a:rPr lang="en-US" altLang="en-US" sz="6600" b="1" u="sng"/>
              <a:t>Space </a:t>
            </a:r>
            <a:r>
              <a:rPr lang="en-US" altLang="en-US" sz="6600"/>
              <a:t>=</a:t>
            </a:r>
            <a:r>
              <a:rPr lang="en-US" altLang="en-US"/>
              <a:t> </a:t>
            </a:r>
            <a:br>
              <a:rPr lang="en-US" altLang="en-US"/>
            </a:br>
            <a:r>
              <a:rPr lang="en-US" altLang="en-US"/>
              <a:t>area between lines and objects</a:t>
            </a:r>
          </a:p>
        </p:txBody>
      </p:sp>
      <p:sp>
        <p:nvSpPr>
          <p:cNvPr id="26627" name="Rectangle 3">
            <a:extLst>
              <a:ext uri="{FF2B5EF4-FFF2-40B4-BE49-F238E27FC236}">
                <a16:creationId xmlns:a16="http://schemas.microsoft.com/office/drawing/2014/main" xmlns="" id="{0204D24C-C337-4EE2-9785-F0190F4C5258}"/>
              </a:ext>
            </a:extLst>
          </p:cNvPr>
          <p:cNvSpPr>
            <a:spLocks noGrp="1" noChangeArrowheads="1"/>
          </p:cNvSpPr>
          <p:nvPr>
            <p:ph type="body" sz="half" idx="1"/>
          </p:nvPr>
        </p:nvSpPr>
        <p:spPr>
          <a:xfrm>
            <a:off x="152400" y="1828800"/>
            <a:ext cx="4191000" cy="4114800"/>
          </a:xfrm>
        </p:spPr>
        <p:txBody>
          <a:bodyPr/>
          <a:lstStyle/>
          <a:p>
            <a:pPr>
              <a:buFontTx/>
              <a:buNone/>
            </a:pPr>
            <a:r>
              <a:rPr lang="en-US" altLang="en-US" sz="2800" u="sng"/>
              <a:t>2 types of Space</a:t>
            </a:r>
          </a:p>
          <a:p>
            <a:r>
              <a:rPr lang="en-US" altLang="en-US" sz="2800"/>
              <a:t>Positive Space= filled</a:t>
            </a:r>
          </a:p>
          <a:p>
            <a:pPr>
              <a:buFontTx/>
              <a:buNone/>
            </a:pPr>
            <a:r>
              <a:rPr lang="en-US" altLang="en-US" sz="2800"/>
              <a:t>    the object is there </a:t>
            </a:r>
          </a:p>
          <a:p>
            <a:pPr>
              <a:buFontTx/>
              <a:buNone/>
            </a:pPr>
            <a:endParaRPr lang="en-US" altLang="en-US" sz="2800"/>
          </a:p>
          <a:p>
            <a:r>
              <a:rPr lang="en-US" altLang="en-US" sz="2800"/>
              <a:t>Negative Space= empty-area beneath and around the object </a:t>
            </a:r>
          </a:p>
        </p:txBody>
      </p:sp>
      <p:pic>
        <p:nvPicPr>
          <p:cNvPr id="26628" name="Picture 4" descr="Positive Space">
            <a:extLst>
              <a:ext uri="{FF2B5EF4-FFF2-40B4-BE49-F238E27FC236}">
                <a16:creationId xmlns:a16="http://schemas.microsoft.com/office/drawing/2014/main" xmlns="" id="{6E245B75-5BAD-4E90-A559-CFE61A78419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191000" y="1676400"/>
            <a:ext cx="4953000" cy="5181600"/>
          </a:xfrm>
          <a:ln w="19050">
            <a:solidFill>
              <a:schemeClr val="tx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xmlns="" id="{BED04D79-4A91-473F-8C1B-64F59936A7B8}"/>
              </a:ext>
            </a:extLst>
          </p:cNvPr>
          <p:cNvSpPr>
            <a:spLocks noGrp="1" noChangeArrowheads="1"/>
          </p:cNvSpPr>
          <p:nvPr>
            <p:ph type="title" idx="4294967295"/>
          </p:nvPr>
        </p:nvSpPr>
        <p:spPr>
          <a:xfrm>
            <a:off x="152400" y="533400"/>
            <a:ext cx="7477125" cy="1143000"/>
          </a:xfrm>
        </p:spPr>
        <p:txBody>
          <a:bodyPr/>
          <a:lstStyle/>
          <a:p>
            <a:pPr algn="ctr" eaLnBrk="1" hangingPunct="1"/>
            <a:r>
              <a:rPr lang="en-US" altLang="en-US" sz="7200"/>
              <a:t>Space </a:t>
            </a:r>
            <a:r>
              <a:rPr lang="en-US" altLang="en-US"/>
              <a:t/>
            </a:r>
            <a:br>
              <a:rPr lang="en-US" altLang="en-US"/>
            </a:br>
            <a:r>
              <a:rPr lang="en-US" altLang="en-US"/>
              <a:t>“</a:t>
            </a:r>
            <a:r>
              <a:rPr lang="en-US" altLang="en-US" sz="2800"/>
              <a:t>The Final Frontier” - Jon Kirk “Star Trek”</a:t>
            </a:r>
            <a:endParaRPr lang="en-US" altLang="en-US"/>
          </a:p>
        </p:txBody>
      </p:sp>
      <p:pic>
        <p:nvPicPr>
          <p:cNvPr id="28675" name="Picture 6" descr="Outer Space Scene">
            <a:extLst>
              <a:ext uri="{FF2B5EF4-FFF2-40B4-BE49-F238E27FC236}">
                <a16:creationId xmlns:a16="http://schemas.microsoft.com/office/drawing/2014/main" xmlns="" id="{6A5FD080-DF62-4AF6-B712-725CBDFFA9A2}"/>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990600" y="1981200"/>
            <a:ext cx="6172200" cy="462915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a:extLst>
              <a:ext uri="{FF2B5EF4-FFF2-40B4-BE49-F238E27FC236}">
                <a16:creationId xmlns:a16="http://schemas.microsoft.com/office/drawing/2014/main" xmlns="" id="{52EF2434-E090-4B98-85D7-5500D6A61E7F}"/>
              </a:ext>
            </a:extLst>
          </p:cNvPr>
          <p:cNvSpPr>
            <a:spLocks noGrp="1" noChangeArrowheads="1"/>
          </p:cNvSpPr>
          <p:nvPr>
            <p:ph type="title" idx="4294967295"/>
          </p:nvPr>
        </p:nvSpPr>
        <p:spPr/>
        <p:txBody>
          <a:bodyPr/>
          <a:lstStyle/>
          <a:p>
            <a:pPr eaLnBrk="1" hangingPunct="1"/>
            <a:r>
              <a:rPr lang="en-US" altLang="en-US"/>
              <a:t>Space</a:t>
            </a:r>
          </a:p>
        </p:txBody>
      </p:sp>
      <p:sp>
        <p:nvSpPr>
          <p:cNvPr id="30725" name="Rectangle 3">
            <a:extLst>
              <a:ext uri="{FF2B5EF4-FFF2-40B4-BE49-F238E27FC236}">
                <a16:creationId xmlns:a16="http://schemas.microsoft.com/office/drawing/2014/main" xmlns="" id="{2D1B8594-480F-49C5-8898-37101E93B8AB}"/>
              </a:ext>
            </a:extLst>
          </p:cNvPr>
          <p:cNvSpPr>
            <a:spLocks noChangeArrowheads="1"/>
          </p:cNvSpPr>
          <p:nvPr/>
        </p:nvSpPr>
        <p:spPr bwMode="auto">
          <a:xfrm>
            <a:off x="304800" y="1066800"/>
            <a:ext cx="7391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Blip>
                <a:blip r:embed="rId3"/>
              </a:buBlip>
              <a:defRPr sz="3200">
                <a:solidFill>
                  <a:schemeClr val="tx1"/>
                </a:solidFill>
                <a:latin typeface="Arial" panose="020B0604020202020204" pitchFamily="34" charset="0"/>
              </a:defRPr>
            </a:lvl1pPr>
            <a:lvl2pPr marL="742950" indent="-285750">
              <a:spcBef>
                <a:spcPct val="20000"/>
              </a:spcBef>
              <a:buSzPct val="80000"/>
              <a:buBlip>
                <a:blip r:embed="rId4"/>
              </a:buBlip>
              <a:defRPr sz="2800">
                <a:solidFill>
                  <a:schemeClr val="tx1"/>
                </a:solidFill>
                <a:latin typeface="Arial" panose="020B0604020202020204" pitchFamily="34" charset="0"/>
              </a:defRPr>
            </a:lvl2pPr>
            <a:lvl3pPr marL="1143000" indent="-228600">
              <a:spcBef>
                <a:spcPct val="20000"/>
              </a:spcBef>
              <a:buSzPct val="70000"/>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sz="2800"/>
              <a:t>The three dimensional expanse that a designer is working with- the empty room</a:t>
            </a:r>
          </a:p>
          <a:p>
            <a:pPr eaLnBrk="1" hangingPunct="1"/>
            <a:endParaRPr lang="en-US" altLang="en-US" sz="2800"/>
          </a:p>
        </p:txBody>
      </p:sp>
      <p:pic>
        <p:nvPicPr>
          <p:cNvPr id="30723" name="Picture 7" descr="empty_room_2">
            <a:extLst>
              <a:ext uri="{FF2B5EF4-FFF2-40B4-BE49-F238E27FC236}">
                <a16:creationId xmlns:a16="http://schemas.microsoft.com/office/drawing/2014/main" xmlns="" id="{A8BA7805-E497-4F0A-97AF-85F62EA36039}"/>
              </a:ext>
            </a:extLst>
          </p:cNvPr>
          <p:cNvPicPr>
            <a:picLocks noGrp="1" noChangeAspect="1" noChangeArrowheads="1"/>
          </p:cNvPicPr>
          <p:nvPr>
            <p:ph sz="half" idx="4294967295"/>
          </p:nvPr>
        </p:nvPicPr>
        <p:blipFill>
          <a:blip r:embed="rId6">
            <a:extLst>
              <a:ext uri="{28A0092B-C50C-407E-A947-70E740481C1C}">
                <a14:useLocalDpi xmlns:a14="http://schemas.microsoft.com/office/drawing/2010/main" val="0"/>
              </a:ext>
            </a:extLst>
          </a:blip>
          <a:srcRect/>
          <a:stretch>
            <a:fillRect/>
          </a:stretch>
        </p:blipFill>
        <p:spPr>
          <a:xfrm>
            <a:off x="180158" y="2438400"/>
            <a:ext cx="3782242" cy="3657600"/>
          </a:xfrm>
          <a:ln>
            <a:solidFill>
              <a:schemeClr val="tx1"/>
            </a:solidFill>
            <a:miter lim="800000"/>
            <a:headEnd/>
            <a:tailEnd/>
          </a:ln>
        </p:spPr>
      </p:pic>
      <p:pic>
        <p:nvPicPr>
          <p:cNvPr id="30724" name="Picture 8" descr="living_room_empty">
            <a:extLst>
              <a:ext uri="{FF2B5EF4-FFF2-40B4-BE49-F238E27FC236}">
                <a16:creationId xmlns:a16="http://schemas.microsoft.com/office/drawing/2014/main" xmlns="" id="{B20E5F69-FC5F-4C5D-8B15-C5F67290604B}"/>
              </a:ext>
            </a:extLst>
          </p:cNvPr>
          <p:cNvPicPr>
            <a:picLocks noGrp="1" noChangeAspect="1" noChangeArrowheads="1"/>
          </p:cNvPicPr>
          <p:nvPr>
            <p:ph sz="half" idx="4294967295"/>
          </p:nvPr>
        </p:nvPicPr>
        <p:blipFill>
          <a:blip r:embed="rId7">
            <a:extLst>
              <a:ext uri="{28A0092B-C50C-407E-A947-70E740481C1C}">
                <a14:useLocalDpi xmlns:a14="http://schemas.microsoft.com/office/drawing/2010/main" val="0"/>
              </a:ext>
            </a:extLst>
          </a:blip>
          <a:srcRect/>
          <a:stretch>
            <a:fillRect/>
          </a:stretch>
        </p:blipFill>
        <p:spPr>
          <a:xfrm>
            <a:off x="4114800" y="2438400"/>
            <a:ext cx="4931155" cy="3657600"/>
          </a:xfrm>
          <a:ln>
            <a:solidFill>
              <a:schemeClr val="tx1"/>
            </a:solid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a:extLst>
              <a:ext uri="{FF2B5EF4-FFF2-40B4-BE49-F238E27FC236}">
                <a16:creationId xmlns:a16="http://schemas.microsoft.com/office/drawing/2014/main" xmlns="" id="{E52088C7-ECF0-48F2-BC8B-0481F992AD92}"/>
              </a:ext>
            </a:extLst>
          </p:cNvPr>
          <p:cNvSpPr>
            <a:spLocks noGrp="1" noChangeArrowheads="1"/>
          </p:cNvSpPr>
          <p:nvPr>
            <p:ph type="title"/>
          </p:nvPr>
        </p:nvSpPr>
        <p:spPr>
          <a:xfrm>
            <a:off x="219075" y="227012"/>
            <a:ext cx="7477125" cy="1601787"/>
          </a:xfrm>
        </p:spPr>
        <p:txBody>
          <a:bodyPr/>
          <a:lstStyle/>
          <a:p>
            <a:pPr eaLnBrk="1" hangingPunct="1"/>
            <a:r>
              <a:rPr lang="en-US" altLang="en-US" sz="5000" dirty="0">
                <a:latin typeface="Lucida Handwriting" panose="03010101010101010101" pitchFamily="66" charset="0"/>
              </a:rPr>
              <a:t>Space</a:t>
            </a:r>
            <a:br>
              <a:rPr lang="en-US" altLang="en-US" sz="5000" dirty="0">
                <a:latin typeface="Lucida Handwriting" panose="03010101010101010101" pitchFamily="66" charset="0"/>
              </a:rPr>
            </a:br>
            <a:r>
              <a:rPr lang="en-US" altLang="en-US" sz="5000" dirty="0">
                <a:latin typeface="Lucida Handwriting" panose="03010101010101010101" pitchFamily="66" charset="0"/>
              </a:rPr>
              <a:t>cont.</a:t>
            </a:r>
          </a:p>
        </p:txBody>
      </p:sp>
      <p:sp>
        <p:nvSpPr>
          <p:cNvPr id="32771" name="Rectangle 5">
            <a:extLst>
              <a:ext uri="{FF2B5EF4-FFF2-40B4-BE49-F238E27FC236}">
                <a16:creationId xmlns:a16="http://schemas.microsoft.com/office/drawing/2014/main" xmlns="" id="{708D3278-1885-4F2A-8284-60419986507D}"/>
              </a:ext>
            </a:extLst>
          </p:cNvPr>
          <p:cNvSpPr>
            <a:spLocks noGrp="1" noChangeArrowheads="1"/>
          </p:cNvSpPr>
          <p:nvPr>
            <p:ph type="body" sz="half" idx="1"/>
          </p:nvPr>
        </p:nvSpPr>
        <p:spPr>
          <a:xfrm>
            <a:off x="263525" y="1981200"/>
            <a:ext cx="2784475" cy="4648200"/>
          </a:xfrm>
        </p:spPr>
        <p:txBody>
          <a:bodyPr/>
          <a:lstStyle/>
          <a:p>
            <a:pPr eaLnBrk="1" hangingPunct="1"/>
            <a:r>
              <a:rPr lang="en-US" altLang="en-US" sz="3600" dirty="0"/>
              <a:t>The area between objects and lines in a room</a:t>
            </a:r>
          </a:p>
        </p:txBody>
      </p:sp>
      <p:pic>
        <p:nvPicPr>
          <p:cNvPr id="32772" name="Picture 7" descr="space1">
            <a:extLst>
              <a:ext uri="{FF2B5EF4-FFF2-40B4-BE49-F238E27FC236}">
                <a16:creationId xmlns:a16="http://schemas.microsoft.com/office/drawing/2014/main" xmlns="" id="{67F257BF-DC85-44CE-9F67-39FB60360F7A}"/>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352800" y="3429000"/>
            <a:ext cx="4114800" cy="3086100"/>
          </a:xfrm>
          <a:noFill/>
        </p:spPr>
      </p:pic>
      <p:pic>
        <p:nvPicPr>
          <p:cNvPr id="32773" name="Picture 9" descr="SS04_09StephaniesRoom">
            <a:extLst>
              <a:ext uri="{FF2B5EF4-FFF2-40B4-BE49-F238E27FC236}">
                <a16:creationId xmlns:a16="http://schemas.microsoft.com/office/drawing/2014/main" xmlns="" id="{61364E1F-367B-46D0-B073-0E3F98F99AD8}"/>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352800" y="457200"/>
            <a:ext cx="4114800" cy="2743200"/>
          </a:xfr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xmlns="" id="{439D6779-FD85-4A54-BA1F-4A4D347F4920}"/>
              </a:ext>
            </a:extLst>
          </p:cNvPr>
          <p:cNvSpPr>
            <a:spLocks noGrp="1" noChangeArrowheads="1"/>
          </p:cNvSpPr>
          <p:nvPr>
            <p:ph type="title" idx="4294967295"/>
          </p:nvPr>
        </p:nvSpPr>
        <p:spPr>
          <a:xfrm>
            <a:off x="219075" y="227013"/>
            <a:ext cx="7477125" cy="915987"/>
          </a:xfrm>
        </p:spPr>
        <p:txBody>
          <a:bodyPr/>
          <a:lstStyle/>
          <a:p>
            <a:pPr eaLnBrk="1" hangingPunct="1"/>
            <a:r>
              <a:rPr lang="en-US" altLang="en-US" sz="3600" dirty="0"/>
              <a:t>To help a small area feel spacious-</a:t>
            </a:r>
          </a:p>
        </p:txBody>
      </p:sp>
      <p:sp>
        <p:nvSpPr>
          <p:cNvPr id="34819" name="Rectangle 3">
            <a:extLst>
              <a:ext uri="{FF2B5EF4-FFF2-40B4-BE49-F238E27FC236}">
                <a16:creationId xmlns:a16="http://schemas.microsoft.com/office/drawing/2014/main" xmlns="" id="{6DEFCACC-5470-4D9B-A28F-FC4083009AA3}"/>
              </a:ext>
            </a:extLst>
          </p:cNvPr>
          <p:cNvSpPr>
            <a:spLocks noGrp="1" noChangeArrowheads="1"/>
          </p:cNvSpPr>
          <p:nvPr>
            <p:ph type="body" sz="half" idx="4294967295"/>
          </p:nvPr>
        </p:nvSpPr>
        <p:spPr>
          <a:xfrm>
            <a:off x="263525" y="1598613"/>
            <a:ext cx="3624263" cy="4497387"/>
          </a:xfrm>
        </p:spPr>
        <p:txBody>
          <a:bodyPr/>
          <a:lstStyle/>
          <a:p>
            <a:pPr eaLnBrk="1" hangingPunct="1"/>
            <a:r>
              <a:rPr lang="en-US" altLang="en-US" sz="2800"/>
              <a:t>Allow for large open areas and empty space</a:t>
            </a:r>
          </a:p>
          <a:p>
            <a:pPr eaLnBrk="1" hangingPunct="1"/>
            <a:r>
              <a:rPr lang="en-US" altLang="en-US" sz="2800"/>
              <a:t>Use mirrors</a:t>
            </a:r>
          </a:p>
          <a:p>
            <a:pPr eaLnBrk="1" hangingPunct="1"/>
            <a:r>
              <a:rPr lang="en-US" altLang="en-US" sz="2800"/>
              <a:t>Use small prints, patterns, and textures</a:t>
            </a:r>
          </a:p>
          <a:p>
            <a:pPr eaLnBrk="1" hangingPunct="1"/>
            <a:r>
              <a:rPr lang="en-US" altLang="en-US" sz="2800"/>
              <a:t>Use light, cool colors</a:t>
            </a:r>
          </a:p>
        </p:txBody>
      </p:sp>
      <p:pic>
        <p:nvPicPr>
          <p:cNvPr id="34820" name="Picture 7" descr="wall mirrir">
            <a:extLst>
              <a:ext uri="{FF2B5EF4-FFF2-40B4-BE49-F238E27FC236}">
                <a16:creationId xmlns:a16="http://schemas.microsoft.com/office/drawing/2014/main" xmlns="" id="{F2103267-C2FF-48A0-B679-CD188AF72C14}"/>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3429000" y="1143000"/>
            <a:ext cx="5715000" cy="57150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xmlns="" id="{873A180A-8501-4FA8-9B79-66E8F4283882}"/>
              </a:ext>
            </a:extLst>
          </p:cNvPr>
          <p:cNvSpPr>
            <a:spLocks noGrp="1" noChangeArrowheads="1"/>
          </p:cNvSpPr>
          <p:nvPr>
            <p:ph type="title"/>
          </p:nvPr>
        </p:nvSpPr>
        <p:spPr>
          <a:xfrm>
            <a:off x="0" y="0"/>
            <a:ext cx="7172325" cy="990600"/>
          </a:xfrm>
        </p:spPr>
        <p:txBody>
          <a:bodyPr/>
          <a:lstStyle/>
          <a:p>
            <a:r>
              <a:rPr lang="en-US" altLang="en-US"/>
              <a:t>Illusions of Increased Space</a:t>
            </a:r>
          </a:p>
        </p:txBody>
      </p:sp>
      <p:pic>
        <p:nvPicPr>
          <p:cNvPr id="36867" name="Picture 3" descr="Increased Space">
            <a:extLst>
              <a:ext uri="{FF2B5EF4-FFF2-40B4-BE49-F238E27FC236}">
                <a16:creationId xmlns:a16="http://schemas.microsoft.com/office/drawing/2014/main" xmlns="" id="{68B7B860-E318-4E38-83D1-15F58A6D821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95400" y="838200"/>
            <a:ext cx="7848600" cy="6019800"/>
          </a:xfrm>
          <a:ln>
            <a:solidFill>
              <a:schemeClr val="tx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xmlns="" id="{13F03121-F840-4E29-A6B0-E9AE7094D15E}"/>
              </a:ext>
            </a:extLst>
          </p:cNvPr>
          <p:cNvSpPr>
            <a:spLocks noGrp="1" noChangeArrowheads="1"/>
          </p:cNvSpPr>
          <p:nvPr>
            <p:ph type="title" idx="4294967295"/>
          </p:nvPr>
        </p:nvSpPr>
        <p:spPr/>
        <p:txBody>
          <a:bodyPr/>
          <a:lstStyle/>
          <a:p>
            <a:pPr eaLnBrk="1" hangingPunct="1"/>
            <a:r>
              <a:rPr lang="en-US" altLang="en-US" sz="3600" dirty="0"/>
              <a:t>To help a small area feel spacious- cont.</a:t>
            </a:r>
          </a:p>
        </p:txBody>
      </p:sp>
      <p:sp>
        <p:nvSpPr>
          <p:cNvPr id="38915" name="Rectangle 3">
            <a:extLst>
              <a:ext uri="{FF2B5EF4-FFF2-40B4-BE49-F238E27FC236}">
                <a16:creationId xmlns:a16="http://schemas.microsoft.com/office/drawing/2014/main" xmlns="" id="{D8A6D108-6545-4D15-B316-BD4C5C6C904E}"/>
              </a:ext>
            </a:extLst>
          </p:cNvPr>
          <p:cNvSpPr>
            <a:spLocks noGrp="1" noChangeArrowheads="1"/>
          </p:cNvSpPr>
          <p:nvPr>
            <p:ph type="body" sz="half" idx="4294967295"/>
          </p:nvPr>
        </p:nvSpPr>
        <p:spPr>
          <a:xfrm>
            <a:off x="263525" y="1598613"/>
            <a:ext cx="3624263" cy="4497387"/>
          </a:xfrm>
        </p:spPr>
        <p:txBody>
          <a:bodyPr/>
          <a:lstStyle/>
          <a:p>
            <a:pPr eaLnBrk="1" hangingPunct="1">
              <a:lnSpc>
                <a:spcPct val="90000"/>
              </a:lnSpc>
            </a:pPr>
            <a:r>
              <a:rPr lang="en-US" altLang="en-US" sz="2800"/>
              <a:t>Allow as much floor to show as possible</a:t>
            </a:r>
          </a:p>
          <a:p>
            <a:pPr eaLnBrk="1" hangingPunct="1">
              <a:lnSpc>
                <a:spcPct val="90000"/>
              </a:lnSpc>
            </a:pPr>
            <a:r>
              <a:rPr lang="en-US" altLang="en-US" sz="2800"/>
              <a:t>Place large pieces of furniture near walls</a:t>
            </a:r>
          </a:p>
          <a:p>
            <a:pPr eaLnBrk="1" hangingPunct="1">
              <a:lnSpc>
                <a:spcPct val="90000"/>
              </a:lnSpc>
            </a:pPr>
            <a:r>
              <a:rPr lang="en-US" altLang="en-US" sz="2800"/>
              <a:t>Furniture should be up off the floor and not bulky</a:t>
            </a:r>
          </a:p>
          <a:p>
            <a:pPr eaLnBrk="1" hangingPunct="1">
              <a:lnSpc>
                <a:spcPct val="90000"/>
              </a:lnSpc>
            </a:pPr>
            <a:endParaRPr lang="en-US" altLang="en-US" sz="2800"/>
          </a:p>
        </p:txBody>
      </p:sp>
      <p:pic>
        <p:nvPicPr>
          <p:cNvPr id="38916" name="Picture 5" descr="open sofa">
            <a:extLst>
              <a:ext uri="{FF2B5EF4-FFF2-40B4-BE49-F238E27FC236}">
                <a16:creationId xmlns:a16="http://schemas.microsoft.com/office/drawing/2014/main" xmlns="" id="{1C920BDB-01F0-4FDD-A4C2-07E8DE1BA5BD}"/>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267200" y="1295400"/>
            <a:ext cx="4876800" cy="55626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xmlns="" id="{0E6064D9-20A6-4FCC-8773-BBE0E554350F}"/>
              </a:ext>
            </a:extLst>
          </p:cNvPr>
          <p:cNvSpPr>
            <a:spLocks noGrp="1" noChangeArrowheads="1"/>
          </p:cNvSpPr>
          <p:nvPr>
            <p:ph type="title"/>
          </p:nvPr>
        </p:nvSpPr>
        <p:spPr>
          <a:xfrm>
            <a:off x="228600" y="0"/>
            <a:ext cx="6943725" cy="914400"/>
          </a:xfrm>
        </p:spPr>
        <p:txBody>
          <a:bodyPr/>
          <a:lstStyle/>
          <a:p>
            <a:r>
              <a:rPr lang="en-US" altLang="en-US"/>
              <a:t>Illusions of Decreased Space</a:t>
            </a:r>
          </a:p>
        </p:txBody>
      </p:sp>
      <p:pic>
        <p:nvPicPr>
          <p:cNvPr id="40963" name="Picture 3" descr="decreased space">
            <a:extLst>
              <a:ext uri="{FF2B5EF4-FFF2-40B4-BE49-F238E27FC236}">
                <a16:creationId xmlns:a16="http://schemas.microsoft.com/office/drawing/2014/main" xmlns="" id="{EFBC423F-A5A1-4B6E-9047-8FFCF75CEF5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0" y="762000"/>
            <a:ext cx="6096000" cy="6096000"/>
          </a:xfrm>
          <a:ln>
            <a:solidFill>
              <a:schemeClr val="tx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24F0214C-095A-4AB9-AE8B-F732B0BFA6FA}"/>
              </a:ext>
            </a:extLst>
          </p:cNvPr>
          <p:cNvSpPr>
            <a:spLocks noGrp="1" noChangeArrowheads="1"/>
          </p:cNvSpPr>
          <p:nvPr>
            <p:ph type="title"/>
          </p:nvPr>
        </p:nvSpPr>
        <p:spPr>
          <a:xfrm>
            <a:off x="0" y="381000"/>
            <a:ext cx="8382000" cy="2133600"/>
          </a:xfrm>
        </p:spPr>
        <p:txBody>
          <a:bodyPr/>
          <a:lstStyle/>
          <a:p>
            <a:pPr algn="ctr"/>
            <a:r>
              <a:rPr lang="en-US" altLang="en-US" sz="6000" b="1" u="sng"/>
              <a:t>4- Pattern </a:t>
            </a:r>
            <a:r>
              <a:rPr lang="en-US" altLang="en-US" sz="6000"/>
              <a:t>= </a:t>
            </a:r>
            <a:br>
              <a:rPr lang="en-US" altLang="en-US" sz="6000"/>
            </a:br>
            <a:r>
              <a:rPr lang="en-US" altLang="en-US" sz="6000"/>
              <a:t>a repeating design</a:t>
            </a:r>
            <a:endParaRPr lang="en-US" altLang="en-US" sz="2400"/>
          </a:p>
        </p:txBody>
      </p:sp>
      <p:sp>
        <p:nvSpPr>
          <p:cNvPr id="6147" name="Rectangle 3">
            <a:extLst>
              <a:ext uri="{FF2B5EF4-FFF2-40B4-BE49-F238E27FC236}">
                <a16:creationId xmlns:a16="http://schemas.microsoft.com/office/drawing/2014/main" xmlns="" id="{7E6480E9-8A90-4015-A8F7-0F5C27571831}"/>
              </a:ext>
            </a:extLst>
          </p:cNvPr>
          <p:cNvSpPr>
            <a:spLocks noGrp="1" noChangeArrowheads="1"/>
          </p:cNvSpPr>
          <p:nvPr>
            <p:ph type="body" idx="1"/>
          </p:nvPr>
        </p:nvSpPr>
        <p:spPr>
          <a:xfrm>
            <a:off x="381000" y="2438400"/>
            <a:ext cx="8229600" cy="3886200"/>
          </a:xfrm>
        </p:spPr>
        <p:txBody>
          <a:bodyPr/>
          <a:lstStyle/>
          <a:p>
            <a:pPr algn="ctr">
              <a:buFontTx/>
              <a:buNone/>
            </a:pPr>
            <a:r>
              <a:rPr lang="en-US" altLang="en-US" sz="4000" u="sng"/>
              <a:t>4 types of Pattern</a:t>
            </a:r>
            <a:endParaRPr lang="en-US" altLang="en-US" sz="4000"/>
          </a:p>
          <a:p>
            <a:pPr algn="ctr"/>
            <a:r>
              <a:rPr lang="en-US" altLang="en-US" sz="4000"/>
              <a:t> Naturalistic/Realistic</a:t>
            </a:r>
          </a:p>
          <a:p>
            <a:pPr algn="ctr"/>
            <a:r>
              <a:rPr lang="en-US" altLang="en-US" sz="4000"/>
              <a:t> Conventional/Stylized</a:t>
            </a:r>
          </a:p>
          <a:p>
            <a:pPr algn="ctr"/>
            <a:r>
              <a:rPr lang="en-US" altLang="en-US" sz="4000"/>
              <a:t> Geometric</a:t>
            </a:r>
          </a:p>
          <a:p>
            <a:pPr algn="ctr"/>
            <a:r>
              <a:rPr lang="en-US" altLang="en-US" sz="4000"/>
              <a:t> Abstract</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xmlns="" id="{3E99FCFF-636A-4C25-95F8-EF58D37F9515}"/>
              </a:ext>
            </a:extLst>
          </p:cNvPr>
          <p:cNvSpPr>
            <a:spLocks noGrp="1" noChangeArrowheads="1"/>
          </p:cNvSpPr>
          <p:nvPr>
            <p:ph type="title" idx="4294967295"/>
          </p:nvPr>
        </p:nvSpPr>
        <p:spPr>
          <a:xfrm>
            <a:off x="228600" y="0"/>
            <a:ext cx="7324725" cy="915988"/>
          </a:xfrm>
        </p:spPr>
        <p:txBody>
          <a:bodyPr/>
          <a:lstStyle/>
          <a:p>
            <a:pPr eaLnBrk="1" hangingPunct="1"/>
            <a:r>
              <a:rPr lang="en-US" altLang="en-US" sz="3600"/>
              <a:t>To make a large area feel intimate</a:t>
            </a:r>
          </a:p>
        </p:txBody>
      </p:sp>
      <p:sp>
        <p:nvSpPr>
          <p:cNvPr id="43011" name="Rectangle 3">
            <a:extLst>
              <a:ext uri="{FF2B5EF4-FFF2-40B4-BE49-F238E27FC236}">
                <a16:creationId xmlns:a16="http://schemas.microsoft.com/office/drawing/2014/main" xmlns="" id="{4CBB8798-130D-447E-B852-74CAC6780FAC}"/>
              </a:ext>
            </a:extLst>
          </p:cNvPr>
          <p:cNvSpPr>
            <a:spLocks noGrp="1" noChangeArrowheads="1"/>
          </p:cNvSpPr>
          <p:nvPr>
            <p:ph type="body" sz="half" idx="4294967295"/>
          </p:nvPr>
        </p:nvSpPr>
        <p:spPr>
          <a:xfrm>
            <a:off x="0" y="838200"/>
            <a:ext cx="8077200" cy="2667000"/>
          </a:xfrm>
        </p:spPr>
        <p:txBody>
          <a:bodyPr/>
          <a:lstStyle/>
          <a:p>
            <a:pPr eaLnBrk="1" hangingPunct="1"/>
            <a:r>
              <a:rPr lang="en-US" altLang="en-US" sz="2800"/>
              <a:t>Place furniture perpendicular to walls</a:t>
            </a:r>
          </a:p>
          <a:p>
            <a:pPr eaLnBrk="1" hangingPunct="1"/>
            <a:r>
              <a:rPr lang="en-US" altLang="en-US" sz="2800"/>
              <a:t>Group furniture according to  areas of activity</a:t>
            </a:r>
          </a:p>
          <a:p>
            <a:pPr eaLnBrk="1" hangingPunct="1"/>
            <a:r>
              <a:rPr lang="en-US" altLang="en-US" sz="2800"/>
              <a:t>Use large furniture that sits directly on the floor</a:t>
            </a:r>
          </a:p>
        </p:txBody>
      </p:sp>
      <p:pic>
        <p:nvPicPr>
          <p:cNvPr id="43012" name="Picture 5" descr="sectional sofa">
            <a:extLst>
              <a:ext uri="{FF2B5EF4-FFF2-40B4-BE49-F238E27FC236}">
                <a16:creationId xmlns:a16="http://schemas.microsoft.com/office/drawing/2014/main" xmlns="" id="{B6302C39-362B-421B-97B5-642E3F65394C}"/>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905000" y="2768600"/>
            <a:ext cx="7239000" cy="4089400"/>
          </a:xfrm>
          <a:ln>
            <a:solidFill>
              <a:schemeClr val="tx1"/>
            </a:solid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xmlns="" id="{F469C24F-FF94-41F3-831F-49F339A3376D}"/>
              </a:ext>
            </a:extLst>
          </p:cNvPr>
          <p:cNvSpPr>
            <a:spLocks noGrp="1" noChangeArrowheads="1"/>
          </p:cNvSpPr>
          <p:nvPr>
            <p:ph type="title"/>
          </p:nvPr>
        </p:nvSpPr>
        <p:spPr>
          <a:xfrm>
            <a:off x="228600" y="0"/>
            <a:ext cx="7477125" cy="1143000"/>
          </a:xfrm>
        </p:spPr>
        <p:txBody>
          <a:bodyPr/>
          <a:lstStyle/>
          <a:p>
            <a:r>
              <a:rPr lang="en-US" altLang="en-US" sz="6600" b="1" u="sng">
                <a:solidFill>
                  <a:schemeClr val="folHlink"/>
                </a:solidFill>
              </a:rPr>
              <a:t>7- Line: </a:t>
            </a:r>
            <a:r>
              <a:rPr lang="en-US" altLang="en-US" sz="3300" b="1" u="sng">
                <a:solidFill>
                  <a:schemeClr val="folHlink"/>
                </a:solidFill>
              </a:rPr>
              <a:t>2 connected points</a:t>
            </a:r>
            <a:endParaRPr lang="en-US" altLang="en-US"/>
          </a:p>
        </p:txBody>
      </p:sp>
      <p:sp>
        <p:nvSpPr>
          <p:cNvPr id="45059" name="Rectangle 3">
            <a:extLst>
              <a:ext uri="{FF2B5EF4-FFF2-40B4-BE49-F238E27FC236}">
                <a16:creationId xmlns:a16="http://schemas.microsoft.com/office/drawing/2014/main" xmlns="" id="{E3AF3A84-E534-41DE-BB92-E95D29131FD6}"/>
              </a:ext>
            </a:extLst>
          </p:cNvPr>
          <p:cNvSpPr>
            <a:spLocks noGrp="1" noChangeArrowheads="1"/>
          </p:cNvSpPr>
          <p:nvPr>
            <p:ph type="body" idx="1"/>
          </p:nvPr>
        </p:nvSpPr>
        <p:spPr>
          <a:xfrm>
            <a:off x="228600" y="1066800"/>
            <a:ext cx="8229600" cy="4114800"/>
          </a:xfrm>
        </p:spPr>
        <p:txBody>
          <a:bodyPr/>
          <a:lstStyle/>
          <a:p>
            <a:pPr>
              <a:buFontTx/>
              <a:buNone/>
            </a:pPr>
            <a:r>
              <a:rPr lang="en-US" altLang="en-US" sz="3600" u="sng"/>
              <a:t>4 Types of Line</a:t>
            </a:r>
            <a:endParaRPr lang="en-US" altLang="en-US" sz="3600"/>
          </a:p>
          <a:p>
            <a:r>
              <a:rPr lang="en-US" altLang="en-US" sz="3600"/>
              <a:t> Vertical</a:t>
            </a:r>
          </a:p>
          <a:p>
            <a:r>
              <a:rPr lang="en-US" altLang="en-US" sz="3600"/>
              <a:t> Horizontal</a:t>
            </a:r>
          </a:p>
          <a:p>
            <a:r>
              <a:rPr lang="en-US" altLang="en-US" sz="3600"/>
              <a:t> Curved</a:t>
            </a:r>
          </a:p>
          <a:p>
            <a:r>
              <a:rPr lang="en-US" altLang="en-US" sz="3600"/>
              <a:t> Diagonal</a:t>
            </a:r>
          </a:p>
        </p:txBody>
      </p:sp>
      <p:sp>
        <p:nvSpPr>
          <p:cNvPr id="45060" name="Text Box 4">
            <a:extLst>
              <a:ext uri="{FF2B5EF4-FFF2-40B4-BE49-F238E27FC236}">
                <a16:creationId xmlns:a16="http://schemas.microsoft.com/office/drawing/2014/main" xmlns="" id="{E3C95B76-42A9-4A92-B986-1117CDDFC810}"/>
              </a:ext>
            </a:extLst>
          </p:cNvPr>
          <p:cNvSpPr txBox="1">
            <a:spLocks noChangeArrowheads="1"/>
          </p:cNvSpPr>
          <p:nvPr/>
        </p:nvSpPr>
        <p:spPr bwMode="auto">
          <a:xfrm>
            <a:off x="0" y="4524375"/>
            <a:ext cx="79248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dirty="0">
                <a:latin typeface="Tahoma" panose="020B0604030504040204" pitchFamily="34" charset="0"/>
              </a:rPr>
              <a:t>All rooms contain all of the types of lines. When looking at room pictures, look at the predominant line.  The predominant line is what will contribute to the overall feeling of the room.</a:t>
            </a:r>
            <a:endParaRPr lang="en-US" altLang="en-US" dirty="0">
              <a:latin typeface="Tahoma" panose="020B0604030504040204"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xmlns="" id="{B944D75F-ED17-4A9D-B8F1-7BBADC2185CB}"/>
              </a:ext>
            </a:extLst>
          </p:cNvPr>
          <p:cNvSpPr>
            <a:spLocks noGrp="1" noChangeArrowheads="1"/>
          </p:cNvSpPr>
          <p:nvPr>
            <p:ph type="title" idx="4294967295"/>
          </p:nvPr>
        </p:nvSpPr>
        <p:spPr/>
        <p:txBody>
          <a:bodyPr/>
          <a:lstStyle/>
          <a:p>
            <a:pPr eaLnBrk="1" hangingPunct="1"/>
            <a:r>
              <a:rPr lang="en-US" altLang="en-US" sz="4800"/>
              <a:t>Lines</a:t>
            </a:r>
            <a:endParaRPr lang="en-US" altLang="en-US"/>
          </a:p>
        </p:txBody>
      </p:sp>
      <p:sp>
        <p:nvSpPr>
          <p:cNvPr id="47107" name="Rectangle 4">
            <a:extLst>
              <a:ext uri="{FF2B5EF4-FFF2-40B4-BE49-F238E27FC236}">
                <a16:creationId xmlns:a16="http://schemas.microsoft.com/office/drawing/2014/main" xmlns="" id="{3199F39D-AB4F-4BAC-A5F3-AD088FD8175E}"/>
              </a:ext>
            </a:extLst>
          </p:cNvPr>
          <p:cNvSpPr>
            <a:spLocks noGrp="1" noChangeArrowheads="1"/>
          </p:cNvSpPr>
          <p:nvPr>
            <p:ph type="body" sz="half" idx="4294967295"/>
          </p:nvPr>
        </p:nvSpPr>
        <p:spPr>
          <a:xfrm>
            <a:off x="228600" y="1600200"/>
            <a:ext cx="3048000" cy="4495800"/>
          </a:xfrm>
          <a:ln>
            <a:solidFill>
              <a:schemeClr val="tx1"/>
            </a:solidFill>
            <a:miter lim="800000"/>
            <a:headEnd/>
            <a:tailEnd/>
          </a:ln>
        </p:spPr>
        <p:txBody>
          <a:bodyPr/>
          <a:lstStyle/>
          <a:p>
            <a:pPr eaLnBrk="1" hangingPunct="1"/>
            <a:r>
              <a:rPr lang="en-US" altLang="en-US" sz="2800"/>
              <a:t>Long and narrow</a:t>
            </a:r>
          </a:p>
          <a:p>
            <a:pPr eaLnBrk="1" hangingPunct="1"/>
            <a:r>
              <a:rPr lang="en-US" altLang="en-US" sz="2800"/>
              <a:t>Connects two points</a:t>
            </a:r>
          </a:p>
          <a:p>
            <a:pPr eaLnBrk="1" hangingPunct="1"/>
            <a:r>
              <a:rPr lang="en-US" altLang="en-US" sz="2800"/>
              <a:t>Leads the eye from one point to another</a:t>
            </a:r>
          </a:p>
        </p:txBody>
      </p:sp>
      <p:sp>
        <p:nvSpPr>
          <p:cNvPr id="97284" name="Line 6" descr="Horizontal Line" title="Horizontal Line">
            <a:extLst>
              <a:ext uri="{FF2B5EF4-FFF2-40B4-BE49-F238E27FC236}">
                <a16:creationId xmlns:a16="http://schemas.microsoft.com/office/drawing/2014/main" xmlns="" id="{C8F3C6DA-3ECA-4264-9E78-0BDAE23ED935}"/>
              </a:ext>
            </a:extLst>
          </p:cNvPr>
          <p:cNvSpPr>
            <a:spLocks noChangeShapeType="1"/>
          </p:cNvSpPr>
          <p:nvPr/>
        </p:nvSpPr>
        <p:spPr bwMode="auto">
          <a:xfrm>
            <a:off x="4191000" y="914400"/>
            <a:ext cx="32766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7285" name="Line 7" descr="Vertical Line" title="Vertical Line">
            <a:extLst>
              <a:ext uri="{FF2B5EF4-FFF2-40B4-BE49-F238E27FC236}">
                <a16:creationId xmlns:a16="http://schemas.microsoft.com/office/drawing/2014/main" xmlns="" id="{9A1B179D-DFCA-4BA1-99E0-FE9E24ED43E6}"/>
              </a:ext>
            </a:extLst>
          </p:cNvPr>
          <p:cNvSpPr>
            <a:spLocks noChangeShapeType="1"/>
          </p:cNvSpPr>
          <p:nvPr/>
        </p:nvSpPr>
        <p:spPr bwMode="auto">
          <a:xfrm flipH="1">
            <a:off x="7010400" y="2209800"/>
            <a:ext cx="0" cy="36576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7286" name="Line 8" descr="Diagonal Line" title="Diagonal Line">
            <a:extLst>
              <a:ext uri="{FF2B5EF4-FFF2-40B4-BE49-F238E27FC236}">
                <a16:creationId xmlns:a16="http://schemas.microsoft.com/office/drawing/2014/main" xmlns="" id="{AE840C30-F2D8-41ED-96D5-A718C3D4B37A}"/>
              </a:ext>
            </a:extLst>
          </p:cNvPr>
          <p:cNvSpPr>
            <a:spLocks noChangeShapeType="1"/>
          </p:cNvSpPr>
          <p:nvPr/>
        </p:nvSpPr>
        <p:spPr bwMode="auto">
          <a:xfrm flipV="1">
            <a:off x="3657600" y="2743200"/>
            <a:ext cx="2590800" cy="23622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47111" name="Arc 9" descr="curved" title="curved">
            <a:extLst>
              <a:ext uri="{FF2B5EF4-FFF2-40B4-BE49-F238E27FC236}">
                <a16:creationId xmlns:a16="http://schemas.microsoft.com/office/drawing/2014/main" xmlns="" id="{FEB1E78B-37AA-4488-9231-F33E2D6CD8BD}"/>
              </a:ext>
            </a:extLst>
          </p:cNvPr>
          <p:cNvSpPr>
            <a:spLocks/>
          </p:cNvSpPr>
          <p:nvPr/>
        </p:nvSpPr>
        <p:spPr bwMode="auto">
          <a:xfrm rot="10493870" flipV="1">
            <a:off x="3657600" y="1752600"/>
            <a:ext cx="2135188" cy="1905000"/>
          </a:xfrm>
          <a:custGeom>
            <a:avLst/>
            <a:gdLst>
              <a:gd name="T0" fmla="*/ 0 w 36684"/>
              <a:gd name="T1" fmla="*/ 35938266 h 21600"/>
              <a:gd name="T2" fmla="*/ 119843160 w 36684"/>
              <a:gd name="T3" fmla="*/ 126427883 h 21600"/>
              <a:gd name="T4" fmla="*/ 49278002 w 36684"/>
              <a:gd name="T5" fmla="*/ 126427883 h 21600"/>
              <a:gd name="T6" fmla="*/ 0 60000 65536"/>
              <a:gd name="T7" fmla="*/ 0 60000 65536"/>
              <a:gd name="T8" fmla="*/ 0 60000 65536"/>
              <a:gd name="T9" fmla="*/ 0 w 36684"/>
              <a:gd name="T10" fmla="*/ 0 h 21600"/>
              <a:gd name="T11" fmla="*/ 36684 w 36684"/>
              <a:gd name="T12" fmla="*/ 21600 h 21600"/>
            </a:gdLst>
            <a:ahLst/>
            <a:cxnLst>
              <a:cxn ang="T6">
                <a:pos x="T0" y="T1"/>
              </a:cxn>
              <a:cxn ang="T7">
                <a:pos x="T2" y="T3"/>
              </a:cxn>
              <a:cxn ang="T8">
                <a:pos x="T4" y="T5"/>
              </a:cxn>
            </a:cxnLst>
            <a:rect l="T9" t="T10" r="T11" b="T12"/>
            <a:pathLst>
              <a:path w="36684" h="21600" fill="none" extrusionOk="0">
                <a:moveTo>
                  <a:pt x="-1" y="6139"/>
                </a:moveTo>
                <a:cubicBezTo>
                  <a:pt x="4034" y="2203"/>
                  <a:pt x="9447" y="-1"/>
                  <a:pt x="15084" y="0"/>
                </a:cubicBezTo>
                <a:cubicBezTo>
                  <a:pt x="27013" y="0"/>
                  <a:pt x="36684" y="9670"/>
                  <a:pt x="36684" y="21600"/>
                </a:cubicBezTo>
              </a:path>
              <a:path w="36684" h="21600" stroke="0" extrusionOk="0">
                <a:moveTo>
                  <a:pt x="-1" y="6139"/>
                </a:moveTo>
                <a:cubicBezTo>
                  <a:pt x="4034" y="2203"/>
                  <a:pt x="9447" y="-1"/>
                  <a:pt x="15084" y="0"/>
                </a:cubicBezTo>
                <a:cubicBezTo>
                  <a:pt x="27013" y="0"/>
                  <a:pt x="36684" y="9670"/>
                  <a:pt x="36684" y="21600"/>
                </a:cubicBezTo>
                <a:lnTo>
                  <a:pt x="15084" y="21600"/>
                </a:lnTo>
                <a:lnTo>
                  <a:pt x="-1" y="6139"/>
                </a:lnTo>
                <a:close/>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112" name="Text Box 10">
            <a:extLst>
              <a:ext uri="{FF2B5EF4-FFF2-40B4-BE49-F238E27FC236}">
                <a16:creationId xmlns:a16="http://schemas.microsoft.com/office/drawing/2014/main" xmlns="" id="{0A930421-4D30-47A4-BF37-D10595D6D028}"/>
              </a:ext>
            </a:extLst>
          </p:cNvPr>
          <p:cNvSpPr txBox="1">
            <a:spLocks noChangeArrowheads="1"/>
          </p:cNvSpPr>
          <p:nvPr/>
        </p:nvSpPr>
        <p:spPr bwMode="auto">
          <a:xfrm>
            <a:off x="4495800" y="304800"/>
            <a:ext cx="243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3200">
                <a:solidFill>
                  <a:schemeClr val="tx1"/>
                </a:solidFill>
                <a:latin typeface="Arial" panose="020B0604020202020204" pitchFamily="34" charset="0"/>
              </a:defRPr>
            </a:lvl1pPr>
            <a:lvl2pPr marL="742950" indent="-285750">
              <a:spcBef>
                <a:spcPct val="20000"/>
              </a:spcBef>
              <a:buSzPct val="80000"/>
              <a:buBlip>
                <a:blip r:embed="rId4"/>
              </a:buBlip>
              <a:defRPr sz="2800">
                <a:solidFill>
                  <a:schemeClr val="tx1"/>
                </a:solidFill>
                <a:latin typeface="Arial" panose="020B0604020202020204" pitchFamily="34" charset="0"/>
              </a:defRPr>
            </a:lvl2pPr>
            <a:lvl3pPr marL="1143000" indent="-228600">
              <a:spcBef>
                <a:spcPct val="20000"/>
              </a:spcBef>
              <a:buSzPct val="70000"/>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a:t>horizontal</a:t>
            </a:r>
            <a:endParaRPr lang="en-US" altLang="en-US" sz="1800"/>
          </a:p>
        </p:txBody>
      </p:sp>
      <p:sp>
        <p:nvSpPr>
          <p:cNvPr id="47113" name="Text Box 11">
            <a:extLst>
              <a:ext uri="{FF2B5EF4-FFF2-40B4-BE49-F238E27FC236}">
                <a16:creationId xmlns:a16="http://schemas.microsoft.com/office/drawing/2014/main" xmlns="" id="{DE80A431-DBB8-44AC-9B69-193B8D9D4D9D}"/>
              </a:ext>
            </a:extLst>
          </p:cNvPr>
          <p:cNvSpPr txBox="1">
            <a:spLocks noChangeArrowheads="1"/>
          </p:cNvSpPr>
          <p:nvPr/>
        </p:nvSpPr>
        <p:spPr bwMode="auto">
          <a:xfrm>
            <a:off x="4114800" y="2590800"/>
            <a:ext cx="160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3200">
                <a:solidFill>
                  <a:schemeClr val="tx1"/>
                </a:solidFill>
                <a:latin typeface="Arial" panose="020B0604020202020204" pitchFamily="34" charset="0"/>
              </a:defRPr>
            </a:lvl1pPr>
            <a:lvl2pPr marL="742950" indent="-285750">
              <a:spcBef>
                <a:spcPct val="20000"/>
              </a:spcBef>
              <a:buSzPct val="80000"/>
              <a:buBlip>
                <a:blip r:embed="rId4"/>
              </a:buBlip>
              <a:defRPr sz="2800">
                <a:solidFill>
                  <a:schemeClr val="tx1"/>
                </a:solidFill>
                <a:latin typeface="Arial" panose="020B0604020202020204" pitchFamily="34" charset="0"/>
              </a:defRPr>
            </a:lvl2pPr>
            <a:lvl3pPr marL="1143000" indent="-228600">
              <a:spcBef>
                <a:spcPct val="20000"/>
              </a:spcBef>
              <a:buSzPct val="70000"/>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a:t>curved</a:t>
            </a:r>
            <a:endParaRPr lang="en-US" altLang="en-US" sz="1800"/>
          </a:p>
        </p:txBody>
      </p:sp>
      <p:sp>
        <p:nvSpPr>
          <p:cNvPr id="47114" name="Text Box 12">
            <a:extLst>
              <a:ext uri="{FF2B5EF4-FFF2-40B4-BE49-F238E27FC236}">
                <a16:creationId xmlns:a16="http://schemas.microsoft.com/office/drawing/2014/main" xmlns="" id="{1C48CC62-B49A-4FB8-ADD3-5C64BFD87D36}"/>
              </a:ext>
            </a:extLst>
          </p:cNvPr>
          <p:cNvSpPr txBox="1">
            <a:spLocks noChangeArrowheads="1"/>
          </p:cNvSpPr>
          <p:nvPr/>
        </p:nvSpPr>
        <p:spPr bwMode="auto">
          <a:xfrm>
            <a:off x="7315200" y="2209800"/>
            <a:ext cx="244475"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3200">
                <a:solidFill>
                  <a:schemeClr val="tx1"/>
                </a:solidFill>
                <a:latin typeface="Arial" panose="020B0604020202020204" pitchFamily="34" charset="0"/>
              </a:defRPr>
            </a:lvl1pPr>
            <a:lvl2pPr marL="742950" indent="-285750">
              <a:spcBef>
                <a:spcPct val="20000"/>
              </a:spcBef>
              <a:buSzPct val="80000"/>
              <a:buBlip>
                <a:blip r:embed="rId4"/>
              </a:buBlip>
              <a:defRPr sz="2800">
                <a:solidFill>
                  <a:schemeClr val="tx1"/>
                </a:solidFill>
                <a:latin typeface="Arial" panose="020B0604020202020204" pitchFamily="34" charset="0"/>
              </a:defRPr>
            </a:lvl2pPr>
            <a:lvl3pPr marL="1143000" indent="-228600">
              <a:spcBef>
                <a:spcPct val="20000"/>
              </a:spcBef>
              <a:buSzPct val="70000"/>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a:t>vertical</a:t>
            </a:r>
          </a:p>
        </p:txBody>
      </p:sp>
      <p:sp>
        <p:nvSpPr>
          <p:cNvPr id="47115" name="Text Box 13">
            <a:extLst>
              <a:ext uri="{FF2B5EF4-FFF2-40B4-BE49-F238E27FC236}">
                <a16:creationId xmlns:a16="http://schemas.microsoft.com/office/drawing/2014/main" xmlns="" id="{1CDCA204-493B-47EB-8E4A-0AAEBAC3D6DC}"/>
              </a:ext>
            </a:extLst>
          </p:cNvPr>
          <p:cNvSpPr txBox="1">
            <a:spLocks noChangeArrowheads="1"/>
          </p:cNvSpPr>
          <p:nvPr/>
        </p:nvSpPr>
        <p:spPr bwMode="auto">
          <a:xfrm>
            <a:off x="4648200" y="4419600"/>
            <a:ext cx="175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3200">
                <a:solidFill>
                  <a:schemeClr val="tx1"/>
                </a:solidFill>
                <a:latin typeface="Arial" panose="020B0604020202020204" pitchFamily="34" charset="0"/>
              </a:defRPr>
            </a:lvl1pPr>
            <a:lvl2pPr marL="742950" indent="-285750">
              <a:spcBef>
                <a:spcPct val="20000"/>
              </a:spcBef>
              <a:buSzPct val="80000"/>
              <a:buBlip>
                <a:blip r:embed="rId4"/>
              </a:buBlip>
              <a:defRPr sz="2800">
                <a:solidFill>
                  <a:schemeClr val="tx1"/>
                </a:solidFill>
                <a:latin typeface="Arial" panose="020B0604020202020204" pitchFamily="34" charset="0"/>
              </a:defRPr>
            </a:lvl2pPr>
            <a:lvl3pPr marL="1143000" indent="-228600">
              <a:spcBef>
                <a:spcPct val="20000"/>
              </a:spcBef>
              <a:buSzPct val="70000"/>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a:t>diagonal</a:t>
            </a:r>
            <a:endParaRPr lang="en-US" altLang="en-US" sz="1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xmlns="" id="{2F71E395-C90B-4AC0-90D1-BA671AE572EE}"/>
              </a:ext>
            </a:extLst>
          </p:cNvPr>
          <p:cNvSpPr>
            <a:spLocks noGrp="1" noChangeArrowheads="1"/>
          </p:cNvSpPr>
          <p:nvPr>
            <p:ph type="title"/>
          </p:nvPr>
        </p:nvSpPr>
        <p:spPr/>
        <p:txBody>
          <a:bodyPr/>
          <a:lstStyle/>
          <a:p>
            <a:pPr eaLnBrk="1" hangingPunct="1"/>
            <a:r>
              <a:rPr lang="en-US" altLang="en-US" sz="5000">
                <a:latin typeface="Lucida Handwriting" panose="03010101010101010101" pitchFamily="66" charset="0"/>
              </a:rPr>
              <a:t>Line</a:t>
            </a:r>
          </a:p>
        </p:txBody>
      </p:sp>
      <p:sp>
        <p:nvSpPr>
          <p:cNvPr id="49155" name="Rectangle 4">
            <a:extLst>
              <a:ext uri="{FF2B5EF4-FFF2-40B4-BE49-F238E27FC236}">
                <a16:creationId xmlns:a16="http://schemas.microsoft.com/office/drawing/2014/main" xmlns="" id="{0466CD29-92C9-439D-B28E-13EA3092AEA2}"/>
              </a:ext>
            </a:extLst>
          </p:cNvPr>
          <p:cNvSpPr>
            <a:spLocks noGrp="1" noChangeArrowheads="1"/>
          </p:cNvSpPr>
          <p:nvPr>
            <p:ph type="body" sz="half" idx="1"/>
          </p:nvPr>
        </p:nvSpPr>
        <p:spPr/>
        <p:txBody>
          <a:bodyPr/>
          <a:lstStyle/>
          <a:p>
            <a:pPr eaLnBrk="1" hangingPunct="1"/>
            <a:r>
              <a:rPr lang="en-US" altLang="en-US" sz="2400"/>
              <a:t>The outline of an object</a:t>
            </a:r>
          </a:p>
          <a:p>
            <a:pPr eaLnBrk="1" hangingPunct="1"/>
            <a:r>
              <a:rPr lang="en-US" altLang="en-US" sz="2400"/>
              <a:t>2 points that are connected</a:t>
            </a:r>
          </a:p>
          <a:p>
            <a:pPr eaLnBrk="1" hangingPunct="1"/>
            <a:r>
              <a:rPr lang="en-US" altLang="en-US" sz="2400"/>
              <a:t>They give direction and divide space.</a:t>
            </a:r>
          </a:p>
          <a:p>
            <a:pPr eaLnBrk="1" hangingPunct="1"/>
            <a:r>
              <a:rPr lang="en-US" altLang="en-US" sz="2400"/>
              <a:t>Types</a:t>
            </a:r>
          </a:p>
          <a:p>
            <a:pPr lvl="1" eaLnBrk="1" hangingPunct="1"/>
            <a:r>
              <a:rPr lang="en-US" altLang="en-US" sz="2000"/>
              <a:t>Horizontal</a:t>
            </a:r>
          </a:p>
          <a:p>
            <a:pPr lvl="1" eaLnBrk="1" hangingPunct="1"/>
            <a:r>
              <a:rPr lang="en-US" altLang="en-US" sz="2000"/>
              <a:t>Vertical</a:t>
            </a:r>
          </a:p>
          <a:p>
            <a:pPr lvl="1" eaLnBrk="1" hangingPunct="1"/>
            <a:r>
              <a:rPr lang="en-US" altLang="en-US" sz="2000"/>
              <a:t>Diagonal</a:t>
            </a:r>
          </a:p>
          <a:p>
            <a:pPr lvl="1" eaLnBrk="1" hangingPunct="1"/>
            <a:r>
              <a:rPr lang="en-US" altLang="en-US" sz="2000"/>
              <a:t>Curved</a:t>
            </a:r>
          </a:p>
          <a:p>
            <a:pPr eaLnBrk="1" hangingPunct="1"/>
            <a:endParaRPr lang="en-US" altLang="en-US" sz="2400"/>
          </a:p>
        </p:txBody>
      </p:sp>
      <p:pic>
        <p:nvPicPr>
          <p:cNvPr id="49156" name="Picture 7" descr="staircase">
            <a:extLst>
              <a:ext uri="{FF2B5EF4-FFF2-40B4-BE49-F238E27FC236}">
                <a16:creationId xmlns:a16="http://schemas.microsoft.com/office/drawing/2014/main" xmlns="" id="{394A0241-EDCF-4F1D-944D-36D7655BADBA}"/>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114800" y="3657600"/>
            <a:ext cx="5029200" cy="3200400"/>
          </a:xfrm>
          <a:noFill/>
          <a:ln>
            <a:solidFill>
              <a:schemeClr val="tx1"/>
            </a:solidFill>
            <a:miter lim="800000"/>
            <a:headEnd/>
            <a:tailEnd/>
          </a:ln>
        </p:spPr>
      </p:pic>
      <p:pic>
        <p:nvPicPr>
          <p:cNvPr id="49157" name="Picture 8" descr="staircas">
            <a:extLst>
              <a:ext uri="{FF2B5EF4-FFF2-40B4-BE49-F238E27FC236}">
                <a16:creationId xmlns:a16="http://schemas.microsoft.com/office/drawing/2014/main" xmlns="" id="{6CC987CF-4EB8-4C10-A80A-FAA1D36D3EC0}"/>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l="-3064" t="7809" b="7809"/>
          <a:stretch>
            <a:fillRect/>
          </a:stretch>
        </p:blipFill>
        <p:spPr>
          <a:xfrm>
            <a:off x="4343400" y="0"/>
            <a:ext cx="4800600" cy="3641725"/>
          </a:xfrm>
          <a:noFill/>
          <a:ln>
            <a:solidFill>
              <a:schemeClr val="tx1"/>
            </a:solid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xmlns="" id="{833F3715-2C3D-4663-906D-3ABE4CDA50C8}"/>
              </a:ext>
            </a:extLst>
          </p:cNvPr>
          <p:cNvSpPr>
            <a:spLocks noGrp="1" noChangeArrowheads="1"/>
          </p:cNvSpPr>
          <p:nvPr>
            <p:ph type="title"/>
          </p:nvPr>
        </p:nvSpPr>
        <p:spPr>
          <a:xfrm>
            <a:off x="228600" y="152400"/>
            <a:ext cx="6629400" cy="609600"/>
          </a:xfrm>
        </p:spPr>
        <p:txBody>
          <a:bodyPr/>
          <a:lstStyle/>
          <a:p>
            <a:pPr algn="ctr" eaLnBrk="1" hangingPunct="1"/>
            <a:r>
              <a:rPr lang="en-US" altLang="en-US"/>
              <a:t>Vertical Lines</a:t>
            </a:r>
          </a:p>
        </p:txBody>
      </p:sp>
      <p:sp>
        <p:nvSpPr>
          <p:cNvPr id="51203" name="Rectangle 3">
            <a:extLst>
              <a:ext uri="{FF2B5EF4-FFF2-40B4-BE49-F238E27FC236}">
                <a16:creationId xmlns:a16="http://schemas.microsoft.com/office/drawing/2014/main" xmlns="" id="{6233082A-71F2-4924-9E8D-81944AA87768}"/>
              </a:ext>
            </a:extLst>
          </p:cNvPr>
          <p:cNvSpPr>
            <a:spLocks noGrp="1" noChangeArrowheads="1"/>
          </p:cNvSpPr>
          <p:nvPr>
            <p:ph type="body" sz="half" idx="1"/>
          </p:nvPr>
        </p:nvSpPr>
        <p:spPr>
          <a:xfrm>
            <a:off x="228600" y="762000"/>
            <a:ext cx="3616325" cy="1905000"/>
          </a:xfrm>
        </p:spPr>
        <p:txBody>
          <a:bodyPr/>
          <a:lstStyle/>
          <a:p>
            <a:pPr eaLnBrk="1" hangingPunct="1">
              <a:lnSpc>
                <a:spcPct val="90000"/>
              </a:lnSpc>
            </a:pPr>
            <a:r>
              <a:rPr lang="en-US" altLang="en-US" sz="2400"/>
              <a:t>Vertical lines– feeling of power, dignity and masculinity, height</a:t>
            </a:r>
          </a:p>
          <a:p>
            <a:pPr eaLnBrk="1" hangingPunct="1">
              <a:lnSpc>
                <a:spcPct val="90000"/>
              </a:lnSpc>
            </a:pPr>
            <a:endParaRPr lang="en-US" altLang="en-US" sz="2400"/>
          </a:p>
          <a:p>
            <a:pPr eaLnBrk="1" hangingPunct="1">
              <a:lnSpc>
                <a:spcPct val="90000"/>
              </a:lnSpc>
            </a:pPr>
            <a:endParaRPr lang="en-US" altLang="en-US" sz="2400"/>
          </a:p>
        </p:txBody>
      </p:sp>
      <p:pic>
        <p:nvPicPr>
          <p:cNvPr id="51204" name="Picture 15" descr="Tall-living-room">
            <a:extLst>
              <a:ext uri="{FF2B5EF4-FFF2-40B4-BE49-F238E27FC236}">
                <a16:creationId xmlns:a16="http://schemas.microsoft.com/office/drawing/2014/main" xmlns="" id="{5DB0E98F-39CC-4B09-B719-8FEC6485050B}"/>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228600" y="1905000"/>
            <a:ext cx="3602038" cy="4800600"/>
          </a:xfrm>
          <a:noFill/>
          <a:ln>
            <a:solidFill>
              <a:schemeClr val="tx1"/>
            </a:solidFill>
            <a:miter lim="800000"/>
            <a:headEnd/>
            <a:tailEnd/>
          </a:ln>
        </p:spPr>
      </p:pic>
      <p:pic>
        <p:nvPicPr>
          <p:cNvPr id="51205" name="Picture 20" descr="jasmine_2">
            <a:extLst>
              <a:ext uri="{FF2B5EF4-FFF2-40B4-BE49-F238E27FC236}">
                <a16:creationId xmlns:a16="http://schemas.microsoft.com/office/drawing/2014/main" xmlns="" id="{C761B262-8BA0-4763-9DD9-7210CB7EE5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2717" y="1203960"/>
            <a:ext cx="4908883" cy="548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a:extLst>
              <a:ext uri="{FF2B5EF4-FFF2-40B4-BE49-F238E27FC236}">
                <a16:creationId xmlns:a16="http://schemas.microsoft.com/office/drawing/2014/main" xmlns="" id="{4A61625A-1121-4220-809D-2D6C7521F532}"/>
              </a:ext>
            </a:extLst>
          </p:cNvPr>
          <p:cNvSpPr>
            <a:spLocks noGrp="1" noChangeArrowheads="1"/>
          </p:cNvSpPr>
          <p:nvPr>
            <p:ph type="title" idx="4294967295"/>
          </p:nvPr>
        </p:nvSpPr>
        <p:spPr>
          <a:xfrm>
            <a:off x="219075" y="227013"/>
            <a:ext cx="5191125" cy="611187"/>
          </a:xfrm>
        </p:spPr>
        <p:txBody>
          <a:bodyPr/>
          <a:lstStyle/>
          <a:p>
            <a:pPr eaLnBrk="1" hangingPunct="1"/>
            <a:r>
              <a:rPr lang="en-US" altLang="en-US" dirty="0"/>
              <a:t>Vertical Lines cont.</a:t>
            </a:r>
          </a:p>
        </p:txBody>
      </p:sp>
      <p:sp>
        <p:nvSpPr>
          <p:cNvPr id="53251" name="Rectangle 5">
            <a:extLst>
              <a:ext uri="{FF2B5EF4-FFF2-40B4-BE49-F238E27FC236}">
                <a16:creationId xmlns:a16="http://schemas.microsoft.com/office/drawing/2014/main" xmlns="" id="{6ADDCD63-75A2-4CF1-9969-4A44332A114D}"/>
              </a:ext>
            </a:extLst>
          </p:cNvPr>
          <p:cNvSpPr>
            <a:spLocks noGrp="1" noChangeArrowheads="1"/>
          </p:cNvSpPr>
          <p:nvPr>
            <p:ph type="body" sz="half" idx="4294967295"/>
          </p:nvPr>
        </p:nvSpPr>
        <p:spPr>
          <a:xfrm>
            <a:off x="304800" y="838200"/>
            <a:ext cx="6858000" cy="914400"/>
          </a:xfrm>
        </p:spPr>
        <p:txBody>
          <a:bodyPr/>
          <a:lstStyle/>
          <a:p>
            <a:pPr eaLnBrk="1" hangingPunct="1"/>
            <a:r>
              <a:rPr lang="en-US" altLang="en-US" sz="2400"/>
              <a:t>Lends dignity and formality</a:t>
            </a:r>
          </a:p>
          <a:p>
            <a:pPr eaLnBrk="1" hangingPunct="1"/>
            <a:r>
              <a:rPr lang="en-US" altLang="en-US" sz="2400"/>
              <a:t>Creates feelings of aspiration &amp; ascension</a:t>
            </a:r>
          </a:p>
        </p:txBody>
      </p:sp>
      <p:pic>
        <p:nvPicPr>
          <p:cNvPr id="53252" name="Picture 13" descr="vertical">
            <a:extLst>
              <a:ext uri="{FF2B5EF4-FFF2-40B4-BE49-F238E27FC236}">
                <a16:creationId xmlns:a16="http://schemas.microsoft.com/office/drawing/2014/main" xmlns="" id="{13CCEC6E-8A75-4042-9945-D8215392B755}"/>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381000" y="1905000"/>
            <a:ext cx="5257800" cy="4924425"/>
          </a:xfrm>
          <a:ln>
            <a:solidFill>
              <a:schemeClr val="tx1"/>
            </a:solidFill>
            <a:miter lim="800000"/>
            <a:headEnd/>
            <a:tailEnd/>
          </a:ln>
        </p:spPr>
      </p:pic>
      <p:pic>
        <p:nvPicPr>
          <p:cNvPr id="53253" name="Picture 15" descr="vertial">
            <a:extLst>
              <a:ext uri="{FF2B5EF4-FFF2-40B4-BE49-F238E27FC236}">
                <a16:creationId xmlns:a16="http://schemas.microsoft.com/office/drawing/2014/main" xmlns="" id="{9CDAC6EC-3CFE-42CF-AACE-870BF0C5DB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4638" y="152400"/>
            <a:ext cx="2519362" cy="6705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xmlns="" id="{0D636872-0410-4D62-969C-7DE10D56E6C3}"/>
              </a:ext>
            </a:extLst>
          </p:cNvPr>
          <p:cNvSpPr>
            <a:spLocks noGrp="1" noChangeArrowheads="1"/>
          </p:cNvSpPr>
          <p:nvPr>
            <p:ph type="title"/>
          </p:nvPr>
        </p:nvSpPr>
        <p:spPr>
          <a:xfrm>
            <a:off x="0" y="152400"/>
            <a:ext cx="3657600" cy="990600"/>
          </a:xfrm>
        </p:spPr>
        <p:txBody>
          <a:bodyPr/>
          <a:lstStyle/>
          <a:p>
            <a:r>
              <a:rPr lang="en-US" altLang="en-US" dirty="0"/>
              <a:t>More Vertical Lines</a:t>
            </a:r>
          </a:p>
        </p:txBody>
      </p:sp>
      <p:pic>
        <p:nvPicPr>
          <p:cNvPr id="55299" name="Picture 3" descr="vertical3">
            <a:extLst>
              <a:ext uri="{FF2B5EF4-FFF2-40B4-BE49-F238E27FC236}">
                <a16:creationId xmlns:a16="http://schemas.microsoft.com/office/drawing/2014/main" xmlns="" id="{352DB0FD-252A-4A50-9A52-C7F894041DC9}"/>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1371600"/>
            <a:ext cx="3657600" cy="5029200"/>
          </a:xfrm>
          <a:ln>
            <a:solidFill>
              <a:schemeClr val="tx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5300" name="Picture 4" descr="vert4">
            <a:extLst>
              <a:ext uri="{FF2B5EF4-FFF2-40B4-BE49-F238E27FC236}">
                <a16:creationId xmlns:a16="http://schemas.microsoft.com/office/drawing/2014/main" xmlns="" id="{5EFA9DF6-CE13-4691-AE33-F1135A98A4B4}"/>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3987800" y="76200"/>
            <a:ext cx="5156200" cy="6705600"/>
          </a:xfrm>
          <a:ln>
            <a:solidFill>
              <a:schemeClr val="tx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xmlns="" id="{E31873F9-6639-41CF-B7BB-9F431BE4736B}"/>
              </a:ext>
            </a:extLst>
          </p:cNvPr>
          <p:cNvSpPr>
            <a:spLocks noGrp="1" noChangeArrowheads="1"/>
          </p:cNvSpPr>
          <p:nvPr>
            <p:ph type="title"/>
          </p:nvPr>
        </p:nvSpPr>
        <p:spPr>
          <a:xfrm>
            <a:off x="228600" y="228600"/>
            <a:ext cx="7315200" cy="762000"/>
          </a:xfrm>
        </p:spPr>
        <p:txBody>
          <a:bodyPr/>
          <a:lstStyle/>
          <a:p>
            <a:pPr algn="ctr" eaLnBrk="1" hangingPunct="1"/>
            <a:r>
              <a:rPr lang="en-US" altLang="en-US"/>
              <a:t>Horizontal Lines</a:t>
            </a:r>
          </a:p>
        </p:txBody>
      </p:sp>
      <p:sp>
        <p:nvSpPr>
          <p:cNvPr id="57347" name="Rectangle 3">
            <a:extLst>
              <a:ext uri="{FF2B5EF4-FFF2-40B4-BE49-F238E27FC236}">
                <a16:creationId xmlns:a16="http://schemas.microsoft.com/office/drawing/2014/main" xmlns="" id="{6C6FAF50-1B37-4D8D-BC35-84F4213AB29B}"/>
              </a:ext>
            </a:extLst>
          </p:cNvPr>
          <p:cNvSpPr>
            <a:spLocks noGrp="1" noChangeArrowheads="1"/>
          </p:cNvSpPr>
          <p:nvPr>
            <p:ph type="body" sz="half" idx="1"/>
          </p:nvPr>
        </p:nvSpPr>
        <p:spPr>
          <a:xfrm>
            <a:off x="228600" y="914400"/>
            <a:ext cx="7162800" cy="609600"/>
          </a:xfrm>
        </p:spPr>
        <p:txBody>
          <a:bodyPr/>
          <a:lstStyle/>
          <a:p>
            <a:pPr eaLnBrk="1" hangingPunct="1"/>
            <a:r>
              <a:rPr lang="en-US" altLang="en-US" sz="2800"/>
              <a:t>Horizontal lines—sturdy, calm, restful</a:t>
            </a:r>
          </a:p>
        </p:txBody>
      </p:sp>
      <p:pic>
        <p:nvPicPr>
          <p:cNvPr id="57348" name="Picture 9" descr="design">
            <a:extLst>
              <a:ext uri="{FF2B5EF4-FFF2-40B4-BE49-F238E27FC236}">
                <a16:creationId xmlns:a16="http://schemas.microsoft.com/office/drawing/2014/main" xmlns="" id="{63DE4FE8-1188-4E25-96F5-3AFA8F9289E5}"/>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r="22464"/>
          <a:stretch>
            <a:fillRect/>
          </a:stretch>
        </p:blipFill>
        <p:spPr>
          <a:xfrm>
            <a:off x="152400" y="1752600"/>
            <a:ext cx="4446710" cy="4663440"/>
          </a:xfrm>
          <a:noFill/>
          <a:ln>
            <a:solidFill>
              <a:schemeClr val="tx1"/>
            </a:solidFill>
            <a:miter lim="800000"/>
            <a:headEnd/>
            <a:tailEnd/>
          </a:ln>
        </p:spPr>
      </p:pic>
      <p:pic>
        <p:nvPicPr>
          <p:cNvPr id="57349" name="Picture 12" descr="gI_HSBCMC23">
            <a:extLst>
              <a:ext uri="{FF2B5EF4-FFF2-40B4-BE49-F238E27FC236}">
                <a16:creationId xmlns:a16="http://schemas.microsoft.com/office/drawing/2014/main" xmlns="" id="{C8B70B29-5A30-4CE9-8645-485C0BC644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109787"/>
            <a:ext cx="4343400" cy="4086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xmlns="" id="{CB0CFF37-C336-424F-B8AD-8211E97309CF}"/>
              </a:ext>
            </a:extLst>
          </p:cNvPr>
          <p:cNvSpPr>
            <a:spLocks noGrp="1" noChangeArrowheads="1"/>
          </p:cNvSpPr>
          <p:nvPr>
            <p:ph type="title"/>
          </p:nvPr>
        </p:nvSpPr>
        <p:spPr>
          <a:xfrm>
            <a:off x="0" y="609600"/>
            <a:ext cx="2971800" cy="1447800"/>
          </a:xfrm>
        </p:spPr>
        <p:txBody>
          <a:bodyPr/>
          <a:lstStyle/>
          <a:p>
            <a:pPr algn="ctr"/>
            <a:r>
              <a:rPr lang="en-US" altLang="en-US"/>
              <a:t>Horizontal </a:t>
            </a:r>
            <a:br>
              <a:rPr lang="en-US" altLang="en-US"/>
            </a:br>
            <a:r>
              <a:rPr lang="en-US" altLang="en-US"/>
              <a:t>Line</a:t>
            </a:r>
          </a:p>
        </p:txBody>
      </p:sp>
      <p:pic>
        <p:nvPicPr>
          <p:cNvPr id="59395" name="Picture 3" descr="horizontal details">
            <a:extLst>
              <a:ext uri="{FF2B5EF4-FFF2-40B4-BE49-F238E27FC236}">
                <a16:creationId xmlns:a16="http://schemas.microsoft.com/office/drawing/2014/main" xmlns="" id="{9F649FEF-E2CC-4639-82C1-DB4F6E51E79A}"/>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870200" y="152400"/>
            <a:ext cx="6273800" cy="6705600"/>
          </a:xfrm>
          <a:ln>
            <a:solidFill>
              <a:schemeClr val="tx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a:extLst>
              <a:ext uri="{FF2B5EF4-FFF2-40B4-BE49-F238E27FC236}">
                <a16:creationId xmlns:a16="http://schemas.microsoft.com/office/drawing/2014/main" xmlns="" id="{DC98F014-96DA-440A-8D02-B4807E8192F8}"/>
              </a:ext>
            </a:extLst>
          </p:cNvPr>
          <p:cNvSpPr>
            <a:spLocks noGrp="1" noChangeArrowheads="1"/>
          </p:cNvSpPr>
          <p:nvPr>
            <p:ph type="title" idx="4294967295"/>
          </p:nvPr>
        </p:nvSpPr>
        <p:spPr>
          <a:xfrm>
            <a:off x="219075" y="227013"/>
            <a:ext cx="7096125" cy="687387"/>
          </a:xfrm>
        </p:spPr>
        <p:txBody>
          <a:bodyPr/>
          <a:lstStyle/>
          <a:p>
            <a:pPr algn="ctr" eaLnBrk="1" hangingPunct="1"/>
            <a:r>
              <a:rPr lang="en-US" altLang="en-US" dirty="0"/>
              <a:t>More Horizontal Line</a:t>
            </a:r>
          </a:p>
        </p:txBody>
      </p:sp>
      <p:sp>
        <p:nvSpPr>
          <p:cNvPr id="61443" name="Rectangle 5">
            <a:extLst>
              <a:ext uri="{FF2B5EF4-FFF2-40B4-BE49-F238E27FC236}">
                <a16:creationId xmlns:a16="http://schemas.microsoft.com/office/drawing/2014/main" xmlns="" id="{E5CDE95E-A384-4C47-999B-C038ECCA235E}"/>
              </a:ext>
            </a:extLst>
          </p:cNvPr>
          <p:cNvSpPr>
            <a:spLocks noGrp="1" noChangeArrowheads="1"/>
          </p:cNvSpPr>
          <p:nvPr>
            <p:ph type="body" sz="half" idx="4294967295"/>
          </p:nvPr>
        </p:nvSpPr>
        <p:spPr>
          <a:xfrm>
            <a:off x="381000" y="914400"/>
            <a:ext cx="6705600" cy="1066800"/>
          </a:xfrm>
        </p:spPr>
        <p:txBody>
          <a:bodyPr/>
          <a:lstStyle/>
          <a:p>
            <a:pPr algn="ctr" eaLnBrk="1" hangingPunct="1"/>
            <a:r>
              <a:rPr lang="en-US" altLang="en-US" sz="2800"/>
              <a:t>Restful - Relaxing - Informal</a:t>
            </a:r>
          </a:p>
        </p:txBody>
      </p:sp>
      <p:pic>
        <p:nvPicPr>
          <p:cNvPr id="61444" name="Picture 9" descr="horizontal">
            <a:extLst>
              <a:ext uri="{FF2B5EF4-FFF2-40B4-BE49-F238E27FC236}">
                <a16:creationId xmlns:a16="http://schemas.microsoft.com/office/drawing/2014/main" xmlns="" id="{53BE42AE-E0EB-4CA7-882B-7219662F6D22}"/>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609600" y="1600200"/>
            <a:ext cx="8153400" cy="5257800"/>
          </a:xfrm>
          <a:ln>
            <a:solidFill>
              <a:schemeClr val="tx1"/>
            </a:solid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xmlns="" id="{B808D91F-F27D-41F7-9289-BC6273ADCCE4}"/>
              </a:ext>
            </a:extLst>
          </p:cNvPr>
          <p:cNvSpPr>
            <a:spLocks noGrp="1" noChangeArrowheads="1"/>
          </p:cNvSpPr>
          <p:nvPr>
            <p:ph type="title" idx="4294967295"/>
          </p:nvPr>
        </p:nvSpPr>
        <p:spPr>
          <a:xfrm>
            <a:off x="0" y="304800"/>
            <a:ext cx="7477125" cy="1143000"/>
          </a:xfrm>
        </p:spPr>
        <p:txBody>
          <a:bodyPr/>
          <a:lstStyle/>
          <a:p>
            <a:pPr algn="ctr" eaLnBrk="1" hangingPunct="1"/>
            <a:r>
              <a:rPr lang="en-US" altLang="en-US"/>
              <a:t>Patterns </a:t>
            </a:r>
          </a:p>
        </p:txBody>
      </p:sp>
      <p:sp>
        <p:nvSpPr>
          <p:cNvPr id="8195" name="Rectangle 5">
            <a:extLst>
              <a:ext uri="{FF2B5EF4-FFF2-40B4-BE49-F238E27FC236}">
                <a16:creationId xmlns:a16="http://schemas.microsoft.com/office/drawing/2014/main" xmlns="" id="{10C3A5FC-5ABD-4557-AD8C-8DD0AF9B6A51}"/>
              </a:ext>
            </a:extLst>
          </p:cNvPr>
          <p:cNvSpPr>
            <a:spLocks noGrp="1" noChangeArrowheads="1"/>
          </p:cNvSpPr>
          <p:nvPr>
            <p:ph type="body" sz="half" idx="4294967295"/>
          </p:nvPr>
        </p:nvSpPr>
        <p:spPr>
          <a:xfrm>
            <a:off x="0" y="1600200"/>
            <a:ext cx="3624263" cy="4497388"/>
          </a:xfrm>
        </p:spPr>
        <p:txBody>
          <a:bodyPr/>
          <a:lstStyle/>
          <a:p>
            <a:pPr eaLnBrk="1" hangingPunct="1"/>
            <a:r>
              <a:rPr lang="en-US" altLang="en-US" sz="2800"/>
              <a:t>Repetition of line, shape, form, texture and/or color</a:t>
            </a:r>
          </a:p>
          <a:p>
            <a:pPr eaLnBrk="1" hangingPunct="1"/>
            <a:r>
              <a:rPr lang="en-US" altLang="en-US" sz="2800"/>
              <a:t>Reflects the mood of the elements used</a:t>
            </a:r>
          </a:p>
          <a:p>
            <a:pPr eaLnBrk="1" hangingPunct="1"/>
            <a:r>
              <a:rPr lang="en-US" altLang="en-US" sz="2800"/>
              <a:t>Can be formal, informal, calm, playful.....</a:t>
            </a:r>
          </a:p>
        </p:txBody>
      </p:sp>
      <p:pic>
        <p:nvPicPr>
          <p:cNvPr id="8196" name="Picture 7" descr="pattern">
            <a:extLst>
              <a:ext uri="{FF2B5EF4-FFF2-40B4-BE49-F238E27FC236}">
                <a16:creationId xmlns:a16="http://schemas.microsoft.com/office/drawing/2014/main" xmlns="" id="{0437B97D-6BA4-40A9-ACA1-B1CB67B70511}"/>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3657600" y="1600200"/>
            <a:ext cx="4114800" cy="3886200"/>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xmlns="" id="{22D8DD03-EF0B-4E07-86BD-96FAC4718F54}"/>
              </a:ext>
            </a:extLst>
          </p:cNvPr>
          <p:cNvSpPr>
            <a:spLocks noGrp="1" noChangeArrowheads="1"/>
          </p:cNvSpPr>
          <p:nvPr>
            <p:ph type="title"/>
          </p:nvPr>
        </p:nvSpPr>
        <p:spPr>
          <a:xfrm>
            <a:off x="228600" y="228600"/>
            <a:ext cx="3962400" cy="609600"/>
          </a:xfrm>
        </p:spPr>
        <p:txBody>
          <a:bodyPr/>
          <a:lstStyle/>
          <a:p>
            <a:pPr algn="ctr" eaLnBrk="1" hangingPunct="1"/>
            <a:r>
              <a:rPr lang="en-US" altLang="en-US"/>
              <a:t>Diagonal Lines</a:t>
            </a:r>
          </a:p>
        </p:txBody>
      </p:sp>
      <p:sp>
        <p:nvSpPr>
          <p:cNvPr id="63491" name="Rectangle 3">
            <a:extLst>
              <a:ext uri="{FF2B5EF4-FFF2-40B4-BE49-F238E27FC236}">
                <a16:creationId xmlns:a16="http://schemas.microsoft.com/office/drawing/2014/main" xmlns="" id="{76A7D590-FED7-4E3B-ADE2-B99218AB960B}"/>
              </a:ext>
            </a:extLst>
          </p:cNvPr>
          <p:cNvSpPr>
            <a:spLocks noGrp="1" noChangeArrowheads="1"/>
          </p:cNvSpPr>
          <p:nvPr>
            <p:ph type="body" sz="half" idx="1"/>
          </p:nvPr>
        </p:nvSpPr>
        <p:spPr>
          <a:xfrm>
            <a:off x="304800" y="1219200"/>
            <a:ext cx="3886200" cy="838200"/>
          </a:xfrm>
        </p:spPr>
        <p:txBody>
          <a:bodyPr/>
          <a:lstStyle/>
          <a:p>
            <a:pPr eaLnBrk="1" hangingPunct="1">
              <a:lnSpc>
                <a:spcPct val="90000"/>
              </a:lnSpc>
            </a:pPr>
            <a:r>
              <a:rPr lang="en-US" altLang="en-US" sz="2400"/>
              <a:t>Diagonal lines - create activity and motion</a:t>
            </a:r>
          </a:p>
          <a:p>
            <a:pPr eaLnBrk="1" hangingPunct="1">
              <a:lnSpc>
                <a:spcPct val="90000"/>
              </a:lnSpc>
            </a:pPr>
            <a:endParaRPr lang="en-US" altLang="en-US" sz="2400"/>
          </a:p>
        </p:txBody>
      </p:sp>
      <p:pic>
        <p:nvPicPr>
          <p:cNvPr id="63492" name="Picture 8" descr="TheFloating207">
            <a:extLst>
              <a:ext uri="{FF2B5EF4-FFF2-40B4-BE49-F238E27FC236}">
                <a16:creationId xmlns:a16="http://schemas.microsoft.com/office/drawing/2014/main" xmlns="" id="{8F3C80BF-C367-49DE-9ACB-B86C73963154}"/>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0" y="2101850"/>
            <a:ext cx="4876800" cy="4756150"/>
          </a:xfrm>
          <a:noFill/>
          <a:ln>
            <a:solidFill>
              <a:schemeClr val="tx1"/>
            </a:solidFill>
            <a:miter lim="800000"/>
            <a:headEnd/>
            <a:tailEnd/>
          </a:ln>
        </p:spPr>
      </p:pic>
      <p:pic>
        <p:nvPicPr>
          <p:cNvPr id="63493" name="Picture 9" descr="stairs8">
            <a:extLst>
              <a:ext uri="{FF2B5EF4-FFF2-40B4-BE49-F238E27FC236}">
                <a16:creationId xmlns:a16="http://schemas.microsoft.com/office/drawing/2014/main" xmlns="" id="{0D9B47DE-B88B-4369-ABB1-9E7C993347AC}"/>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813300" y="0"/>
            <a:ext cx="4330700" cy="6858000"/>
          </a:xfrm>
          <a:noFill/>
          <a:ln>
            <a:solidFill>
              <a:schemeClr val="tx1"/>
            </a:solid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xmlns="" id="{30AD5716-109F-467C-A0FA-D0D629BBB00D}"/>
              </a:ext>
            </a:extLst>
          </p:cNvPr>
          <p:cNvSpPr>
            <a:spLocks noGrp="1" noChangeArrowheads="1"/>
          </p:cNvSpPr>
          <p:nvPr>
            <p:ph type="title"/>
          </p:nvPr>
        </p:nvSpPr>
        <p:spPr>
          <a:xfrm>
            <a:off x="4876800" y="5029200"/>
            <a:ext cx="2895600" cy="1600200"/>
          </a:xfrm>
        </p:spPr>
        <p:txBody>
          <a:bodyPr/>
          <a:lstStyle/>
          <a:p>
            <a:pPr algn="ctr"/>
            <a:r>
              <a:rPr lang="en-US" altLang="en-US" dirty="0"/>
              <a:t>More Diagonal Lines</a:t>
            </a:r>
          </a:p>
        </p:txBody>
      </p:sp>
      <p:pic>
        <p:nvPicPr>
          <p:cNvPr id="65539" name="Picture 3" descr="diagonal headboard">
            <a:extLst>
              <a:ext uri="{FF2B5EF4-FFF2-40B4-BE49-F238E27FC236}">
                <a16:creationId xmlns:a16="http://schemas.microsoft.com/office/drawing/2014/main" xmlns="" id="{9F8AF9D2-376A-4E1F-A94A-FE018233D563}"/>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588" y="0"/>
            <a:ext cx="4605338" cy="6858000"/>
          </a:xfrm>
          <a:ln>
            <a:solidFill>
              <a:schemeClr val="tx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5540" name="Picture 4" descr="diagonal in quilt">
            <a:extLst>
              <a:ext uri="{FF2B5EF4-FFF2-40B4-BE49-F238E27FC236}">
                <a16:creationId xmlns:a16="http://schemas.microsoft.com/office/drawing/2014/main" xmlns="" id="{EF0C5571-BEC5-40F0-817E-83BFE2C09A4E}"/>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8200" y="0"/>
            <a:ext cx="4495800" cy="4953000"/>
          </a:xfrm>
          <a:ln>
            <a:solidFill>
              <a:schemeClr val="tx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xmlns="" id="{82828914-CC34-4429-BB2C-F4FA934909FC}"/>
              </a:ext>
            </a:extLst>
          </p:cNvPr>
          <p:cNvSpPr>
            <a:spLocks noGrp="1" noChangeArrowheads="1"/>
          </p:cNvSpPr>
          <p:nvPr>
            <p:ph type="title" idx="4294967295"/>
          </p:nvPr>
        </p:nvSpPr>
        <p:spPr>
          <a:xfrm>
            <a:off x="152400" y="151606"/>
            <a:ext cx="3743325" cy="992188"/>
          </a:xfrm>
        </p:spPr>
        <p:txBody>
          <a:bodyPr/>
          <a:lstStyle/>
          <a:p>
            <a:pPr eaLnBrk="1" hangingPunct="1"/>
            <a:r>
              <a:rPr lang="en-US" altLang="en-US" dirty="0"/>
              <a:t>Even More Diagonal Line</a:t>
            </a:r>
          </a:p>
        </p:txBody>
      </p:sp>
      <p:sp>
        <p:nvSpPr>
          <p:cNvPr id="67587" name="Rectangle 4">
            <a:extLst>
              <a:ext uri="{FF2B5EF4-FFF2-40B4-BE49-F238E27FC236}">
                <a16:creationId xmlns:a16="http://schemas.microsoft.com/office/drawing/2014/main" xmlns="" id="{CE6C004E-786B-4955-81D9-49CCE883717D}"/>
              </a:ext>
            </a:extLst>
          </p:cNvPr>
          <p:cNvSpPr>
            <a:spLocks noGrp="1" noChangeArrowheads="1"/>
          </p:cNvSpPr>
          <p:nvPr>
            <p:ph type="body" sz="half" idx="4294967295"/>
          </p:nvPr>
        </p:nvSpPr>
        <p:spPr>
          <a:xfrm>
            <a:off x="152400" y="1219200"/>
            <a:ext cx="4038600" cy="992188"/>
          </a:xfrm>
        </p:spPr>
        <p:txBody>
          <a:bodyPr/>
          <a:lstStyle/>
          <a:p>
            <a:pPr eaLnBrk="1" hangingPunct="1"/>
            <a:r>
              <a:rPr lang="en-US" altLang="en-US" sz="2800" dirty="0"/>
              <a:t>Active</a:t>
            </a:r>
          </a:p>
          <a:p>
            <a:pPr eaLnBrk="1" hangingPunct="1"/>
            <a:r>
              <a:rPr lang="en-US" altLang="en-US" sz="2800" dirty="0"/>
              <a:t>Suggests movement</a:t>
            </a:r>
          </a:p>
        </p:txBody>
      </p:sp>
      <p:pic>
        <p:nvPicPr>
          <p:cNvPr id="67588" name="Picture 6" descr="daigonal">
            <a:extLst>
              <a:ext uri="{FF2B5EF4-FFF2-40B4-BE49-F238E27FC236}">
                <a16:creationId xmlns:a16="http://schemas.microsoft.com/office/drawing/2014/main" xmlns="" id="{72DBFDC3-9652-4554-8DCE-E35A8FFD879D}"/>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5086350" y="152400"/>
            <a:ext cx="4057650" cy="6705600"/>
          </a:xfrm>
          <a:ln w="34925">
            <a:solidFill>
              <a:schemeClr val="tx1"/>
            </a:solidFill>
            <a:miter lim="800000"/>
            <a:headEnd/>
            <a:tailEnd/>
          </a:ln>
        </p:spPr>
      </p:pic>
      <p:pic>
        <p:nvPicPr>
          <p:cNvPr id="67589" name="Picture 7" descr="diag">
            <a:extLst>
              <a:ext uri="{FF2B5EF4-FFF2-40B4-BE49-F238E27FC236}">
                <a16:creationId xmlns:a16="http://schemas.microsoft.com/office/drawing/2014/main" xmlns="" id="{D8126CC3-9086-499F-8F5F-DD080C3F29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62200"/>
            <a:ext cx="4933950" cy="4495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xmlns="" id="{B3625ADB-3208-4F0A-BCF6-5BE0DC698E89}"/>
              </a:ext>
            </a:extLst>
          </p:cNvPr>
          <p:cNvSpPr>
            <a:spLocks noGrp="1" noChangeArrowheads="1"/>
          </p:cNvSpPr>
          <p:nvPr>
            <p:ph type="title"/>
          </p:nvPr>
        </p:nvSpPr>
        <p:spPr>
          <a:xfrm>
            <a:off x="228600" y="0"/>
            <a:ext cx="7477125" cy="1143000"/>
          </a:xfrm>
        </p:spPr>
        <p:txBody>
          <a:bodyPr/>
          <a:lstStyle/>
          <a:p>
            <a:pPr algn="ctr" eaLnBrk="1" hangingPunct="1"/>
            <a:r>
              <a:rPr lang="en-US" altLang="en-US"/>
              <a:t>Curved Lines</a:t>
            </a:r>
          </a:p>
        </p:txBody>
      </p:sp>
      <p:sp>
        <p:nvSpPr>
          <p:cNvPr id="69635" name="Rectangle 3">
            <a:extLst>
              <a:ext uri="{FF2B5EF4-FFF2-40B4-BE49-F238E27FC236}">
                <a16:creationId xmlns:a16="http://schemas.microsoft.com/office/drawing/2014/main" xmlns="" id="{8CAEB6D2-5726-4A5C-8B6A-016FEF284FE8}"/>
              </a:ext>
            </a:extLst>
          </p:cNvPr>
          <p:cNvSpPr>
            <a:spLocks noGrp="1" noChangeArrowheads="1"/>
          </p:cNvSpPr>
          <p:nvPr>
            <p:ph type="body" sz="half" idx="1"/>
          </p:nvPr>
        </p:nvSpPr>
        <p:spPr>
          <a:xfrm>
            <a:off x="381000" y="914400"/>
            <a:ext cx="6213475" cy="839788"/>
          </a:xfrm>
        </p:spPr>
        <p:txBody>
          <a:bodyPr/>
          <a:lstStyle/>
          <a:p>
            <a:pPr eaLnBrk="1" hangingPunct="1">
              <a:lnSpc>
                <a:spcPct val="90000"/>
              </a:lnSpc>
            </a:pPr>
            <a:r>
              <a:rPr lang="en-US" altLang="en-US" sz="2400"/>
              <a:t>Curved lines—soften objects</a:t>
            </a:r>
          </a:p>
          <a:p>
            <a:pPr eaLnBrk="1" hangingPunct="1">
              <a:lnSpc>
                <a:spcPct val="90000"/>
              </a:lnSpc>
              <a:buFontTx/>
              <a:buNone/>
            </a:pPr>
            <a:endParaRPr lang="en-US" altLang="en-US" sz="2400"/>
          </a:p>
        </p:txBody>
      </p:sp>
      <p:pic>
        <p:nvPicPr>
          <p:cNvPr id="69636" name="Picture 5" descr="Asia-Vortex_Fashion">
            <a:extLst>
              <a:ext uri="{FF2B5EF4-FFF2-40B4-BE49-F238E27FC236}">
                <a16:creationId xmlns:a16="http://schemas.microsoft.com/office/drawing/2014/main" xmlns="" id="{22786386-AFBB-409E-A35D-5F4538916B1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524000" y="1671638"/>
            <a:ext cx="7620000" cy="5186362"/>
          </a:xfr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xmlns="" id="{C10BF4DA-440D-430B-8212-2B7CDD82A9CF}"/>
              </a:ext>
            </a:extLst>
          </p:cNvPr>
          <p:cNvSpPr>
            <a:spLocks noGrp="1" noChangeArrowheads="1"/>
          </p:cNvSpPr>
          <p:nvPr>
            <p:ph type="title"/>
          </p:nvPr>
        </p:nvSpPr>
        <p:spPr/>
        <p:txBody>
          <a:bodyPr/>
          <a:lstStyle/>
          <a:p>
            <a:r>
              <a:rPr lang="en-US" altLang="en-US" dirty="0"/>
              <a:t>Curved Line</a:t>
            </a:r>
          </a:p>
        </p:txBody>
      </p:sp>
      <p:pic>
        <p:nvPicPr>
          <p:cNvPr id="71683" name="Picture 3" descr="curved2">
            <a:extLst>
              <a:ext uri="{FF2B5EF4-FFF2-40B4-BE49-F238E27FC236}">
                <a16:creationId xmlns:a16="http://schemas.microsoft.com/office/drawing/2014/main" xmlns="" id="{E5033D06-1634-4246-A556-E02370B31F6F}"/>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8575" y="1524000"/>
            <a:ext cx="4154488" cy="5334000"/>
          </a:xfrm>
          <a:ln>
            <a:solidFill>
              <a:schemeClr val="tx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684" name="Picture 4" descr="curved3">
            <a:extLst>
              <a:ext uri="{FF2B5EF4-FFF2-40B4-BE49-F238E27FC236}">
                <a16:creationId xmlns:a16="http://schemas.microsoft.com/office/drawing/2014/main" xmlns="" id="{89BED39B-4E0A-4A85-AF35-D2F0C90D6037}"/>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267200" y="0"/>
            <a:ext cx="4876800" cy="4572000"/>
          </a:xfrm>
          <a:ln>
            <a:solidFill>
              <a:schemeClr val="tx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xmlns="" id="{4CF51B32-E1CF-438F-9501-03A57628E532}"/>
              </a:ext>
            </a:extLst>
          </p:cNvPr>
          <p:cNvSpPr>
            <a:spLocks noGrp="1" noChangeArrowheads="1"/>
          </p:cNvSpPr>
          <p:nvPr>
            <p:ph type="title" idx="4294967295"/>
          </p:nvPr>
        </p:nvSpPr>
        <p:spPr>
          <a:xfrm>
            <a:off x="914400" y="0"/>
            <a:ext cx="5638800" cy="533400"/>
          </a:xfrm>
        </p:spPr>
        <p:txBody>
          <a:bodyPr/>
          <a:lstStyle/>
          <a:p>
            <a:pPr eaLnBrk="1" hangingPunct="1"/>
            <a:r>
              <a:rPr lang="en-US" altLang="en-US" dirty="0"/>
              <a:t>More Curved Line</a:t>
            </a:r>
          </a:p>
        </p:txBody>
      </p:sp>
      <p:sp>
        <p:nvSpPr>
          <p:cNvPr id="73731" name="Rectangle 4">
            <a:extLst>
              <a:ext uri="{FF2B5EF4-FFF2-40B4-BE49-F238E27FC236}">
                <a16:creationId xmlns:a16="http://schemas.microsoft.com/office/drawing/2014/main" xmlns="" id="{05F5EF84-B04F-4F06-A5EF-FC804034CE27}"/>
              </a:ext>
            </a:extLst>
          </p:cNvPr>
          <p:cNvSpPr>
            <a:spLocks noGrp="1" noChangeArrowheads="1"/>
          </p:cNvSpPr>
          <p:nvPr>
            <p:ph type="body" sz="half" idx="4294967295"/>
          </p:nvPr>
        </p:nvSpPr>
        <p:spPr>
          <a:xfrm>
            <a:off x="304800" y="685800"/>
            <a:ext cx="8382000" cy="2438400"/>
          </a:xfrm>
        </p:spPr>
        <p:txBody>
          <a:bodyPr/>
          <a:lstStyle/>
          <a:p>
            <a:pPr eaLnBrk="1" hangingPunct="1">
              <a:lnSpc>
                <a:spcPct val="90000"/>
              </a:lnSpc>
            </a:pPr>
            <a:r>
              <a:rPr lang="en-US" altLang="en-US" sz="2800" dirty="0"/>
              <a:t>Upward – lifts and inspires</a:t>
            </a:r>
          </a:p>
          <a:p>
            <a:pPr eaLnBrk="1" hangingPunct="1">
              <a:lnSpc>
                <a:spcPct val="90000"/>
              </a:lnSpc>
            </a:pPr>
            <a:r>
              <a:rPr lang="en-US" altLang="en-US" sz="2800" dirty="0"/>
              <a:t>Horizontal – relaxed and gentle</a:t>
            </a:r>
          </a:p>
          <a:p>
            <a:pPr eaLnBrk="1" hangingPunct="1">
              <a:lnSpc>
                <a:spcPct val="90000"/>
              </a:lnSpc>
            </a:pPr>
            <a:r>
              <a:rPr lang="en-US" altLang="en-US" sz="2800" dirty="0"/>
              <a:t>Downward – sadness and seriousness</a:t>
            </a:r>
          </a:p>
          <a:p>
            <a:pPr eaLnBrk="1" hangingPunct="1">
              <a:lnSpc>
                <a:spcPct val="90000"/>
              </a:lnSpc>
            </a:pPr>
            <a:r>
              <a:rPr lang="en-US" altLang="en-US" sz="2800" dirty="0"/>
              <a:t>Small - playful</a:t>
            </a:r>
          </a:p>
        </p:txBody>
      </p:sp>
      <p:pic>
        <p:nvPicPr>
          <p:cNvPr id="73732" name="Picture 6" descr="horizon">
            <a:extLst>
              <a:ext uri="{FF2B5EF4-FFF2-40B4-BE49-F238E27FC236}">
                <a16:creationId xmlns:a16="http://schemas.microsoft.com/office/drawing/2014/main" xmlns="" id="{AF789503-B694-423B-9B90-80FC2F3912AC}"/>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133600" y="2489200"/>
            <a:ext cx="7010400" cy="436880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xmlns="" id="{C5F853C8-0713-4AAC-B648-5AB6AE78CCF1}"/>
              </a:ext>
            </a:extLst>
          </p:cNvPr>
          <p:cNvSpPr>
            <a:spLocks noGrp="1" noChangeArrowheads="1"/>
          </p:cNvSpPr>
          <p:nvPr>
            <p:ph type="title"/>
          </p:nvPr>
        </p:nvSpPr>
        <p:spPr>
          <a:xfrm>
            <a:off x="219075" y="227013"/>
            <a:ext cx="7477125" cy="1601787"/>
          </a:xfrm>
        </p:spPr>
        <p:txBody>
          <a:bodyPr/>
          <a:lstStyle/>
          <a:p>
            <a:r>
              <a:rPr lang="en-US" altLang="en-US" sz="7200"/>
              <a:t>8-Texture: </a:t>
            </a:r>
            <a:br>
              <a:rPr lang="en-US" altLang="en-US" sz="7200"/>
            </a:br>
            <a:r>
              <a:rPr lang="en-US" altLang="en-US" sz="3100"/>
              <a:t>How an object feels or looks like it feels</a:t>
            </a:r>
            <a:r>
              <a:rPr lang="en-US" altLang="en-US" sz="7200"/>
              <a:t> </a:t>
            </a:r>
            <a:endParaRPr lang="en-US" altLang="en-US"/>
          </a:p>
        </p:txBody>
      </p:sp>
      <p:sp>
        <p:nvSpPr>
          <p:cNvPr id="75779" name="Rectangle 3">
            <a:extLst>
              <a:ext uri="{FF2B5EF4-FFF2-40B4-BE49-F238E27FC236}">
                <a16:creationId xmlns:a16="http://schemas.microsoft.com/office/drawing/2014/main" xmlns="" id="{24713648-B5E6-4E59-9557-1E03EBC9D5C3}"/>
              </a:ext>
            </a:extLst>
          </p:cNvPr>
          <p:cNvSpPr>
            <a:spLocks noGrp="1" noChangeArrowheads="1"/>
          </p:cNvSpPr>
          <p:nvPr>
            <p:ph type="body" idx="1"/>
          </p:nvPr>
        </p:nvSpPr>
        <p:spPr>
          <a:xfrm>
            <a:off x="304800" y="1981200"/>
            <a:ext cx="7386638" cy="4497388"/>
          </a:xfrm>
        </p:spPr>
        <p:txBody>
          <a:bodyPr/>
          <a:lstStyle/>
          <a:p>
            <a:pPr>
              <a:lnSpc>
                <a:spcPct val="90000"/>
              </a:lnSpc>
              <a:buFontTx/>
              <a:buNone/>
            </a:pPr>
            <a:r>
              <a:rPr lang="en-US" altLang="en-US" sz="2800"/>
              <a:t>			</a:t>
            </a:r>
            <a:r>
              <a:rPr lang="en-US" altLang="en-US" b="1" u="sng">
                <a:solidFill>
                  <a:srgbClr val="F72D30"/>
                </a:solidFill>
              </a:rPr>
              <a:t>2 Types of Texture</a:t>
            </a:r>
            <a:endParaRPr lang="en-US" altLang="en-US" b="1">
              <a:solidFill>
                <a:srgbClr val="F72D30"/>
              </a:solidFill>
            </a:endParaRPr>
          </a:p>
          <a:p>
            <a:pPr>
              <a:lnSpc>
                <a:spcPct val="90000"/>
              </a:lnSpc>
              <a:buFontTx/>
              <a:buNone/>
            </a:pPr>
            <a:r>
              <a:rPr lang="en-US" altLang="en-US" b="1">
                <a:solidFill>
                  <a:srgbClr val="F72D30"/>
                </a:solidFill>
              </a:rPr>
              <a:t>		Visual = SEE 	Tactile = TOUCH</a:t>
            </a:r>
            <a:r>
              <a:rPr lang="en-US" altLang="en-US" sz="2800"/>
              <a:t> </a:t>
            </a:r>
          </a:p>
          <a:p>
            <a:pPr>
              <a:lnSpc>
                <a:spcPct val="90000"/>
              </a:lnSpc>
              <a:buFontTx/>
              <a:buNone/>
            </a:pPr>
            <a:endParaRPr lang="en-US" altLang="en-US" sz="2800"/>
          </a:p>
          <a:p>
            <a:pPr>
              <a:lnSpc>
                <a:spcPct val="90000"/>
              </a:lnSpc>
            </a:pPr>
            <a:r>
              <a:rPr lang="en-US" altLang="en-US" sz="2800"/>
              <a:t>Casual/Rugged look = rough, heavy, hard, and dull textures</a:t>
            </a:r>
          </a:p>
          <a:p>
            <a:pPr>
              <a:lnSpc>
                <a:spcPct val="90000"/>
              </a:lnSpc>
            </a:pPr>
            <a:endParaRPr lang="en-US" altLang="en-US" sz="2800"/>
          </a:p>
          <a:p>
            <a:pPr>
              <a:lnSpc>
                <a:spcPct val="90000"/>
              </a:lnSpc>
            </a:pPr>
            <a:r>
              <a:rPr lang="en-US" altLang="en-US" sz="2800"/>
              <a:t>Elegant/Formal look = light, soft, shiny, and smooth textures</a:t>
            </a:r>
          </a:p>
          <a:p>
            <a:pPr>
              <a:lnSpc>
                <a:spcPct val="90000"/>
              </a:lnSpc>
            </a:pPr>
            <a:endParaRPr lang="en-US" altLang="en-US" sz="280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xmlns="" id="{6C20B877-4F6C-4CB0-BCE6-0889F927CF26}"/>
              </a:ext>
            </a:extLst>
          </p:cNvPr>
          <p:cNvSpPr>
            <a:spLocks noGrp="1" noChangeArrowheads="1"/>
          </p:cNvSpPr>
          <p:nvPr>
            <p:ph type="title" idx="4294967295"/>
          </p:nvPr>
        </p:nvSpPr>
        <p:spPr>
          <a:xfrm>
            <a:off x="0" y="304800"/>
            <a:ext cx="7477125" cy="1143000"/>
          </a:xfrm>
        </p:spPr>
        <p:txBody>
          <a:bodyPr/>
          <a:lstStyle/>
          <a:p>
            <a:pPr eaLnBrk="1" hangingPunct="1"/>
            <a:r>
              <a:rPr lang="en-US" altLang="en-US"/>
              <a:t>Texture</a:t>
            </a:r>
          </a:p>
        </p:txBody>
      </p:sp>
      <p:sp>
        <p:nvSpPr>
          <p:cNvPr id="77827" name="Rectangle 3">
            <a:extLst>
              <a:ext uri="{FF2B5EF4-FFF2-40B4-BE49-F238E27FC236}">
                <a16:creationId xmlns:a16="http://schemas.microsoft.com/office/drawing/2014/main" xmlns="" id="{373E2D49-E0FD-40FE-BC90-664DB8842F28}"/>
              </a:ext>
            </a:extLst>
          </p:cNvPr>
          <p:cNvSpPr>
            <a:spLocks noGrp="1" noChangeArrowheads="1"/>
          </p:cNvSpPr>
          <p:nvPr>
            <p:ph type="body" idx="4294967295"/>
          </p:nvPr>
        </p:nvSpPr>
        <p:spPr>
          <a:xfrm>
            <a:off x="228600" y="1295400"/>
            <a:ext cx="8042275" cy="4497388"/>
          </a:xfrm>
        </p:spPr>
        <p:txBody>
          <a:bodyPr/>
          <a:lstStyle/>
          <a:p>
            <a:pPr eaLnBrk="1" hangingPunct="1"/>
            <a:r>
              <a:rPr lang="en-US" altLang="en-US"/>
              <a:t>The surface quality of an object or item</a:t>
            </a:r>
          </a:p>
          <a:p>
            <a:pPr eaLnBrk="1" hangingPunct="1"/>
            <a:r>
              <a:rPr lang="en-US" altLang="en-US"/>
              <a:t>Tactile</a:t>
            </a:r>
          </a:p>
          <a:p>
            <a:pPr lvl="1" eaLnBrk="1" hangingPunct="1"/>
            <a:r>
              <a:rPr lang="en-US" altLang="en-US"/>
              <a:t>How the object feels to the touch</a:t>
            </a:r>
          </a:p>
          <a:p>
            <a:pPr lvl="1" eaLnBrk="1" hangingPunct="1"/>
            <a:r>
              <a:rPr lang="en-US" altLang="en-US"/>
              <a:t>Can feel the variation in the surface</a:t>
            </a:r>
          </a:p>
          <a:p>
            <a:pPr eaLnBrk="1" hangingPunct="1"/>
            <a:r>
              <a:rPr lang="en-US" altLang="en-US"/>
              <a:t>Visual</a:t>
            </a:r>
          </a:p>
          <a:p>
            <a:pPr lvl="1" eaLnBrk="1" hangingPunct="1"/>
            <a:r>
              <a:rPr lang="en-US" altLang="en-US"/>
              <a:t>An illusion - how the object appears to feel</a:t>
            </a:r>
          </a:p>
          <a:p>
            <a:pPr lvl="1" eaLnBrk="1" hangingPunct="1"/>
            <a:r>
              <a:rPr lang="en-US" altLang="en-US"/>
              <a:t>Applied using line, color, &amp; shading</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4">
            <a:extLst>
              <a:ext uri="{FF2B5EF4-FFF2-40B4-BE49-F238E27FC236}">
                <a16:creationId xmlns:a16="http://schemas.microsoft.com/office/drawing/2014/main" xmlns="" id="{A6B240EE-1E02-4A4D-808F-372F0D61F124}"/>
              </a:ext>
            </a:extLst>
          </p:cNvPr>
          <p:cNvSpPr>
            <a:spLocks noGrp="1" noChangeArrowheads="1"/>
          </p:cNvSpPr>
          <p:nvPr>
            <p:ph type="title" idx="4294967295"/>
          </p:nvPr>
        </p:nvSpPr>
        <p:spPr>
          <a:xfrm>
            <a:off x="228600" y="152400"/>
            <a:ext cx="8229600" cy="5867400"/>
          </a:xfrm>
        </p:spPr>
        <p:txBody>
          <a:bodyPr/>
          <a:lstStyle/>
          <a:p>
            <a:pPr eaLnBrk="1" hangingPunct="1"/>
            <a:r>
              <a:rPr lang="en-US" altLang="en-US" u="sng"/>
              <a:t>SOME TEXTURE WORDS</a:t>
            </a:r>
            <a:br>
              <a:rPr lang="en-US" altLang="en-US" u="sng"/>
            </a:br>
            <a:r>
              <a:rPr lang="en-US" altLang="en-US" u="sng"/>
              <a:t/>
            </a:r>
            <a:br>
              <a:rPr lang="en-US" altLang="en-US" u="sng"/>
            </a:br>
            <a:r>
              <a:rPr lang="en-US" altLang="en-US"/>
              <a:t>ribbed       rough       crinkled</a:t>
            </a:r>
            <a:br>
              <a:rPr lang="en-US" altLang="en-US"/>
            </a:br>
            <a:r>
              <a:rPr lang="en-US" altLang="en-US"/>
              <a:t>smooth     soft           bumpy	 </a:t>
            </a:r>
            <a:br>
              <a:rPr lang="en-US" altLang="en-US"/>
            </a:br>
            <a:r>
              <a:rPr lang="en-US" altLang="en-US"/>
              <a:t>satiny       silky          fluffy 	</a:t>
            </a:r>
            <a:br>
              <a:rPr lang="en-US" altLang="en-US"/>
            </a:br>
            <a:r>
              <a:rPr lang="en-US" altLang="en-US"/>
              <a:t>hard         flat            abrasive 	nubby      shines       plush 		fuzzy       ridged        spiky 	</a:t>
            </a:r>
            <a:br>
              <a:rPr lang="en-US" altLang="en-US"/>
            </a:br>
            <a:r>
              <a:rPr lang="en-US" altLang="en-US"/>
              <a:t>course     gritty          slick</a:t>
            </a:r>
            <a:br>
              <a:rPr lang="en-US" altLang="en-US"/>
            </a:br>
            <a:r>
              <a:rPr lang="en-US" altLang="en-US"/>
              <a:t>scratchy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a:extLst>
              <a:ext uri="{FF2B5EF4-FFF2-40B4-BE49-F238E27FC236}">
                <a16:creationId xmlns:a16="http://schemas.microsoft.com/office/drawing/2014/main" xmlns="" id="{165C6C8C-9B1C-46B6-A401-7C94D94605DE}"/>
              </a:ext>
            </a:extLst>
          </p:cNvPr>
          <p:cNvSpPr>
            <a:spLocks noGrp="1" noChangeArrowheads="1"/>
          </p:cNvSpPr>
          <p:nvPr>
            <p:ph type="title"/>
          </p:nvPr>
        </p:nvSpPr>
        <p:spPr>
          <a:xfrm>
            <a:off x="295275" y="363854"/>
            <a:ext cx="7477125" cy="1143000"/>
          </a:xfrm>
        </p:spPr>
        <p:txBody>
          <a:bodyPr/>
          <a:lstStyle/>
          <a:p>
            <a:pPr eaLnBrk="1" hangingPunct="1"/>
            <a:r>
              <a:rPr lang="en-US" altLang="en-US" sz="5000" dirty="0">
                <a:latin typeface="Lucida Handwriting" panose="03010101010101010101" pitchFamily="66" charset="0"/>
              </a:rPr>
              <a:t>More</a:t>
            </a:r>
            <a:br>
              <a:rPr lang="en-US" altLang="en-US" sz="5000" dirty="0">
                <a:latin typeface="Lucida Handwriting" panose="03010101010101010101" pitchFamily="66" charset="0"/>
              </a:rPr>
            </a:br>
            <a:r>
              <a:rPr lang="en-US" altLang="en-US" sz="5000" dirty="0">
                <a:latin typeface="Lucida Handwriting" panose="03010101010101010101" pitchFamily="66" charset="0"/>
              </a:rPr>
              <a:t>Texture</a:t>
            </a:r>
          </a:p>
        </p:txBody>
      </p:sp>
      <p:sp>
        <p:nvSpPr>
          <p:cNvPr id="81923" name="Rectangle 5">
            <a:extLst>
              <a:ext uri="{FF2B5EF4-FFF2-40B4-BE49-F238E27FC236}">
                <a16:creationId xmlns:a16="http://schemas.microsoft.com/office/drawing/2014/main" xmlns="" id="{74B20179-945F-43BD-AA3F-64029013294E}"/>
              </a:ext>
            </a:extLst>
          </p:cNvPr>
          <p:cNvSpPr>
            <a:spLocks noGrp="1" noChangeArrowheads="1"/>
          </p:cNvSpPr>
          <p:nvPr>
            <p:ph type="body" sz="half" idx="1"/>
          </p:nvPr>
        </p:nvSpPr>
        <p:spPr>
          <a:xfrm>
            <a:off x="0" y="2133599"/>
            <a:ext cx="3616325" cy="4497388"/>
          </a:xfrm>
        </p:spPr>
        <p:txBody>
          <a:bodyPr/>
          <a:lstStyle/>
          <a:p>
            <a:pPr eaLnBrk="1" hangingPunct="1"/>
            <a:r>
              <a:rPr lang="en-US" altLang="en-US" sz="2800" dirty="0"/>
              <a:t>The way an object feels and looks.</a:t>
            </a:r>
          </a:p>
          <a:p>
            <a:pPr eaLnBrk="1" hangingPunct="1"/>
            <a:r>
              <a:rPr lang="en-US" altLang="en-US" sz="2800" dirty="0"/>
              <a:t>May be rough, smooth, shiny, hard, soft, etc.</a:t>
            </a:r>
          </a:p>
          <a:p>
            <a:pPr eaLnBrk="1" hangingPunct="1"/>
            <a:r>
              <a:rPr lang="en-US" altLang="en-US" sz="2800" dirty="0"/>
              <a:t>Formal</a:t>
            </a:r>
          </a:p>
          <a:p>
            <a:pPr lvl="1" eaLnBrk="1" hangingPunct="1"/>
            <a:r>
              <a:rPr lang="en-US" altLang="en-US" sz="2500" dirty="0"/>
              <a:t>Smooth texture</a:t>
            </a:r>
          </a:p>
          <a:p>
            <a:pPr eaLnBrk="1" hangingPunct="1"/>
            <a:r>
              <a:rPr lang="en-US" altLang="en-US" sz="2800" dirty="0"/>
              <a:t>Informal</a:t>
            </a:r>
          </a:p>
          <a:p>
            <a:pPr lvl="1" eaLnBrk="1" hangingPunct="1"/>
            <a:r>
              <a:rPr lang="en-US" altLang="en-US" sz="2500" dirty="0"/>
              <a:t>Rough texture</a:t>
            </a:r>
          </a:p>
        </p:txBody>
      </p:sp>
      <p:pic>
        <p:nvPicPr>
          <p:cNvPr id="81924" name="Picture 25" descr="A-GrapesCabbageFruitFlowers">
            <a:extLst>
              <a:ext uri="{FF2B5EF4-FFF2-40B4-BE49-F238E27FC236}">
                <a16:creationId xmlns:a16="http://schemas.microsoft.com/office/drawing/2014/main" xmlns="" id="{FC31DE4D-CF06-41DF-A2BC-D84A416A5468}"/>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581400" y="152400"/>
            <a:ext cx="4114800" cy="3294957"/>
          </a:xfrm>
          <a:noFill/>
          <a:ln>
            <a:solidFill>
              <a:schemeClr val="tx1"/>
            </a:solidFill>
            <a:miter lim="800000"/>
            <a:headEnd/>
            <a:tailEnd/>
          </a:ln>
        </p:spPr>
      </p:pic>
      <p:pic>
        <p:nvPicPr>
          <p:cNvPr id="81925" name="Picture 31" descr="istockphoto_1630224_summer_dining">
            <a:extLst>
              <a:ext uri="{FF2B5EF4-FFF2-40B4-BE49-F238E27FC236}">
                <a16:creationId xmlns:a16="http://schemas.microsoft.com/office/drawing/2014/main" xmlns="" id="{6E529AEF-2883-4988-BC85-609DFB217B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1" y="3657600"/>
            <a:ext cx="4127501" cy="28346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xmlns="" id="{06A182CF-CA68-4A36-82B6-FDA3AD0F38E5}"/>
              </a:ext>
            </a:extLst>
          </p:cNvPr>
          <p:cNvSpPr>
            <a:spLocks noGrp="1" noChangeArrowheads="1"/>
          </p:cNvSpPr>
          <p:nvPr>
            <p:ph type="title" sz="quarter"/>
          </p:nvPr>
        </p:nvSpPr>
        <p:spPr/>
        <p:txBody>
          <a:bodyPr/>
          <a:lstStyle/>
          <a:p>
            <a:r>
              <a:rPr lang="en-US" altLang="en-US"/>
              <a:t>Naturalistic/Realistic Patterns</a:t>
            </a:r>
          </a:p>
        </p:txBody>
      </p:sp>
      <p:sp>
        <p:nvSpPr>
          <p:cNvPr id="10247" name="Text Box 7">
            <a:extLst>
              <a:ext uri="{FF2B5EF4-FFF2-40B4-BE49-F238E27FC236}">
                <a16:creationId xmlns:a16="http://schemas.microsoft.com/office/drawing/2014/main" xmlns="" id="{80CA9150-2D47-49B7-9C75-8DDA0E340EE3}"/>
              </a:ext>
            </a:extLst>
          </p:cNvPr>
          <p:cNvSpPr txBox="1">
            <a:spLocks noChangeArrowheads="1"/>
          </p:cNvSpPr>
          <p:nvPr/>
        </p:nvSpPr>
        <p:spPr bwMode="auto">
          <a:xfrm>
            <a:off x="1066800" y="1143000"/>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a:latin typeface="Tahoma" panose="020B0604030504040204" pitchFamily="34" charset="0"/>
              </a:rPr>
              <a:t>Looks like things found in nature or in real life.</a:t>
            </a:r>
          </a:p>
        </p:txBody>
      </p:sp>
      <p:pic>
        <p:nvPicPr>
          <p:cNvPr id="10243" name="Picture 3" descr="naturalistic6">
            <a:extLst>
              <a:ext uri="{FF2B5EF4-FFF2-40B4-BE49-F238E27FC236}">
                <a16:creationId xmlns:a16="http://schemas.microsoft.com/office/drawing/2014/main" xmlns="" id="{92666D00-CF54-4EA3-A7C4-5477E1DDF3BA}"/>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955675" y="1676400"/>
            <a:ext cx="1965325" cy="2393950"/>
          </a:xfrm>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4" name="Picture 4" descr="naturalistic8">
            <a:extLst>
              <a:ext uri="{FF2B5EF4-FFF2-40B4-BE49-F238E27FC236}">
                <a16:creationId xmlns:a16="http://schemas.microsoft.com/office/drawing/2014/main" xmlns="" id="{2D9D2558-5A24-4015-A457-4385D736BEC3}"/>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3962400" y="1676400"/>
            <a:ext cx="1965325" cy="2393950"/>
          </a:xfrm>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5" name="Picture 5" descr="naturalistic3">
            <a:extLst>
              <a:ext uri="{FF2B5EF4-FFF2-40B4-BE49-F238E27FC236}">
                <a16:creationId xmlns:a16="http://schemas.microsoft.com/office/drawing/2014/main" xmlns="" id="{FB313697-F86B-46FB-A54F-3FCCB4BA5BE7}"/>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3886200" y="4343400"/>
            <a:ext cx="2133600" cy="2133600"/>
          </a:xfrm>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6" name="Picture 6" descr="naturalistic7">
            <a:extLst>
              <a:ext uri="{FF2B5EF4-FFF2-40B4-BE49-F238E27FC236}">
                <a16:creationId xmlns:a16="http://schemas.microsoft.com/office/drawing/2014/main" xmlns="" id="{C83BBA68-6E90-40BD-95C6-B296802EDF2B}"/>
              </a:ext>
            </a:extLst>
          </p:cNvPr>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914400" y="4343400"/>
            <a:ext cx="2133600" cy="2133600"/>
          </a:xfrm>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xmlns="" id="{0B5D316B-2F7E-4D45-8E22-A77EF6389F71}"/>
              </a:ext>
            </a:extLst>
          </p:cNvPr>
          <p:cNvSpPr>
            <a:spLocks noGrp="1" noChangeArrowheads="1"/>
          </p:cNvSpPr>
          <p:nvPr>
            <p:ph type="title" idx="4294967295"/>
          </p:nvPr>
        </p:nvSpPr>
        <p:spPr/>
        <p:txBody>
          <a:bodyPr/>
          <a:lstStyle/>
          <a:p>
            <a:pPr eaLnBrk="1" hangingPunct="1"/>
            <a:r>
              <a:rPr lang="en-US" altLang="en-US"/>
              <a:t>Texture - Rough</a:t>
            </a:r>
          </a:p>
        </p:txBody>
      </p:sp>
      <p:sp>
        <p:nvSpPr>
          <p:cNvPr id="83971" name="Rectangle 4">
            <a:extLst>
              <a:ext uri="{FF2B5EF4-FFF2-40B4-BE49-F238E27FC236}">
                <a16:creationId xmlns:a16="http://schemas.microsoft.com/office/drawing/2014/main" xmlns="" id="{B32A8AAA-124E-4DB7-B776-C6E1723DC639}"/>
              </a:ext>
            </a:extLst>
          </p:cNvPr>
          <p:cNvSpPr>
            <a:spLocks noGrp="1" noChangeArrowheads="1"/>
          </p:cNvSpPr>
          <p:nvPr>
            <p:ph type="body" sz="half" idx="4294967295"/>
          </p:nvPr>
        </p:nvSpPr>
        <p:spPr>
          <a:xfrm>
            <a:off x="263525" y="1598613"/>
            <a:ext cx="3624263" cy="4497387"/>
          </a:xfrm>
        </p:spPr>
        <p:txBody>
          <a:bodyPr/>
          <a:lstStyle/>
          <a:p>
            <a:pPr eaLnBrk="1" hangingPunct="1"/>
            <a:r>
              <a:rPr lang="en-US" altLang="en-US" sz="2800"/>
              <a:t>Make color look darker and less intense</a:t>
            </a:r>
          </a:p>
          <a:p>
            <a:pPr eaLnBrk="1" hangingPunct="1"/>
            <a:r>
              <a:rPr lang="en-US" altLang="en-US" sz="2800"/>
              <a:t>Generally less formal</a:t>
            </a:r>
          </a:p>
        </p:txBody>
      </p:sp>
      <p:pic>
        <p:nvPicPr>
          <p:cNvPr id="83972" name="Picture 6" descr="texture">
            <a:extLst>
              <a:ext uri="{FF2B5EF4-FFF2-40B4-BE49-F238E27FC236}">
                <a16:creationId xmlns:a16="http://schemas.microsoft.com/office/drawing/2014/main" xmlns="" id="{E3F30A28-2443-417D-BE57-6BA42C613F8A}"/>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3657600" y="1143000"/>
            <a:ext cx="5486400" cy="5715000"/>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xmlns="" id="{D742EEF6-99B0-4A58-A8DD-BD80BB45EEBB}"/>
              </a:ext>
            </a:extLst>
          </p:cNvPr>
          <p:cNvSpPr>
            <a:spLocks noGrp="1" noChangeArrowheads="1"/>
          </p:cNvSpPr>
          <p:nvPr>
            <p:ph type="title"/>
          </p:nvPr>
        </p:nvSpPr>
        <p:spPr>
          <a:xfrm>
            <a:off x="228600" y="0"/>
            <a:ext cx="4191000" cy="1371600"/>
          </a:xfrm>
        </p:spPr>
        <p:txBody>
          <a:bodyPr/>
          <a:lstStyle/>
          <a:p>
            <a:pPr algn="ctr"/>
            <a:r>
              <a:rPr lang="en-US" altLang="en-US"/>
              <a:t>Casual/Rugged Textures</a:t>
            </a:r>
          </a:p>
        </p:txBody>
      </p:sp>
      <p:pic>
        <p:nvPicPr>
          <p:cNvPr id="86019" name="Picture 3" descr="casual rugged2">
            <a:extLst>
              <a:ext uri="{FF2B5EF4-FFF2-40B4-BE49-F238E27FC236}">
                <a16:creationId xmlns:a16="http://schemas.microsoft.com/office/drawing/2014/main" xmlns="" id="{9DC009EC-D115-4526-AAA4-F4B4A36F235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1295400"/>
            <a:ext cx="4419600" cy="5562600"/>
          </a:xfrm>
          <a:ln>
            <a:solidFill>
              <a:schemeClr val="tx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6020" name="Picture 4" descr="rustic cabin">
            <a:extLst>
              <a:ext uri="{FF2B5EF4-FFF2-40B4-BE49-F238E27FC236}">
                <a16:creationId xmlns:a16="http://schemas.microsoft.com/office/drawing/2014/main" xmlns="" id="{9C443ED7-3DE2-4087-AE8A-7E2BDADEA258}"/>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206875" y="228600"/>
            <a:ext cx="4937125" cy="6015038"/>
          </a:xfrm>
          <a:ln>
            <a:solidFill>
              <a:schemeClr val="tx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xmlns="" id="{D9019D81-B58D-4486-A94C-D174C782C35B}"/>
              </a:ext>
            </a:extLst>
          </p:cNvPr>
          <p:cNvSpPr>
            <a:spLocks noGrp="1" noChangeArrowheads="1"/>
          </p:cNvSpPr>
          <p:nvPr>
            <p:ph type="title" idx="4294967295"/>
          </p:nvPr>
        </p:nvSpPr>
        <p:spPr/>
        <p:txBody>
          <a:bodyPr/>
          <a:lstStyle/>
          <a:p>
            <a:pPr eaLnBrk="1" hangingPunct="1"/>
            <a:r>
              <a:rPr lang="en-US" altLang="en-US"/>
              <a:t>Texture - Smooth</a:t>
            </a:r>
          </a:p>
        </p:txBody>
      </p:sp>
      <p:sp>
        <p:nvSpPr>
          <p:cNvPr id="88067" name="Rectangle 4">
            <a:extLst>
              <a:ext uri="{FF2B5EF4-FFF2-40B4-BE49-F238E27FC236}">
                <a16:creationId xmlns:a16="http://schemas.microsoft.com/office/drawing/2014/main" xmlns="" id="{64F10A4B-FC47-41C0-A906-C83E7BD7E59F}"/>
              </a:ext>
            </a:extLst>
          </p:cNvPr>
          <p:cNvSpPr>
            <a:spLocks noGrp="1" noChangeArrowheads="1"/>
          </p:cNvSpPr>
          <p:nvPr>
            <p:ph type="body" sz="half" idx="4294967295"/>
          </p:nvPr>
        </p:nvSpPr>
        <p:spPr>
          <a:xfrm>
            <a:off x="263525" y="1598613"/>
            <a:ext cx="2708275" cy="4497387"/>
          </a:xfrm>
        </p:spPr>
        <p:txBody>
          <a:bodyPr/>
          <a:lstStyle/>
          <a:p>
            <a:pPr eaLnBrk="1" hangingPunct="1"/>
            <a:r>
              <a:rPr lang="en-US" altLang="en-US" sz="2800"/>
              <a:t>Make colors appear lighter and brighter</a:t>
            </a:r>
          </a:p>
          <a:p>
            <a:pPr eaLnBrk="1" hangingPunct="1"/>
            <a:r>
              <a:rPr lang="en-US" altLang="en-US" sz="2800"/>
              <a:t>Generally considered more formal</a:t>
            </a:r>
          </a:p>
        </p:txBody>
      </p:sp>
      <p:pic>
        <p:nvPicPr>
          <p:cNvPr id="88068" name="Picture 6" descr="satin couch">
            <a:extLst>
              <a:ext uri="{FF2B5EF4-FFF2-40B4-BE49-F238E27FC236}">
                <a16:creationId xmlns:a16="http://schemas.microsoft.com/office/drawing/2014/main" xmlns="" id="{12BD15F4-ACE3-4031-9AB6-0FB5E51CF507}"/>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895600" y="1219200"/>
            <a:ext cx="6248400" cy="5638800"/>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4">
            <a:extLst>
              <a:ext uri="{FF2B5EF4-FFF2-40B4-BE49-F238E27FC236}">
                <a16:creationId xmlns:a16="http://schemas.microsoft.com/office/drawing/2014/main" xmlns="" id="{AB2E8FB2-1D47-41F8-BE4F-9EE36A891594}"/>
              </a:ext>
            </a:extLst>
          </p:cNvPr>
          <p:cNvSpPr>
            <a:spLocks noGrp="1" noChangeArrowheads="1"/>
          </p:cNvSpPr>
          <p:nvPr>
            <p:ph type="title" idx="4294967295"/>
          </p:nvPr>
        </p:nvSpPr>
        <p:spPr>
          <a:xfrm>
            <a:off x="219075" y="227013"/>
            <a:ext cx="7477125" cy="952500"/>
          </a:xfrm>
        </p:spPr>
        <p:txBody>
          <a:bodyPr/>
          <a:lstStyle/>
          <a:p>
            <a:pPr eaLnBrk="1" hangingPunct="1"/>
            <a:r>
              <a:rPr lang="en-US" altLang="en-US"/>
              <a:t>Texture - Shiny- Visual</a:t>
            </a:r>
          </a:p>
        </p:txBody>
      </p:sp>
      <p:sp>
        <p:nvSpPr>
          <p:cNvPr id="90115" name="Rectangle 5">
            <a:extLst>
              <a:ext uri="{FF2B5EF4-FFF2-40B4-BE49-F238E27FC236}">
                <a16:creationId xmlns:a16="http://schemas.microsoft.com/office/drawing/2014/main" xmlns="" id="{9F3969A0-47ED-4F37-9786-FFF35B41C4AE}"/>
              </a:ext>
            </a:extLst>
          </p:cNvPr>
          <p:cNvSpPr>
            <a:spLocks noGrp="1" noChangeArrowheads="1"/>
          </p:cNvSpPr>
          <p:nvPr>
            <p:ph type="body" sz="half" idx="4294967295"/>
          </p:nvPr>
        </p:nvSpPr>
        <p:spPr>
          <a:xfrm>
            <a:off x="228600" y="1143000"/>
            <a:ext cx="6019800" cy="1066800"/>
          </a:xfrm>
        </p:spPr>
        <p:txBody>
          <a:bodyPr/>
          <a:lstStyle/>
          <a:p>
            <a:pPr eaLnBrk="1" hangingPunct="1"/>
            <a:r>
              <a:rPr lang="en-US" altLang="en-US" sz="2800"/>
              <a:t>Reflective</a:t>
            </a:r>
          </a:p>
        </p:txBody>
      </p:sp>
      <p:pic>
        <p:nvPicPr>
          <p:cNvPr id="90116" name="Picture 7" descr="relf balboa">
            <a:extLst>
              <a:ext uri="{FF2B5EF4-FFF2-40B4-BE49-F238E27FC236}">
                <a16:creationId xmlns:a16="http://schemas.microsoft.com/office/drawing/2014/main" xmlns="" id="{24A7E899-DA2A-4E19-B215-E6E3A70085D9}"/>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0" y="2230438"/>
            <a:ext cx="9144000" cy="4627562"/>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xmlns="" id="{24D1CA41-1413-4D94-84DC-EEEDB99296BB}"/>
              </a:ext>
            </a:extLst>
          </p:cNvPr>
          <p:cNvSpPr>
            <a:spLocks noGrp="1" noChangeArrowheads="1"/>
          </p:cNvSpPr>
          <p:nvPr>
            <p:ph type="title"/>
          </p:nvPr>
        </p:nvSpPr>
        <p:spPr>
          <a:xfrm>
            <a:off x="3810000" y="228600"/>
            <a:ext cx="3886200" cy="914400"/>
          </a:xfrm>
        </p:spPr>
        <p:txBody>
          <a:bodyPr/>
          <a:lstStyle/>
          <a:p>
            <a:pPr algn="ctr"/>
            <a:r>
              <a:rPr lang="en-US" altLang="en-US"/>
              <a:t>Elegant/Formal Texture</a:t>
            </a:r>
          </a:p>
        </p:txBody>
      </p:sp>
      <p:pic>
        <p:nvPicPr>
          <p:cNvPr id="92163" name="Picture 3" descr="elegant formal2">
            <a:extLst>
              <a:ext uri="{FF2B5EF4-FFF2-40B4-BE49-F238E27FC236}">
                <a16:creationId xmlns:a16="http://schemas.microsoft.com/office/drawing/2014/main" xmlns="" id="{5EFDBD57-11CA-4C77-A81F-BFB663DFBA61}"/>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52400" y="685800"/>
            <a:ext cx="4095750" cy="6172200"/>
          </a:xfrm>
          <a:ln>
            <a:solidFill>
              <a:schemeClr val="tx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164" name="Picture 4" descr="elegant formal">
            <a:extLst>
              <a:ext uri="{FF2B5EF4-FFF2-40B4-BE49-F238E27FC236}">
                <a16:creationId xmlns:a16="http://schemas.microsoft.com/office/drawing/2014/main" xmlns="" id="{F5E036C5-16A9-4D10-A5D8-FE5CDCF1C057}"/>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191000" y="1600200"/>
            <a:ext cx="4953000" cy="5257800"/>
          </a:xfrm>
          <a:ln>
            <a:solidFill>
              <a:schemeClr val="tx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xmlns="" id="{2A8F9026-6A14-4971-A3BA-EA4D13F1EEF2}"/>
              </a:ext>
            </a:extLst>
          </p:cNvPr>
          <p:cNvSpPr>
            <a:spLocks noGrp="1" noChangeArrowheads="1"/>
          </p:cNvSpPr>
          <p:nvPr>
            <p:ph type="title" sz="quarter" idx="4294967295"/>
          </p:nvPr>
        </p:nvSpPr>
        <p:spPr>
          <a:xfrm>
            <a:off x="219075" y="227013"/>
            <a:ext cx="7477125" cy="825500"/>
          </a:xfrm>
        </p:spPr>
        <p:txBody>
          <a:bodyPr/>
          <a:lstStyle/>
          <a:p>
            <a:pPr eaLnBrk="1" hangingPunct="1"/>
            <a:r>
              <a:rPr lang="en-US" altLang="en-US"/>
              <a:t>Textures</a:t>
            </a:r>
          </a:p>
        </p:txBody>
      </p:sp>
      <p:pic>
        <p:nvPicPr>
          <p:cNvPr id="94211" name="Picture 4" descr="blue sofa">
            <a:extLst>
              <a:ext uri="{FF2B5EF4-FFF2-40B4-BE49-F238E27FC236}">
                <a16:creationId xmlns:a16="http://schemas.microsoft.com/office/drawing/2014/main" xmlns="" id="{70E1C9E9-C33D-4D15-A20F-6628606BF384}"/>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3657600" y="0"/>
            <a:ext cx="5486400" cy="3454400"/>
          </a:xfrm>
          <a:ln>
            <a:solidFill>
              <a:schemeClr val="tx1"/>
            </a:solidFill>
            <a:miter lim="800000"/>
            <a:headEnd/>
            <a:tailEnd/>
          </a:ln>
        </p:spPr>
      </p:pic>
      <p:pic>
        <p:nvPicPr>
          <p:cNvPr id="94212" name="Picture 8" descr="saturn sofa">
            <a:extLst>
              <a:ext uri="{FF2B5EF4-FFF2-40B4-BE49-F238E27FC236}">
                <a16:creationId xmlns:a16="http://schemas.microsoft.com/office/drawing/2014/main" xmlns="" id="{5B86EAF9-A0A6-4F39-998F-43CF150C1A39}"/>
              </a:ext>
            </a:extLst>
          </p:cNvPr>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4191000" y="3733800"/>
            <a:ext cx="4953000" cy="3124200"/>
          </a:xfrm>
          <a:ln>
            <a:solidFill>
              <a:schemeClr val="tx1"/>
            </a:solidFill>
            <a:miter lim="800000"/>
            <a:headEnd/>
            <a:tailEnd/>
          </a:ln>
        </p:spPr>
      </p:pic>
      <p:pic>
        <p:nvPicPr>
          <p:cNvPr id="94213" name="Picture 10" descr="suede coych">
            <a:extLst>
              <a:ext uri="{FF2B5EF4-FFF2-40B4-BE49-F238E27FC236}">
                <a16:creationId xmlns:a16="http://schemas.microsoft.com/office/drawing/2014/main" xmlns="" id="{35608DC8-8416-4EC8-AF78-806A21AD01B6}"/>
              </a:ext>
            </a:extLst>
          </p:cNvPr>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0" y="3200400"/>
            <a:ext cx="4038600" cy="3422650"/>
          </a:xfrm>
          <a:ln>
            <a:solidFill>
              <a:schemeClr val="tx1"/>
            </a:solid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4">
            <a:extLst>
              <a:ext uri="{FF2B5EF4-FFF2-40B4-BE49-F238E27FC236}">
                <a16:creationId xmlns:a16="http://schemas.microsoft.com/office/drawing/2014/main" xmlns="" id="{5F596637-925C-4DB1-835D-642D89C20B06}"/>
              </a:ext>
            </a:extLst>
          </p:cNvPr>
          <p:cNvSpPr>
            <a:spLocks noGrp="1" noChangeArrowheads="1"/>
          </p:cNvSpPr>
          <p:nvPr>
            <p:ph type="title" idx="4294967295"/>
          </p:nvPr>
        </p:nvSpPr>
        <p:spPr>
          <a:xfrm>
            <a:off x="152400" y="152400"/>
            <a:ext cx="3886200" cy="1143000"/>
          </a:xfrm>
        </p:spPr>
        <p:txBody>
          <a:bodyPr/>
          <a:lstStyle/>
          <a:p>
            <a:pPr eaLnBrk="1" hangingPunct="1"/>
            <a:r>
              <a:rPr lang="en-US" altLang="en-US" sz="7200"/>
              <a:t>9-Color</a:t>
            </a:r>
            <a:endParaRPr lang="en-US" altLang="en-US"/>
          </a:p>
        </p:txBody>
      </p:sp>
      <p:sp>
        <p:nvSpPr>
          <p:cNvPr id="96259" name="Rectangle 5">
            <a:extLst>
              <a:ext uri="{FF2B5EF4-FFF2-40B4-BE49-F238E27FC236}">
                <a16:creationId xmlns:a16="http://schemas.microsoft.com/office/drawing/2014/main" xmlns="" id="{A333FDE6-4CD5-4B61-A9D9-BEAD5FB50622}"/>
              </a:ext>
            </a:extLst>
          </p:cNvPr>
          <p:cNvSpPr>
            <a:spLocks noGrp="1" noChangeArrowheads="1"/>
          </p:cNvSpPr>
          <p:nvPr>
            <p:ph type="body" sz="half" idx="4294967295"/>
          </p:nvPr>
        </p:nvSpPr>
        <p:spPr>
          <a:xfrm>
            <a:off x="152400" y="1295400"/>
            <a:ext cx="3124200" cy="4876800"/>
          </a:xfrm>
        </p:spPr>
        <p:txBody>
          <a:bodyPr/>
          <a:lstStyle/>
          <a:p>
            <a:pPr eaLnBrk="1" hangingPunct="1">
              <a:buFontTx/>
              <a:buNone/>
            </a:pPr>
            <a:r>
              <a:rPr lang="en-US" altLang="en-US" sz="4900">
                <a:solidFill>
                  <a:srgbClr val="F72D30"/>
                </a:solidFill>
              </a:rPr>
              <a:t>Reflected light</a:t>
            </a:r>
            <a:endParaRPr lang="en-US" altLang="en-US" sz="3900">
              <a:solidFill>
                <a:srgbClr val="F72D30"/>
              </a:solidFill>
            </a:endParaRPr>
          </a:p>
          <a:p>
            <a:pPr eaLnBrk="1" hangingPunct="1">
              <a:buFontTx/>
              <a:buNone/>
            </a:pPr>
            <a:endParaRPr lang="en-US" altLang="en-US" sz="2800"/>
          </a:p>
          <a:p>
            <a:pPr eaLnBrk="1" hangingPunct="1"/>
            <a:r>
              <a:rPr lang="en-US" altLang="en-US" sz="2800"/>
              <a:t>Most important element</a:t>
            </a:r>
          </a:p>
          <a:p>
            <a:pPr eaLnBrk="1" hangingPunct="1"/>
            <a:r>
              <a:rPr lang="en-US" altLang="en-US" sz="2800"/>
              <a:t>Creates the </a:t>
            </a:r>
          </a:p>
          <a:p>
            <a:pPr eaLnBrk="1" hangingPunct="1">
              <a:buFontTx/>
              <a:buNone/>
            </a:pPr>
            <a:r>
              <a:rPr lang="en-US" altLang="en-US" sz="2800"/>
              <a:t>most impact</a:t>
            </a:r>
          </a:p>
          <a:p>
            <a:pPr eaLnBrk="1" hangingPunct="1">
              <a:buFontTx/>
              <a:buNone/>
            </a:pPr>
            <a:endParaRPr lang="en-US" altLang="en-US" sz="2800"/>
          </a:p>
        </p:txBody>
      </p:sp>
      <p:pic>
        <p:nvPicPr>
          <p:cNvPr id="96260" name="Picture 7" descr="colorwheel">
            <a:extLst>
              <a:ext uri="{FF2B5EF4-FFF2-40B4-BE49-F238E27FC236}">
                <a16:creationId xmlns:a16="http://schemas.microsoft.com/office/drawing/2014/main" xmlns="" id="{60C4FCA2-F71F-44EC-ABD0-D057DE327E78}"/>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3282950" y="685800"/>
            <a:ext cx="5861050" cy="6172200"/>
          </a:xfrm>
          <a:ln>
            <a:solidFill>
              <a:schemeClr val="bg1"/>
            </a:solid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4">
            <a:extLst>
              <a:ext uri="{FF2B5EF4-FFF2-40B4-BE49-F238E27FC236}">
                <a16:creationId xmlns:a16="http://schemas.microsoft.com/office/drawing/2014/main" xmlns="" id="{D3147F6A-FB58-4BF0-83AE-E3CED9ACCC21}"/>
              </a:ext>
            </a:extLst>
          </p:cNvPr>
          <p:cNvSpPr>
            <a:spLocks noGrp="1" noChangeArrowheads="1"/>
          </p:cNvSpPr>
          <p:nvPr>
            <p:ph type="title"/>
          </p:nvPr>
        </p:nvSpPr>
        <p:spPr>
          <a:xfrm>
            <a:off x="228600" y="152400"/>
            <a:ext cx="7477125" cy="1143000"/>
          </a:xfrm>
        </p:spPr>
        <p:txBody>
          <a:bodyPr/>
          <a:lstStyle/>
          <a:p>
            <a:pPr algn="ctr" eaLnBrk="1" hangingPunct="1"/>
            <a:r>
              <a:rPr lang="en-US" altLang="en-US" sz="5000">
                <a:latin typeface="Lucida Handwriting" panose="03010101010101010101" pitchFamily="66" charset="0"/>
              </a:rPr>
              <a:t>Color</a:t>
            </a:r>
          </a:p>
        </p:txBody>
      </p:sp>
      <p:sp>
        <p:nvSpPr>
          <p:cNvPr id="98307" name="Rectangle 5">
            <a:extLst>
              <a:ext uri="{FF2B5EF4-FFF2-40B4-BE49-F238E27FC236}">
                <a16:creationId xmlns:a16="http://schemas.microsoft.com/office/drawing/2014/main" xmlns="" id="{55F95361-F50D-40DF-A3C7-C5995AA984AA}"/>
              </a:ext>
            </a:extLst>
          </p:cNvPr>
          <p:cNvSpPr>
            <a:spLocks noGrp="1" noChangeArrowheads="1"/>
          </p:cNvSpPr>
          <p:nvPr>
            <p:ph type="body" sz="half" idx="1"/>
          </p:nvPr>
        </p:nvSpPr>
        <p:spPr>
          <a:xfrm>
            <a:off x="381000" y="1066800"/>
            <a:ext cx="8423275" cy="1525588"/>
          </a:xfrm>
        </p:spPr>
        <p:txBody>
          <a:bodyPr/>
          <a:lstStyle/>
          <a:p>
            <a:pPr eaLnBrk="1" hangingPunct="1">
              <a:lnSpc>
                <a:spcPct val="90000"/>
              </a:lnSpc>
            </a:pPr>
            <a:r>
              <a:rPr lang="en-US" altLang="en-US" sz="3000"/>
              <a:t>One of the most important tools</a:t>
            </a:r>
          </a:p>
          <a:p>
            <a:pPr eaLnBrk="1" hangingPunct="1">
              <a:lnSpc>
                <a:spcPct val="90000"/>
              </a:lnSpc>
            </a:pPr>
            <a:r>
              <a:rPr lang="en-US" altLang="en-US" sz="3000"/>
              <a:t>Influences how people feel and the mood of the room</a:t>
            </a:r>
          </a:p>
        </p:txBody>
      </p:sp>
      <p:pic>
        <p:nvPicPr>
          <p:cNvPr id="98308" name="Picture 10" descr="438">
            <a:extLst>
              <a:ext uri="{FF2B5EF4-FFF2-40B4-BE49-F238E27FC236}">
                <a16:creationId xmlns:a16="http://schemas.microsoft.com/office/drawing/2014/main" xmlns="" id="{54A072FA-57B0-4DA3-8A5E-0A5BF8EF258D}"/>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2057400" y="2514600"/>
            <a:ext cx="7086600" cy="4343400"/>
          </a:xfrm>
          <a:noFill/>
          <a:ln>
            <a:solidFill>
              <a:schemeClr val="tx1"/>
            </a:solid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C8AD38-6D94-4BFC-8ECF-661D87ED60E3}"/>
              </a:ext>
            </a:extLst>
          </p:cNvPr>
          <p:cNvSpPr>
            <a:spLocks noGrp="1"/>
          </p:cNvSpPr>
          <p:nvPr>
            <p:ph type="title"/>
          </p:nvPr>
        </p:nvSpPr>
        <p:spPr>
          <a:xfrm>
            <a:off x="219075" y="227013"/>
            <a:ext cx="7477125" cy="807720"/>
          </a:xfrm>
        </p:spPr>
        <p:txBody>
          <a:bodyPr/>
          <a:lstStyle/>
          <a:p>
            <a:r>
              <a:rPr lang="en-US" dirty="0"/>
              <a:t>Color Example 1</a:t>
            </a:r>
          </a:p>
        </p:txBody>
      </p:sp>
      <p:pic>
        <p:nvPicPr>
          <p:cNvPr id="100354" name="Picture 17" descr="yellow-bedroom">
            <a:extLst>
              <a:ext uri="{FF2B5EF4-FFF2-40B4-BE49-F238E27FC236}">
                <a16:creationId xmlns:a16="http://schemas.microsoft.com/office/drawing/2014/main" xmlns="" id="{B8227375-9180-4F47-B00E-D2EEAA5F19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37" r="2769" b="7201"/>
          <a:stretch>
            <a:fillRect/>
          </a:stretch>
        </p:blipFill>
        <p:spPr bwMode="auto">
          <a:xfrm>
            <a:off x="234315" y="1034733"/>
            <a:ext cx="7555103" cy="56692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E40428-1B5B-4659-8CA5-4AE56E98AEB6}"/>
              </a:ext>
            </a:extLst>
          </p:cNvPr>
          <p:cNvSpPr>
            <a:spLocks noGrp="1"/>
          </p:cNvSpPr>
          <p:nvPr>
            <p:ph type="title"/>
          </p:nvPr>
        </p:nvSpPr>
        <p:spPr>
          <a:xfrm>
            <a:off x="295275" y="76200"/>
            <a:ext cx="7477125" cy="1143000"/>
          </a:xfrm>
        </p:spPr>
        <p:txBody>
          <a:bodyPr/>
          <a:lstStyle/>
          <a:p>
            <a:r>
              <a:rPr lang="en-US" dirty="0"/>
              <a:t>Color Example 2</a:t>
            </a:r>
          </a:p>
        </p:txBody>
      </p:sp>
      <p:pic>
        <p:nvPicPr>
          <p:cNvPr id="5" name="Picture 15" descr="blue-bedroom">
            <a:extLst>
              <a:ext uri="{FF2B5EF4-FFF2-40B4-BE49-F238E27FC236}">
                <a16:creationId xmlns:a16="http://schemas.microsoft.com/office/drawing/2014/main" xmlns="" id="{838D087D-1E2C-4740-A8F9-67B27262FC7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437" r="2769" b="5400"/>
          <a:stretch>
            <a:fillRect/>
          </a:stretch>
        </p:blipFill>
        <p:spPr bwMode="auto">
          <a:xfrm>
            <a:off x="289701" y="1219200"/>
            <a:ext cx="8092299" cy="546665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xmlns="" id="{A3988156-A551-43B9-9853-653F6DC0F880}"/>
              </a:ext>
            </a:extLst>
          </p:cNvPr>
          <p:cNvSpPr>
            <a:spLocks noGrp="1" noChangeArrowheads="1"/>
          </p:cNvSpPr>
          <p:nvPr>
            <p:ph type="title"/>
          </p:nvPr>
        </p:nvSpPr>
        <p:spPr>
          <a:xfrm>
            <a:off x="228600" y="0"/>
            <a:ext cx="7477125" cy="1143000"/>
          </a:xfrm>
        </p:spPr>
        <p:txBody>
          <a:bodyPr/>
          <a:lstStyle/>
          <a:p>
            <a:r>
              <a:rPr lang="en-US" altLang="en-US"/>
              <a:t>Conventional/Stylized Patterns</a:t>
            </a:r>
          </a:p>
        </p:txBody>
      </p:sp>
      <p:sp>
        <p:nvSpPr>
          <p:cNvPr id="12291" name="Rectangle 3">
            <a:extLst>
              <a:ext uri="{FF2B5EF4-FFF2-40B4-BE49-F238E27FC236}">
                <a16:creationId xmlns:a16="http://schemas.microsoft.com/office/drawing/2014/main" xmlns="" id="{56CCE849-5BF9-458D-AB71-26D1B746E6A8}"/>
              </a:ext>
            </a:extLst>
          </p:cNvPr>
          <p:cNvSpPr>
            <a:spLocks noGrp="1" noChangeArrowheads="1"/>
          </p:cNvSpPr>
          <p:nvPr>
            <p:ph type="body" sz="half" idx="1"/>
          </p:nvPr>
        </p:nvSpPr>
        <p:spPr>
          <a:xfrm>
            <a:off x="1828800" y="914400"/>
            <a:ext cx="5105400" cy="1066800"/>
          </a:xfrm>
        </p:spPr>
        <p:txBody>
          <a:bodyPr/>
          <a:lstStyle/>
          <a:p>
            <a:pPr algn="ctr">
              <a:lnSpc>
                <a:spcPct val="80000"/>
              </a:lnSpc>
              <a:buFontTx/>
              <a:buNone/>
            </a:pPr>
            <a:r>
              <a:rPr lang="en-US" altLang="en-US" sz="2400"/>
              <a:t>Inspired by nature, but changed in some way, like fitting the design into to a shape or simplifying it.</a:t>
            </a:r>
            <a:endParaRPr lang="en-US" altLang="en-US" sz="1800"/>
          </a:p>
        </p:txBody>
      </p:sp>
      <p:pic>
        <p:nvPicPr>
          <p:cNvPr id="12292" name="Picture 4" descr="stylized4">
            <a:extLst>
              <a:ext uri="{FF2B5EF4-FFF2-40B4-BE49-F238E27FC236}">
                <a16:creationId xmlns:a16="http://schemas.microsoft.com/office/drawing/2014/main" xmlns="" id="{600899B2-B92A-4E6B-A483-829774FE2C57}"/>
              </a:ext>
            </a:extLst>
          </p:cNvPr>
          <p:cNvPicPr>
            <a:picLocks noGrp="1" noChangeAspect="1" noChangeArrowheads="1"/>
          </p:cNvPicPr>
          <p:nvPr>
            <p:ph sz="quarter" idx="2"/>
          </p:nvPr>
        </p:nvPicPr>
        <p:blipFill rotWithShape="1">
          <a:blip r:embed="rId3">
            <a:extLst>
              <a:ext uri="{28A0092B-C50C-407E-A947-70E740481C1C}">
                <a14:useLocalDpi xmlns:a14="http://schemas.microsoft.com/office/drawing/2010/main" val="0"/>
              </a:ext>
            </a:extLst>
          </a:blip>
          <a:srcRect t="7859" b="9912"/>
          <a:stretch/>
        </p:blipFill>
        <p:spPr>
          <a:xfrm>
            <a:off x="580459" y="2363470"/>
            <a:ext cx="1917501" cy="1920240"/>
          </a:xfrm>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3" name="Picture 5" descr="stylized5">
            <a:extLst>
              <a:ext uri="{FF2B5EF4-FFF2-40B4-BE49-F238E27FC236}">
                <a16:creationId xmlns:a16="http://schemas.microsoft.com/office/drawing/2014/main" xmlns="" id="{3D1FFC02-412B-442A-8873-E10E631D235A}"/>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007042" y="2341880"/>
            <a:ext cx="1920240" cy="1920240"/>
          </a:xfrm>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4" name="Picture 6" descr="stylized8">
            <a:extLst>
              <a:ext uri="{FF2B5EF4-FFF2-40B4-BE49-F238E27FC236}">
                <a16:creationId xmlns:a16="http://schemas.microsoft.com/office/drawing/2014/main" xmlns="" id="{80623527-95E4-46A2-A8DB-FD0A300F18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2363470"/>
            <a:ext cx="1920240"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descr="Stylized pattern">
            <a:extLst>
              <a:ext uri="{FF2B5EF4-FFF2-40B4-BE49-F238E27FC236}">
                <a16:creationId xmlns:a16="http://schemas.microsoft.com/office/drawing/2014/main" xmlns="" id="{43AE316E-3AED-4AB6-94E2-1CBAF17A9D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4599940"/>
            <a:ext cx="2011680"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8" descr="stylized3">
            <a:extLst>
              <a:ext uri="{FF2B5EF4-FFF2-40B4-BE49-F238E27FC236}">
                <a16:creationId xmlns:a16="http://schemas.microsoft.com/office/drawing/2014/main" xmlns="" id="{CC39246B-4C1F-42B2-BEF2-48145840DA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70070" y="4599940"/>
            <a:ext cx="2011680"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8C5E0D-7BA9-442C-9D88-F1A9DA77FE70}"/>
              </a:ext>
            </a:extLst>
          </p:cNvPr>
          <p:cNvSpPr>
            <a:spLocks noGrp="1"/>
          </p:cNvSpPr>
          <p:nvPr>
            <p:ph type="title"/>
          </p:nvPr>
        </p:nvSpPr>
        <p:spPr/>
        <p:txBody>
          <a:bodyPr/>
          <a:lstStyle/>
          <a:p>
            <a:r>
              <a:rPr lang="en-US" dirty="0"/>
              <a:t>Color Example 3</a:t>
            </a:r>
          </a:p>
        </p:txBody>
      </p:sp>
      <p:pic>
        <p:nvPicPr>
          <p:cNvPr id="5" name="Picture 13" descr="38371457">
            <a:extLst>
              <a:ext uri="{FF2B5EF4-FFF2-40B4-BE49-F238E27FC236}">
                <a16:creationId xmlns:a16="http://schemas.microsoft.com/office/drawing/2014/main" xmlns="" id="{FCF11029-004A-4604-922D-721796B3E3C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595" y="1313886"/>
            <a:ext cx="8306248" cy="530186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xmlns="" id="{EA4B841D-91EB-4239-84FD-46CF22A345CF}"/>
              </a:ext>
            </a:extLst>
          </p:cNvPr>
          <p:cNvSpPr>
            <a:spLocks noGrp="1" noChangeArrowheads="1"/>
          </p:cNvSpPr>
          <p:nvPr>
            <p:ph type="title"/>
          </p:nvPr>
        </p:nvSpPr>
        <p:spPr>
          <a:xfrm>
            <a:off x="228600" y="0"/>
            <a:ext cx="7477125" cy="1143000"/>
          </a:xfrm>
        </p:spPr>
        <p:txBody>
          <a:bodyPr/>
          <a:lstStyle/>
          <a:p>
            <a:r>
              <a:rPr lang="en-US" altLang="en-US"/>
              <a:t>Geometric Patterns:</a:t>
            </a:r>
          </a:p>
        </p:txBody>
      </p:sp>
      <p:sp>
        <p:nvSpPr>
          <p:cNvPr id="14339" name="Rectangle 3">
            <a:extLst>
              <a:ext uri="{FF2B5EF4-FFF2-40B4-BE49-F238E27FC236}">
                <a16:creationId xmlns:a16="http://schemas.microsoft.com/office/drawing/2014/main" xmlns="" id="{D6F869CE-0AAF-49D4-BA25-3823C59C48FC}"/>
              </a:ext>
            </a:extLst>
          </p:cNvPr>
          <p:cNvSpPr>
            <a:spLocks noGrp="1" noChangeArrowheads="1"/>
          </p:cNvSpPr>
          <p:nvPr>
            <p:ph type="body" sz="half" idx="1"/>
          </p:nvPr>
        </p:nvSpPr>
        <p:spPr>
          <a:xfrm>
            <a:off x="1371600" y="1066800"/>
            <a:ext cx="6019800" cy="990600"/>
          </a:xfrm>
        </p:spPr>
        <p:txBody>
          <a:bodyPr/>
          <a:lstStyle/>
          <a:p>
            <a:pPr algn="ctr">
              <a:lnSpc>
                <a:spcPct val="90000"/>
              </a:lnSpc>
              <a:buFontTx/>
              <a:buNone/>
            </a:pPr>
            <a:r>
              <a:rPr lang="en-US" altLang="en-US"/>
              <a:t>Composed of </a:t>
            </a:r>
          </a:p>
          <a:p>
            <a:pPr algn="ctr">
              <a:lnSpc>
                <a:spcPct val="90000"/>
              </a:lnSpc>
              <a:buFontTx/>
              <a:buNone/>
            </a:pPr>
            <a:r>
              <a:rPr lang="en-US" altLang="en-US"/>
              <a:t>geometric shapes and lines</a:t>
            </a:r>
            <a:endParaRPr lang="en-US" altLang="en-US" sz="2000"/>
          </a:p>
        </p:txBody>
      </p:sp>
      <p:pic>
        <p:nvPicPr>
          <p:cNvPr id="14340" name="Picture 4" descr="geo">
            <a:extLst>
              <a:ext uri="{FF2B5EF4-FFF2-40B4-BE49-F238E27FC236}">
                <a16:creationId xmlns:a16="http://schemas.microsoft.com/office/drawing/2014/main" xmlns="" id="{6BED3A39-2788-4DD5-93CB-0A1C26AD578D}"/>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371600" y="2308860"/>
            <a:ext cx="2011680" cy="2011680"/>
          </a:xfrm>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1" name="Picture 5" descr="geometric pattern">
            <a:extLst>
              <a:ext uri="{FF2B5EF4-FFF2-40B4-BE49-F238E27FC236}">
                <a16:creationId xmlns:a16="http://schemas.microsoft.com/office/drawing/2014/main" xmlns="" id="{11594112-22E2-4670-9F17-B2B32F2A4962}"/>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724400" y="2308860"/>
            <a:ext cx="2011680" cy="2011680"/>
          </a:xfrm>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2" name="Picture 6" descr="geo pattern">
            <a:extLst>
              <a:ext uri="{FF2B5EF4-FFF2-40B4-BE49-F238E27FC236}">
                <a16:creationId xmlns:a16="http://schemas.microsoft.com/office/drawing/2014/main" xmlns="" id="{F97B6F51-0A95-4064-947C-4571B35BFE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587240"/>
            <a:ext cx="1920240"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7" descr="geo3">
            <a:extLst>
              <a:ext uri="{FF2B5EF4-FFF2-40B4-BE49-F238E27FC236}">
                <a16:creationId xmlns:a16="http://schemas.microsoft.com/office/drawing/2014/main" xmlns="" id="{B04026C2-48DD-465D-A39D-E85BC55F4D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8642" y="4587240"/>
            <a:ext cx="1920240"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0251B3BC-579A-444F-9984-BED0C2DB6D8E}"/>
              </a:ext>
            </a:extLst>
          </p:cNvPr>
          <p:cNvSpPr>
            <a:spLocks noGrp="1" noChangeArrowheads="1"/>
          </p:cNvSpPr>
          <p:nvPr>
            <p:ph type="title"/>
          </p:nvPr>
        </p:nvSpPr>
        <p:spPr>
          <a:xfrm>
            <a:off x="228600" y="0"/>
            <a:ext cx="7477125" cy="1143000"/>
          </a:xfrm>
        </p:spPr>
        <p:txBody>
          <a:bodyPr/>
          <a:lstStyle/>
          <a:p>
            <a:r>
              <a:rPr lang="en-US" altLang="en-US"/>
              <a:t>Abstract Patterns:</a:t>
            </a:r>
          </a:p>
        </p:txBody>
      </p:sp>
      <p:sp>
        <p:nvSpPr>
          <p:cNvPr id="16387" name="Rectangle 3">
            <a:extLst>
              <a:ext uri="{FF2B5EF4-FFF2-40B4-BE49-F238E27FC236}">
                <a16:creationId xmlns:a16="http://schemas.microsoft.com/office/drawing/2014/main" xmlns="" id="{4A6F437A-C0EC-4DDD-8DC3-F7116A5AFC88}"/>
              </a:ext>
            </a:extLst>
          </p:cNvPr>
          <p:cNvSpPr>
            <a:spLocks noGrp="1" noChangeArrowheads="1"/>
          </p:cNvSpPr>
          <p:nvPr>
            <p:ph type="body" sz="half" idx="1"/>
          </p:nvPr>
        </p:nvSpPr>
        <p:spPr>
          <a:xfrm>
            <a:off x="685800" y="914400"/>
            <a:ext cx="7162800" cy="1371600"/>
          </a:xfrm>
        </p:spPr>
        <p:txBody>
          <a:bodyPr/>
          <a:lstStyle/>
          <a:p>
            <a:pPr algn="ctr">
              <a:lnSpc>
                <a:spcPct val="80000"/>
              </a:lnSpc>
              <a:buFontTx/>
              <a:buNone/>
            </a:pPr>
            <a:r>
              <a:rPr lang="en-US" altLang="en-US" sz="2400" dirty="0"/>
              <a:t>Random design:</a:t>
            </a:r>
          </a:p>
          <a:p>
            <a:pPr algn="ctr">
              <a:lnSpc>
                <a:spcPct val="80000"/>
              </a:lnSpc>
              <a:buFontTx/>
              <a:buNone/>
            </a:pPr>
            <a:r>
              <a:rPr lang="en-US" altLang="en-US" sz="2400" dirty="0"/>
              <a:t> can’t tell what inspires it or object is very distorted—Think “splatter paint” or an abstract painting.</a:t>
            </a:r>
            <a:endParaRPr lang="en-US" altLang="en-US" sz="2000" dirty="0"/>
          </a:p>
        </p:txBody>
      </p:sp>
      <p:pic>
        <p:nvPicPr>
          <p:cNvPr id="16388" name="Picture 4" descr="abstract3">
            <a:extLst>
              <a:ext uri="{FF2B5EF4-FFF2-40B4-BE49-F238E27FC236}">
                <a16:creationId xmlns:a16="http://schemas.microsoft.com/office/drawing/2014/main" xmlns="" id="{3C8C9A3D-B236-49D6-B881-891A5819DA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62200"/>
            <a:ext cx="2011680" cy="2011680"/>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391" name="Picture 7" descr="Image of a black and blue abstract image with wave pattern. ">
            <a:extLst>
              <a:ext uri="{FF2B5EF4-FFF2-40B4-BE49-F238E27FC236}">
                <a16:creationId xmlns:a16="http://schemas.microsoft.com/office/drawing/2014/main" xmlns="" id="{CF360035-79A6-4747-BDDB-BE6DBA1099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3818" y="2514600"/>
            <a:ext cx="2643982"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descr="Image of red and yellow swirls, non discriptive pattern&#10;">
            <a:extLst>
              <a:ext uri="{FF2B5EF4-FFF2-40B4-BE49-F238E27FC236}">
                <a16:creationId xmlns:a16="http://schemas.microsoft.com/office/drawing/2014/main" xmlns="" id="{6C93F8CE-436F-4FCC-B69B-BDFFBC1BB6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2468880"/>
            <a:ext cx="2062608"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abstract pattern">
            <a:extLst>
              <a:ext uri="{FF2B5EF4-FFF2-40B4-BE49-F238E27FC236}">
                <a16:creationId xmlns:a16="http://schemas.microsoft.com/office/drawing/2014/main" xmlns="" id="{8C8CACD2-AE2B-4B57-9D15-3757E4C0592A}"/>
              </a:ext>
            </a:extLst>
          </p:cNvPr>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320040" y="4632960"/>
            <a:ext cx="2011680" cy="2011680"/>
          </a:xfrm>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6809" name="Rectangle 9" descr="Large confetti">
            <a:extLst>
              <a:ext uri="{FF2B5EF4-FFF2-40B4-BE49-F238E27FC236}">
                <a16:creationId xmlns:a16="http://schemas.microsoft.com/office/drawing/2014/main" xmlns="" id="{57C84FB6-3B0C-4D10-A378-1AABF3BAA39C}"/>
              </a:ext>
            </a:extLst>
          </p:cNvPr>
          <p:cNvSpPr>
            <a:spLocks noChangeArrowheads="1"/>
          </p:cNvSpPr>
          <p:nvPr/>
        </p:nvSpPr>
        <p:spPr bwMode="auto">
          <a:xfrm>
            <a:off x="5491608" y="4632960"/>
            <a:ext cx="2057400" cy="1981200"/>
          </a:xfrm>
          <a:prstGeom prst="rect">
            <a:avLst/>
          </a:prstGeom>
          <a:pattFill prst="lgConfetti">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211D31ED-798A-4A4A-8063-3C795AEE2FE4}"/>
              </a:ext>
            </a:extLst>
          </p:cNvPr>
          <p:cNvSpPr>
            <a:spLocks noGrp="1" noChangeArrowheads="1"/>
          </p:cNvSpPr>
          <p:nvPr>
            <p:ph type="title"/>
          </p:nvPr>
        </p:nvSpPr>
        <p:spPr/>
        <p:txBody>
          <a:bodyPr/>
          <a:lstStyle/>
          <a:p>
            <a:r>
              <a:rPr lang="en-US" altLang="en-US" sz="6000" b="1" u="sng"/>
              <a:t>5- Form/Shape</a:t>
            </a:r>
            <a:endParaRPr lang="en-US" altLang="en-US"/>
          </a:p>
        </p:txBody>
      </p:sp>
      <p:sp>
        <p:nvSpPr>
          <p:cNvPr id="18435" name="Rectangle 3">
            <a:extLst>
              <a:ext uri="{FF2B5EF4-FFF2-40B4-BE49-F238E27FC236}">
                <a16:creationId xmlns:a16="http://schemas.microsoft.com/office/drawing/2014/main" xmlns="" id="{B8972636-5B5F-4686-B1A6-99B499F47862}"/>
              </a:ext>
            </a:extLst>
          </p:cNvPr>
          <p:cNvSpPr>
            <a:spLocks noGrp="1" noChangeArrowheads="1"/>
          </p:cNvSpPr>
          <p:nvPr>
            <p:ph type="body" sz="half" idx="1"/>
          </p:nvPr>
        </p:nvSpPr>
        <p:spPr>
          <a:xfrm>
            <a:off x="263525" y="1598613"/>
            <a:ext cx="2514601" cy="839787"/>
          </a:xfrm>
        </p:spPr>
        <p:txBody>
          <a:bodyPr/>
          <a:lstStyle/>
          <a:p>
            <a:pPr>
              <a:buFontTx/>
              <a:buNone/>
            </a:pPr>
            <a:r>
              <a:rPr lang="en-US" altLang="en-US" sz="2800" dirty="0"/>
              <a:t>Form (3D)</a:t>
            </a:r>
          </a:p>
          <a:p>
            <a:pPr>
              <a:buFontTx/>
              <a:buNone/>
            </a:pPr>
            <a:endParaRPr lang="en-US" altLang="en-US" sz="2800" dirty="0"/>
          </a:p>
          <a:p>
            <a:pPr>
              <a:buFontTx/>
              <a:buNone/>
            </a:pPr>
            <a:endParaRPr lang="en-US" altLang="en-US" sz="2800" dirty="0"/>
          </a:p>
          <a:p>
            <a:pPr>
              <a:buFontTx/>
              <a:buNone/>
            </a:pPr>
            <a:endParaRPr lang="en-US" altLang="en-US" sz="2800" dirty="0"/>
          </a:p>
          <a:p>
            <a:pPr>
              <a:buFontTx/>
              <a:buNone/>
            </a:pPr>
            <a:endParaRPr lang="en-US" altLang="en-US" sz="2800" dirty="0"/>
          </a:p>
        </p:txBody>
      </p:sp>
      <p:pic>
        <p:nvPicPr>
          <p:cNvPr id="18436" name="Picture 4" descr="form">
            <a:extLst>
              <a:ext uri="{FF2B5EF4-FFF2-40B4-BE49-F238E27FC236}">
                <a16:creationId xmlns:a16="http://schemas.microsoft.com/office/drawing/2014/main" xmlns="" id="{06B75EF5-A7C7-44B3-864C-FCC562BB961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644140" y="1409700"/>
            <a:ext cx="2514600" cy="2514600"/>
          </a:xfrm>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a:extLst>
              <a:ext uri="{FF2B5EF4-FFF2-40B4-BE49-F238E27FC236}">
                <a16:creationId xmlns:a16="http://schemas.microsoft.com/office/drawing/2014/main" xmlns="" id="{5DBBF475-DC6F-4B19-A1FE-F45ABD018A13}"/>
              </a:ext>
            </a:extLst>
          </p:cNvPr>
          <p:cNvSpPr txBox="1"/>
          <p:nvPr/>
        </p:nvSpPr>
        <p:spPr>
          <a:xfrm>
            <a:off x="2845608" y="4888170"/>
            <a:ext cx="2224058" cy="800219"/>
          </a:xfrm>
          <a:prstGeom prst="rect">
            <a:avLst/>
          </a:prstGeom>
          <a:noFill/>
        </p:spPr>
        <p:txBody>
          <a:bodyPr wrap="square" rtlCol="0">
            <a:spAutoFit/>
          </a:bodyPr>
          <a:lstStyle/>
          <a:p>
            <a:r>
              <a:rPr lang="en-US" altLang="en-US" sz="2800" dirty="0"/>
              <a:t>Shape (2D)</a:t>
            </a:r>
          </a:p>
          <a:p>
            <a:endParaRPr lang="en-US" dirty="0"/>
          </a:p>
        </p:txBody>
      </p:sp>
      <p:pic>
        <p:nvPicPr>
          <p:cNvPr id="2" name="Picture 1" descr="Line drawing of a chair">
            <a:extLst>
              <a:ext uri="{FF2B5EF4-FFF2-40B4-BE49-F238E27FC236}">
                <a16:creationId xmlns:a16="http://schemas.microsoft.com/office/drawing/2014/main" xmlns="" id="{C92EB40B-027D-4AE6-A128-45915A7854AD}"/>
              </a:ext>
            </a:extLst>
          </p:cNvPr>
          <p:cNvPicPr>
            <a:picLocks noChangeAspect="1"/>
          </p:cNvPicPr>
          <p:nvPr/>
        </p:nvPicPr>
        <p:blipFill rotWithShape="1">
          <a:blip r:embed="rId4"/>
          <a:srcRect l="7995" t="54444" r="58911" b="11111"/>
          <a:stretch/>
        </p:blipFill>
        <p:spPr>
          <a:xfrm>
            <a:off x="5472142" y="3962400"/>
            <a:ext cx="2224058" cy="2651760"/>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xmlns="" id="{8126DCBA-54B0-44E5-9ACE-E30D3230ECDB}"/>
              </a:ext>
            </a:extLst>
          </p:cNvPr>
          <p:cNvSpPr>
            <a:spLocks noGrp="1" noChangeArrowheads="1"/>
          </p:cNvSpPr>
          <p:nvPr>
            <p:ph type="title" idx="4294967295"/>
          </p:nvPr>
        </p:nvSpPr>
        <p:spPr/>
        <p:txBody>
          <a:bodyPr/>
          <a:lstStyle/>
          <a:p>
            <a:pPr eaLnBrk="1" hangingPunct="1"/>
            <a:r>
              <a:rPr lang="en-US" altLang="en-US" sz="6000" dirty="0"/>
              <a:t>Shape</a:t>
            </a:r>
            <a:endParaRPr lang="en-US" altLang="en-US" dirty="0"/>
          </a:p>
        </p:txBody>
      </p:sp>
      <p:sp>
        <p:nvSpPr>
          <p:cNvPr id="20483" name="Rectangle 4">
            <a:extLst>
              <a:ext uri="{FF2B5EF4-FFF2-40B4-BE49-F238E27FC236}">
                <a16:creationId xmlns:a16="http://schemas.microsoft.com/office/drawing/2014/main" xmlns="" id="{2D573F21-9E4C-47ED-B9FF-942DF49C4F55}"/>
              </a:ext>
            </a:extLst>
          </p:cNvPr>
          <p:cNvSpPr>
            <a:spLocks noGrp="1" noChangeArrowheads="1"/>
          </p:cNvSpPr>
          <p:nvPr>
            <p:ph type="body" sz="half" idx="4294967295"/>
          </p:nvPr>
        </p:nvSpPr>
        <p:spPr>
          <a:xfrm>
            <a:off x="263525" y="1598613"/>
            <a:ext cx="3624263" cy="4497387"/>
          </a:xfrm>
        </p:spPr>
        <p:txBody>
          <a:bodyPr/>
          <a:lstStyle/>
          <a:p>
            <a:pPr eaLnBrk="1" hangingPunct="1"/>
            <a:r>
              <a:rPr lang="en-US" altLang="en-US" sz="2800" dirty="0"/>
              <a:t>Two dimensional</a:t>
            </a:r>
          </a:p>
          <a:p>
            <a:pPr eaLnBrk="1" hangingPunct="1"/>
            <a:r>
              <a:rPr lang="en-US" altLang="en-US" sz="2800" dirty="0"/>
              <a:t>Made by connecting lines</a:t>
            </a:r>
          </a:p>
          <a:p>
            <a:pPr eaLnBrk="1" hangingPunct="1"/>
            <a:r>
              <a:rPr lang="en-US" altLang="en-US" sz="2800" dirty="0"/>
              <a:t>Circles, squares, rectangles, triangles, ovals, diamonds....</a:t>
            </a:r>
          </a:p>
        </p:txBody>
      </p:sp>
      <p:pic>
        <p:nvPicPr>
          <p:cNvPr id="4" name="Picture 3" descr="circle graphic&#10;">
            <a:extLst>
              <a:ext uri="{FF2B5EF4-FFF2-40B4-BE49-F238E27FC236}">
                <a16:creationId xmlns:a16="http://schemas.microsoft.com/office/drawing/2014/main" xmlns="" id="{5F5D143A-AECF-4E56-921F-0B8C89F11F4D}"/>
              </a:ext>
            </a:extLst>
          </p:cNvPr>
          <p:cNvPicPr>
            <a:picLocks noChangeAspect="1"/>
          </p:cNvPicPr>
          <p:nvPr/>
        </p:nvPicPr>
        <p:blipFill rotWithShape="1">
          <a:blip r:embed="rId3"/>
          <a:srcRect l="32042" t="31999" r="29959" b="34001"/>
          <a:stretch/>
        </p:blipFill>
        <p:spPr>
          <a:xfrm>
            <a:off x="5755377" y="759195"/>
            <a:ext cx="2043955" cy="1828800"/>
          </a:xfrm>
          <a:prstGeom prst="rect">
            <a:avLst/>
          </a:prstGeom>
        </p:spPr>
      </p:pic>
      <p:pic>
        <p:nvPicPr>
          <p:cNvPr id="5" name="Picture 4" descr="oval graphic">
            <a:extLst>
              <a:ext uri="{FF2B5EF4-FFF2-40B4-BE49-F238E27FC236}">
                <a16:creationId xmlns:a16="http://schemas.microsoft.com/office/drawing/2014/main" xmlns="" id="{8CCBF31C-D4C6-4E89-A12A-5C9AD5690930}"/>
              </a:ext>
            </a:extLst>
          </p:cNvPr>
          <p:cNvPicPr>
            <a:picLocks noChangeAspect="1"/>
          </p:cNvPicPr>
          <p:nvPr/>
        </p:nvPicPr>
        <p:blipFill>
          <a:blip r:embed="rId4"/>
          <a:stretch>
            <a:fillRect/>
          </a:stretch>
        </p:blipFill>
        <p:spPr>
          <a:xfrm rot="5400000">
            <a:off x="3660943" y="2695472"/>
            <a:ext cx="2017058" cy="1371600"/>
          </a:xfrm>
          <a:prstGeom prst="rect">
            <a:avLst/>
          </a:prstGeom>
        </p:spPr>
      </p:pic>
      <p:pic>
        <p:nvPicPr>
          <p:cNvPr id="6" name="Picture 5" descr="square graphic&#10;">
            <a:extLst>
              <a:ext uri="{FF2B5EF4-FFF2-40B4-BE49-F238E27FC236}">
                <a16:creationId xmlns:a16="http://schemas.microsoft.com/office/drawing/2014/main" xmlns="" id="{8ECD8987-2C06-4991-ACE4-9DFF706B570A}"/>
              </a:ext>
            </a:extLst>
          </p:cNvPr>
          <p:cNvPicPr>
            <a:picLocks noChangeAspect="1"/>
          </p:cNvPicPr>
          <p:nvPr/>
        </p:nvPicPr>
        <p:blipFill rotWithShape="1">
          <a:blip r:embed="rId5"/>
          <a:srcRect l="14083" t="14000" r="14083" b="18000"/>
          <a:stretch/>
        </p:blipFill>
        <p:spPr>
          <a:xfrm>
            <a:off x="5755377" y="2587995"/>
            <a:ext cx="1931897" cy="1828800"/>
          </a:xfrm>
          <a:prstGeom prst="rect">
            <a:avLst/>
          </a:prstGeom>
        </p:spPr>
      </p:pic>
      <p:pic>
        <p:nvPicPr>
          <p:cNvPr id="7" name="Picture 6" descr="diamond graphic&#10;">
            <a:extLst>
              <a:ext uri="{FF2B5EF4-FFF2-40B4-BE49-F238E27FC236}">
                <a16:creationId xmlns:a16="http://schemas.microsoft.com/office/drawing/2014/main" xmlns="" id="{F21A18A3-EA64-49C0-B202-6EDA3B1C9BAA}"/>
              </a:ext>
            </a:extLst>
          </p:cNvPr>
          <p:cNvPicPr>
            <a:picLocks noChangeAspect="1"/>
          </p:cNvPicPr>
          <p:nvPr/>
        </p:nvPicPr>
        <p:blipFill>
          <a:blip r:embed="rId6"/>
          <a:stretch>
            <a:fillRect/>
          </a:stretch>
        </p:blipFill>
        <p:spPr>
          <a:xfrm>
            <a:off x="4886697" y="4779189"/>
            <a:ext cx="1737360" cy="1737360"/>
          </a:xfrm>
          <a:prstGeom prst="rect">
            <a:avLst/>
          </a:prstGeom>
        </p:spPr>
      </p:pic>
      <p:pic>
        <p:nvPicPr>
          <p:cNvPr id="8" name="Picture 7" descr="triangle graphic&#10;">
            <a:extLst>
              <a:ext uri="{FF2B5EF4-FFF2-40B4-BE49-F238E27FC236}">
                <a16:creationId xmlns:a16="http://schemas.microsoft.com/office/drawing/2014/main" xmlns="" id="{DF2395D8-DE5F-404E-9425-AD496F2103D1}"/>
              </a:ext>
            </a:extLst>
          </p:cNvPr>
          <p:cNvPicPr>
            <a:picLocks noChangeAspect="1"/>
          </p:cNvPicPr>
          <p:nvPr/>
        </p:nvPicPr>
        <p:blipFill rotWithShape="1">
          <a:blip r:embed="rId7"/>
          <a:srcRect l="26937" t="14141" r="28404" b="16666"/>
          <a:stretch/>
        </p:blipFill>
        <p:spPr>
          <a:xfrm>
            <a:off x="3660207" y="169795"/>
            <a:ext cx="2095170" cy="1828800"/>
          </a:xfrm>
          <a:prstGeom prst="rect">
            <a:avLst/>
          </a:prstGeom>
        </p:spPr>
      </p:pic>
      <p:pic>
        <p:nvPicPr>
          <p:cNvPr id="10" name="Picture 9" descr="regtangle graphic&#10;">
            <a:extLst>
              <a:ext uri="{FF2B5EF4-FFF2-40B4-BE49-F238E27FC236}">
                <a16:creationId xmlns:a16="http://schemas.microsoft.com/office/drawing/2014/main" xmlns="" id="{2066E796-E568-4B15-B982-7D49320CA7F3}"/>
              </a:ext>
            </a:extLst>
          </p:cNvPr>
          <p:cNvPicPr>
            <a:picLocks noChangeAspect="1"/>
          </p:cNvPicPr>
          <p:nvPr/>
        </p:nvPicPr>
        <p:blipFill rotWithShape="1">
          <a:blip r:embed="rId8"/>
          <a:srcRect l="10270" t="8578" r="10937" b="8088"/>
          <a:stretch/>
        </p:blipFill>
        <p:spPr>
          <a:xfrm>
            <a:off x="1195951" y="5053509"/>
            <a:ext cx="3527081" cy="1463040"/>
          </a:xfrm>
          <a:prstGeom prst="rect">
            <a:avLst/>
          </a:prstGeom>
        </p:spPr>
      </p:pic>
    </p:spTree>
  </p:cSld>
  <p:clrMapOvr>
    <a:masterClrMapping/>
  </p:clrMapOvr>
</p:sld>
</file>

<file path=ppt/theme/theme1.xml><?xml version="1.0" encoding="utf-8"?>
<a:theme xmlns:a="http://schemas.openxmlformats.org/drawingml/2006/main" name="Kimono">
  <a:themeElements>
    <a:clrScheme name="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fontScheme name="Kimon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a:solidFill>
            <a:schemeClr val="tx1"/>
          </a:solidFill>
          <a:miter lim="800000"/>
          <a:headEnd/>
          <a:tailEnd/>
        </a:ln>
      </a:spPr>
      <a:bodyPr wrap="none" anchor="ctr"/>
      <a:lstStyle>
        <a:defPPr algn="l">
          <a:spcBef>
            <a:spcPct val="0"/>
          </a:spcBef>
          <a:buFontTx/>
          <a:buNone/>
          <a:defRPr sz="1800" dirty="0"/>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K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2143</TotalTime>
  <Words>677</Words>
  <Application>Microsoft Macintosh PowerPoint</Application>
  <PresentationFormat>On-screen Show (4:3)</PresentationFormat>
  <Paragraphs>163</Paragraphs>
  <Slides>50</Slides>
  <Notes>47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Lucida Handwriting</vt:lpstr>
      <vt:lpstr>Tahoma</vt:lpstr>
      <vt:lpstr>ヒラギノ角ゴ ProN W3</vt:lpstr>
      <vt:lpstr>Kimono</vt:lpstr>
      <vt:lpstr>6 Elements of Design</vt:lpstr>
      <vt:lpstr>4- Pattern =  a repeating design</vt:lpstr>
      <vt:lpstr>Patterns </vt:lpstr>
      <vt:lpstr>Naturalistic/Realistic Patterns</vt:lpstr>
      <vt:lpstr>Conventional/Stylized Patterns</vt:lpstr>
      <vt:lpstr>Geometric Patterns:</vt:lpstr>
      <vt:lpstr>Abstract Patterns:</vt:lpstr>
      <vt:lpstr>5- Form/Shape</vt:lpstr>
      <vt:lpstr>Shape</vt:lpstr>
      <vt:lpstr>Form</vt:lpstr>
      <vt:lpstr>Shape/form</vt:lpstr>
      <vt:lpstr>6- Space =  area between lines and objects</vt:lpstr>
      <vt:lpstr>Space  “The Final Frontier” - Jon Kirk “Star Trek”</vt:lpstr>
      <vt:lpstr>Space</vt:lpstr>
      <vt:lpstr>Space cont.</vt:lpstr>
      <vt:lpstr>To help a small area feel spacious-</vt:lpstr>
      <vt:lpstr>Illusions of Increased Space</vt:lpstr>
      <vt:lpstr>To help a small area feel spacious- cont.</vt:lpstr>
      <vt:lpstr>Illusions of Decreased Space</vt:lpstr>
      <vt:lpstr>To make a large area feel intimate</vt:lpstr>
      <vt:lpstr>7- Line: 2 connected points</vt:lpstr>
      <vt:lpstr>Lines</vt:lpstr>
      <vt:lpstr>Line</vt:lpstr>
      <vt:lpstr>Vertical Lines</vt:lpstr>
      <vt:lpstr>Vertical Lines cont.</vt:lpstr>
      <vt:lpstr>More Vertical Lines</vt:lpstr>
      <vt:lpstr>Horizontal Lines</vt:lpstr>
      <vt:lpstr>Horizontal  Line</vt:lpstr>
      <vt:lpstr>More Horizontal Line</vt:lpstr>
      <vt:lpstr>Diagonal Lines</vt:lpstr>
      <vt:lpstr>More Diagonal Lines</vt:lpstr>
      <vt:lpstr>Even More Diagonal Line</vt:lpstr>
      <vt:lpstr>Curved Lines</vt:lpstr>
      <vt:lpstr>Curved Line</vt:lpstr>
      <vt:lpstr>More Curved Line</vt:lpstr>
      <vt:lpstr>8-Texture:  How an object feels or looks like it feels </vt:lpstr>
      <vt:lpstr>Texture</vt:lpstr>
      <vt:lpstr>SOME TEXTURE WORDS  ribbed       rough       crinkled smooth     soft           bumpy   satiny       silky          fluffy   hard         flat            abrasive  nubby      shines       plush   fuzzy       ridged        spiky   course     gritty          slick scratchy   </vt:lpstr>
      <vt:lpstr>More Texture</vt:lpstr>
      <vt:lpstr>Texture - Rough</vt:lpstr>
      <vt:lpstr>Casual/Rugged Textures</vt:lpstr>
      <vt:lpstr>Texture - Smooth</vt:lpstr>
      <vt:lpstr>Texture - Shiny- Visual</vt:lpstr>
      <vt:lpstr>Elegant/Formal Texture</vt:lpstr>
      <vt:lpstr>Textures</vt:lpstr>
      <vt:lpstr>9-Color</vt:lpstr>
      <vt:lpstr>Color</vt:lpstr>
      <vt:lpstr>Color Example 1</vt:lpstr>
      <vt:lpstr>Color Example 2</vt:lpstr>
      <vt:lpstr>Color Example 3</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Interior Design</dc:title>
  <dc:creator>Granite School District GSD</dc:creator>
  <cp:lastModifiedBy>Microsoft Office User</cp:lastModifiedBy>
  <cp:revision>85</cp:revision>
  <dcterms:created xsi:type="dcterms:W3CDTF">2004-03-03T20:20:35Z</dcterms:created>
  <dcterms:modified xsi:type="dcterms:W3CDTF">2018-01-04T18:57:49Z</dcterms:modified>
</cp:coreProperties>
</file>