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4" r:id="rId17"/>
    <p:sldId id="271" r:id="rId18"/>
    <p:sldId id="273" r:id="rId19"/>
    <p:sldId id="27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8/27/2014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8/27/2014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8/27/2014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8/27/2014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8/27/2014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8/27/2014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Garbage Tennis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08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relate this to goals?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Round 1 Sometimes goals are hard to reach.</a:t>
            </a:r>
          </a:p>
          <a:p>
            <a:r>
              <a:rPr lang="en-US" sz="3200" dirty="0" smtClean="0"/>
              <a:t>Don’t set unrealistic goals (make them smart and measureable)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2648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backboard acted like a short term goal, helping you to accomplish your long term goals.   Sometimes we reach some short term goals and still fall short of the long term ones.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96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round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Losing sight of your goals makes life difficult</a:t>
            </a:r>
          </a:p>
          <a:p>
            <a:r>
              <a:rPr lang="en-US" sz="3200" dirty="0" smtClean="0"/>
              <a:t>Listening to all the people around is confusing, so stick to one for guidance.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5663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help with goals is a good idea.  There is more chance of success if you work with someone, in Round 4 someone moved the basket to help them achieve their goals, neither could do it on their own but working together helped both to achieve their goals.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69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goal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Plans you make to help you reach or accomplish </a:t>
            </a:r>
          </a:p>
          <a:p>
            <a:r>
              <a:rPr lang="en-US" sz="4400" dirty="0"/>
              <a:t>something </a:t>
            </a:r>
            <a:r>
              <a:rPr lang="en-US" sz="4400" dirty="0" smtClean="0"/>
              <a:t>in the future.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9838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Term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Short-Term Goals: accomplished quickly, usually </a:t>
            </a:r>
          </a:p>
          <a:p>
            <a:r>
              <a:rPr lang="en-US" sz="3200" dirty="0"/>
              <a:t>within 1-3 days </a:t>
            </a:r>
          </a:p>
          <a:p>
            <a:r>
              <a:rPr lang="en-US" sz="3200" dirty="0"/>
              <a:t> EX. Doing dishes, finishing a paper, </a:t>
            </a:r>
            <a:r>
              <a:rPr lang="en-US" sz="3200" dirty="0" err="1"/>
              <a:t>etc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370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Don’t give up what you want most for  what you want right now!!!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2949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Term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Long-Term Goals: take longer to accomplish, </a:t>
            </a:r>
          </a:p>
          <a:p>
            <a:r>
              <a:rPr lang="en-US" sz="3600" dirty="0"/>
              <a:t>possibly within months or even years </a:t>
            </a:r>
          </a:p>
          <a:p>
            <a:r>
              <a:rPr lang="en-US" sz="3600" dirty="0"/>
              <a:t> EX. Graduating from High school, getting a job, etc.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43349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Achieving your short-term goals will help </a:t>
            </a:r>
          </a:p>
          <a:p>
            <a:r>
              <a:rPr lang="en-US" sz="4000" dirty="0"/>
              <a:t>you reach your long-term </a:t>
            </a:r>
            <a:r>
              <a:rPr lang="en-US" sz="4000" dirty="0" smtClean="0"/>
              <a:t>goals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8123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 letter to your 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Describe why you are writing this letter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List 5 short term goals you want to achieve during your 9</a:t>
            </a:r>
            <a:r>
              <a:rPr lang="en-US" baseline="30000" dirty="0" smtClean="0"/>
              <a:t>th</a:t>
            </a:r>
            <a:r>
              <a:rPr lang="en-US" dirty="0" smtClean="0"/>
              <a:t> grade year.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List 1 long range goal you want to accomplish in high school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List 1 long range goal you want to accomplish after high school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What career do you see yourself in after 10 years from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33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student gets attempts to make a basket in the garbage can in the </a:t>
            </a:r>
            <a:r>
              <a:rPr lang="en-US" b="1" i="1" u="sng" dirty="0" smtClean="0"/>
              <a:t>middle</a:t>
            </a:r>
            <a:r>
              <a:rPr lang="en-US" dirty="0" smtClean="0"/>
              <a:t> of the room.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05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student gets 3 attempts to make a basket in the garbage can but the garbage can will be </a:t>
            </a:r>
            <a:r>
              <a:rPr lang="en-US" b="1" i="1" u="sng" dirty="0" smtClean="0"/>
              <a:t>against a wall</a:t>
            </a:r>
            <a:endParaRPr lang="en-US" b="1" i="1" u="sng" dirty="0"/>
          </a:p>
        </p:txBody>
      </p:sp>
    </p:spTree>
    <p:extLst>
      <p:ext uri="{BB962C8B-B14F-4D97-AF65-F5344CB8AC3E}">
        <p14:creationId xmlns:p14="http://schemas.microsoft.com/office/powerpoint/2010/main" val="211121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Round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Student gets 4 Attempts but the student is blind folded the garbage can will still be against the wall.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46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student will still be blindfolded have 3 attempts but someone else will be holding the garbage cans.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01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was round 1 hard?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3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was Round 2 a little easier?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16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not doing so well on the first two round how did you feel about doing the same thing but blindfolded.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Was it helpful when the other students were giving you advice of where to shoot it when you were blindfolded.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2286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were people more successful in round 4?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47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TC103457475[[fn=Frame]]</Template>
  <TotalTime>113</TotalTime>
  <Words>469</Words>
  <Application>Microsoft Office PowerPoint</Application>
  <PresentationFormat>Widescreen</PresentationFormat>
  <Paragraphs>45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Corbel</vt:lpstr>
      <vt:lpstr>Wingdings 2</vt:lpstr>
      <vt:lpstr>Frame</vt:lpstr>
      <vt:lpstr>Garbage Tennis Activity</vt:lpstr>
      <vt:lpstr>1st Round</vt:lpstr>
      <vt:lpstr>2nd Round</vt:lpstr>
      <vt:lpstr>3rd Round </vt:lpstr>
      <vt:lpstr>4th Round</vt:lpstr>
      <vt:lpstr>Why was round 1 hard?</vt:lpstr>
      <vt:lpstr>Why was Round 2 a little easier?</vt:lpstr>
      <vt:lpstr>After not doing so well on the first two round how did you feel about doing the same thing but blindfolded.</vt:lpstr>
      <vt:lpstr>Why were people more successful in round 4?</vt:lpstr>
      <vt:lpstr>How can we relate this to goals?</vt:lpstr>
      <vt:lpstr>2nd Round</vt:lpstr>
      <vt:lpstr>3rd round </vt:lpstr>
      <vt:lpstr>Round 4</vt:lpstr>
      <vt:lpstr>What is a goal </vt:lpstr>
      <vt:lpstr>Short Term Goal</vt:lpstr>
      <vt:lpstr>PowerPoint Presentation</vt:lpstr>
      <vt:lpstr>Long Term Goal</vt:lpstr>
      <vt:lpstr>PowerPoint Presentation</vt:lpstr>
      <vt:lpstr>Write a letter to your self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Basketball Activity</dc:title>
  <dc:creator>Laycee Johnson</dc:creator>
  <cp:lastModifiedBy>Laycee Johnson</cp:lastModifiedBy>
  <cp:revision>4</cp:revision>
  <dcterms:created xsi:type="dcterms:W3CDTF">2014-08-27T18:43:05Z</dcterms:created>
  <dcterms:modified xsi:type="dcterms:W3CDTF">2014-08-27T20:36:26Z</dcterms:modified>
</cp:coreProperties>
</file>