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ADAC"/>
    <a:srgbClr val="CE76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48" y="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3420-55C9-4CDF-9A47-6FFC81A25CC3}" type="datetimeFigureOut">
              <a:rPr lang="en-US" smtClean="0"/>
              <a:pPr/>
              <a:t>6/26/2015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29B4D-06BA-4861-8C2D-E06B688ABD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3420-55C9-4CDF-9A47-6FFC81A25CC3}" type="datetimeFigureOut">
              <a:rPr lang="en-US" smtClean="0"/>
              <a:pPr/>
              <a:t>6/26/2015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29B4D-06BA-4861-8C2D-E06B688ABD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3420-55C9-4CDF-9A47-6FFC81A25CC3}" type="datetimeFigureOut">
              <a:rPr lang="en-US" smtClean="0"/>
              <a:pPr/>
              <a:t>6/26/2015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29B4D-06BA-4861-8C2D-E06B688ABD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3420-55C9-4CDF-9A47-6FFC81A25CC3}" type="datetimeFigureOut">
              <a:rPr lang="en-US" smtClean="0"/>
              <a:pPr/>
              <a:t>6/26/2015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29B4D-06BA-4861-8C2D-E06B688ABD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3420-55C9-4CDF-9A47-6FFC81A25CC3}" type="datetimeFigureOut">
              <a:rPr lang="en-US" smtClean="0"/>
              <a:pPr/>
              <a:t>6/26/2015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29B4D-06BA-4861-8C2D-E06B688ABD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3420-55C9-4CDF-9A47-6FFC81A25CC3}" type="datetimeFigureOut">
              <a:rPr lang="en-US" smtClean="0"/>
              <a:pPr/>
              <a:t>6/26/2015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29B4D-06BA-4861-8C2D-E06B688ABD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3420-55C9-4CDF-9A47-6FFC81A25CC3}" type="datetimeFigureOut">
              <a:rPr lang="en-US" smtClean="0"/>
              <a:pPr/>
              <a:t>6/26/2015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29B4D-06BA-4861-8C2D-E06B688ABD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3420-55C9-4CDF-9A47-6FFC81A25CC3}" type="datetimeFigureOut">
              <a:rPr lang="en-US" smtClean="0"/>
              <a:pPr/>
              <a:t>6/26/2015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29B4D-06BA-4861-8C2D-E06B688ABD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3420-55C9-4CDF-9A47-6FFC81A25CC3}" type="datetimeFigureOut">
              <a:rPr lang="en-US" smtClean="0"/>
              <a:pPr/>
              <a:t>6/26/2015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29B4D-06BA-4861-8C2D-E06B688ABD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3420-55C9-4CDF-9A47-6FFC81A25CC3}" type="datetimeFigureOut">
              <a:rPr lang="en-US" smtClean="0"/>
              <a:pPr/>
              <a:t>6/26/2015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29B4D-06BA-4861-8C2D-E06B688ABD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3420-55C9-4CDF-9A47-6FFC81A25CC3}" type="datetimeFigureOut">
              <a:rPr lang="en-US" smtClean="0"/>
              <a:pPr/>
              <a:t>6/26/2015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29B4D-06BA-4861-8C2D-E06B688ABD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50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53420-55C9-4CDF-9A47-6FFC81A25CC3}" type="datetimeFigureOut">
              <a:rPr lang="en-US" smtClean="0"/>
              <a:pPr/>
              <a:t>6/26/2015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29B4D-06BA-4861-8C2D-E06B688ABD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663575"/>
            <a:ext cx="8686800" cy="1470025"/>
          </a:xfrm>
          <a:ln w="76200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9000" b="1" dirty="0" smtClean="0">
                <a:latin typeface="Curlz MT" pitchFamily="82" charset="0"/>
              </a:rPr>
              <a:t>Love vs. Infatuation</a:t>
            </a:r>
            <a:endParaRPr lang="en-US" sz="9000" b="1" dirty="0">
              <a:latin typeface="Curlz MT" pitchFamily="8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059039" y="2606802"/>
            <a:ext cx="7025922" cy="379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sz="3300" b="1" u="sng" dirty="0"/>
              <a:t>From This </a:t>
            </a:r>
            <a:r>
              <a:rPr lang="en-US" sz="3300" b="1" u="sng" dirty="0" smtClean="0"/>
              <a:t>Moment</a:t>
            </a:r>
            <a:r>
              <a:rPr lang="en-US" sz="3200" b="1" u="sng" dirty="0" smtClean="0"/>
              <a:t/>
            </a:r>
            <a:br>
              <a:rPr lang="en-US" sz="3200" b="1" u="sng" dirty="0" smtClean="0"/>
            </a:br>
            <a:r>
              <a:rPr lang="en-US" sz="2200" b="1" dirty="0" smtClean="0"/>
              <a:t>By Shania Twain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4953000" cy="59436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I do </a:t>
            </a:r>
            <a:r>
              <a:rPr lang="en-US" sz="1600" b="1" dirty="0" smtClean="0"/>
              <a:t>swear that </a:t>
            </a:r>
            <a:r>
              <a:rPr lang="en-US" sz="1600" b="1" dirty="0"/>
              <a:t>I’ll always be </a:t>
            </a:r>
            <a:r>
              <a:rPr lang="en-US" sz="1600" b="1" dirty="0" smtClean="0"/>
              <a:t>there.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I’d </a:t>
            </a:r>
            <a:r>
              <a:rPr lang="en-US" sz="1600" b="1" dirty="0"/>
              <a:t>give anything and everything and I will always care</a:t>
            </a:r>
            <a:r>
              <a:rPr lang="en-US" sz="1600" b="1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Through </a:t>
            </a:r>
            <a:r>
              <a:rPr lang="en-US" sz="1600" b="1" dirty="0"/>
              <a:t>weakness and strength, happiness and sorrow</a:t>
            </a:r>
            <a:r>
              <a:rPr lang="en-US" sz="1600" b="1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For </a:t>
            </a:r>
            <a:r>
              <a:rPr lang="en-US" sz="1600" b="1" dirty="0"/>
              <a:t>better for worse, I will love </a:t>
            </a:r>
            <a:r>
              <a:rPr lang="en-US" sz="1600" b="1" dirty="0" smtClean="0"/>
              <a:t>you with </a:t>
            </a:r>
            <a:r>
              <a:rPr lang="en-US" sz="1600" b="1" dirty="0"/>
              <a:t>every beat of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       my </a:t>
            </a:r>
            <a:r>
              <a:rPr lang="en-US" sz="1600" b="1" dirty="0"/>
              <a:t>heart. </a:t>
            </a:r>
            <a:endParaRPr lang="en-US" sz="1600" b="1" dirty="0" smtClean="0"/>
          </a:p>
          <a:p>
            <a:pPr marL="0" indent="0">
              <a:spcBef>
                <a:spcPts val="0"/>
              </a:spcBef>
              <a:buNone/>
            </a:pPr>
            <a:endParaRPr lang="en-US" sz="1600" b="1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From </a:t>
            </a:r>
            <a:r>
              <a:rPr lang="en-US" sz="1600" b="1" dirty="0"/>
              <a:t>this moment, life has begun</a:t>
            </a:r>
            <a:r>
              <a:rPr lang="en-US" sz="1600" b="1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From </a:t>
            </a:r>
            <a:r>
              <a:rPr lang="en-US" sz="1600" b="1" dirty="0"/>
              <a:t>this moment, you are the one</a:t>
            </a:r>
            <a:r>
              <a:rPr lang="en-US" sz="1600" b="1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Right </a:t>
            </a:r>
            <a:r>
              <a:rPr lang="en-US" sz="1600" b="1" dirty="0"/>
              <a:t>beside you is where I belong</a:t>
            </a:r>
            <a:r>
              <a:rPr lang="en-US" sz="1600" b="1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From </a:t>
            </a:r>
            <a:r>
              <a:rPr lang="en-US" sz="1600" b="1" dirty="0"/>
              <a:t>this moment on</a:t>
            </a:r>
            <a:r>
              <a:rPr lang="en-US" sz="1600" b="1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From </a:t>
            </a:r>
            <a:r>
              <a:rPr lang="en-US" sz="1600" b="1" dirty="0"/>
              <a:t>this moment, I have been blessed</a:t>
            </a:r>
            <a:r>
              <a:rPr lang="en-US" sz="1600" b="1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I </a:t>
            </a:r>
            <a:r>
              <a:rPr lang="en-US" sz="1600" b="1" dirty="0"/>
              <a:t>live only for your happiness</a:t>
            </a:r>
            <a:r>
              <a:rPr lang="en-US" sz="1600" b="1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And </a:t>
            </a:r>
            <a:r>
              <a:rPr lang="en-US" sz="1600" b="1" dirty="0"/>
              <a:t>for your love I’d give my last breath</a:t>
            </a:r>
            <a:r>
              <a:rPr lang="en-US" sz="1600" b="1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From </a:t>
            </a:r>
            <a:r>
              <a:rPr lang="en-US" sz="1600" b="1" dirty="0"/>
              <a:t>this moment on. </a:t>
            </a:r>
            <a:endParaRPr lang="en-US" sz="1600" b="1" dirty="0" smtClean="0"/>
          </a:p>
          <a:p>
            <a:pPr marL="0" indent="0">
              <a:spcBef>
                <a:spcPts val="0"/>
              </a:spcBef>
              <a:buNone/>
            </a:pPr>
            <a:endParaRPr lang="en-US" sz="16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I </a:t>
            </a:r>
            <a:r>
              <a:rPr lang="en-US" sz="1600" b="1" dirty="0"/>
              <a:t>give my hand to you with all my heart</a:t>
            </a:r>
            <a:r>
              <a:rPr lang="en-US" sz="1600" b="1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Can’t </a:t>
            </a:r>
            <a:r>
              <a:rPr lang="en-US" sz="1600" b="1" dirty="0"/>
              <a:t>wait to live my life with you, I can’t wait to start</a:t>
            </a:r>
            <a:r>
              <a:rPr lang="en-US" sz="1600" b="1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You </a:t>
            </a:r>
            <a:r>
              <a:rPr lang="en-US" sz="1600" b="1" dirty="0"/>
              <a:t>and I will never be apart</a:t>
            </a:r>
            <a:r>
              <a:rPr lang="en-US" sz="1600" b="1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My </a:t>
            </a:r>
            <a:r>
              <a:rPr lang="en-US" sz="1600" b="1" dirty="0"/>
              <a:t>dreams came true because of you. </a:t>
            </a:r>
            <a:endParaRPr lang="en-US" sz="1600" b="1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105400" y="914400"/>
            <a:ext cx="4343400" cy="594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From </a:t>
            </a:r>
            <a:r>
              <a:rPr lang="en-US" sz="1600" b="1" dirty="0"/>
              <a:t>this moment, as long as I live,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I will love you, I promise you this.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There is nothing I wouldn’t give.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From this moment on.  Oh… 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b="1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You’re the reason I believe in love.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And you’re the answer to my prayers from up </a:t>
            </a:r>
            <a:endParaRPr lang="en-US" sz="16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 above</a:t>
            </a:r>
            <a:r>
              <a:rPr lang="en-US" sz="1600" b="1" dirty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All we need is just the two of us.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My dreams came true because of you. 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b="1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From…this…moment, as long as I live,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I will love you, I promise you this.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There is nothing I wouldn’t give,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From this moment.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I will love you as long as I live.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From this moment on</a:t>
            </a:r>
            <a:r>
              <a:rPr lang="en-US" sz="1600" b="1" dirty="0" smtClean="0"/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39088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sz="3300" b="1" u="sng" dirty="0"/>
              <a:t>Why Can't I</a:t>
            </a:r>
            <a:r>
              <a:rPr lang="en-US" sz="3200" b="1" u="sng" dirty="0"/>
              <a:t/>
            </a:r>
            <a:br>
              <a:rPr lang="en-US" sz="3200" b="1" u="sng" dirty="0"/>
            </a:br>
            <a:r>
              <a:rPr lang="en-US" sz="2200" b="1" dirty="0"/>
              <a:t>By Liz </a:t>
            </a:r>
            <a:r>
              <a:rPr lang="en-US" sz="2200" b="1" dirty="0" err="1"/>
              <a:t>Phair</a:t>
            </a:r>
            <a:endParaRPr lang="en-US" sz="2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78888"/>
            <a:ext cx="9144000" cy="59436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Get a load of me, get a load of you, </a:t>
            </a:r>
            <a:r>
              <a:rPr lang="en-US" sz="1600" b="1" dirty="0" err="1"/>
              <a:t>walkin</a:t>
            </a:r>
            <a:r>
              <a:rPr lang="en-US" sz="1600" b="1" dirty="0"/>
              <a:t>' down the street, and I hardly know </a:t>
            </a:r>
            <a:r>
              <a:rPr lang="en-US" sz="1600" b="1" dirty="0" smtClean="0"/>
              <a:t>you.  It's </a:t>
            </a:r>
            <a:r>
              <a:rPr lang="en-US" sz="1600" b="1" dirty="0"/>
              <a:t>just like we were </a:t>
            </a:r>
            <a:endParaRPr lang="en-US" sz="16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meant </a:t>
            </a:r>
            <a:r>
              <a:rPr lang="en-US" sz="1600" b="1" dirty="0"/>
              <a:t>to be.</a:t>
            </a:r>
            <a:r>
              <a:rPr lang="en-US" sz="800" b="1" dirty="0"/>
              <a:t/>
            </a:r>
            <a:br>
              <a:rPr lang="en-US" sz="800" b="1" dirty="0"/>
            </a:br>
            <a:r>
              <a:rPr lang="en-US" sz="1600" b="1" dirty="0" smtClean="0"/>
              <a:t>Holding </a:t>
            </a:r>
            <a:r>
              <a:rPr lang="en-US" sz="1600" b="1" dirty="0"/>
              <a:t>hands with you, and we're out at night, got a girlfriend, you say it isn't right</a:t>
            </a:r>
            <a:r>
              <a:rPr lang="en-US" sz="1600" b="1" dirty="0" smtClean="0"/>
              <a:t>.  And </a:t>
            </a:r>
            <a:r>
              <a:rPr lang="en-US" sz="1600" b="1" dirty="0"/>
              <a:t>I've got </a:t>
            </a:r>
            <a:endParaRPr lang="en-US" sz="16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someone </a:t>
            </a:r>
            <a:r>
              <a:rPr lang="en-US" sz="1600" b="1" dirty="0"/>
              <a:t>waiting too.</a:t>
            </a:r>
            <a:br>
              <a:rPr lang="en-US" sz="1600" b="1" dirty="0"/>
            </a:br>
            <a:r>
              <a:rPr lang="en-US" sz="1600" b="1" dirty="0" smtClean="0"/>
              <a:t>Is </a:t>
            </a:r>
            <a:r>
              <a:rPr lang="en-US" sz="1600" b="1" dirty="0"/>
              <a:t>this just the beginning, we're already wet, and we're </a:t>
            </a:r>
            <a:r>
              <a:rPr lang="en-US" sz="1600" b="1" dirty="0" err="1"/>
              <a:t>gonna</a:t>
            </a:r>
            <a:r>
              <a:rPr lang="en-US" sz="1600" b="1" dirty="0"/>
              <a:t> go swimming.</a:t>
            </a:r>
            <a:br>
              <a:rPr lang="en-US" sz="1600" b="1" dirty="0"/>
            </a:br>
            <a:endParaRPr lang="en-US" sz="16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[CHORUS]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i="1" dirty="0" smtClean="0"/>
              <a:t>    Why </a:t>
            </a:r>
            <a:r>
              <a:rPr lang="en-US" sz="1600" b="1" i="1" dirty="0"/>
              <a:t>can't I breathe whenever I think about you</a:t>
            </a:r>
            <a:r>
              <a:rPr lang="en-US" sz="1600" b="1" i="1" dirty="0" smtClean="0"/>
              <a:t>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i="1" dirty="0" smtClean="0"/>
              <a:t>    Why </a:t>
            </a:r>
            <a:r>
              <a:rPr lang="en-US" sz="1600" b="1" i="1" dirty="0"/>
              <a:t>can't I speak whenever I talk about you</a:t>
            </a:r>
            <a:r>
              <a:rPr lang="en-US" sz="1600" b="1" i="1" dirty="0" smtClean="0"/>
              <a:t>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i="1" dirty="0" smtClean="0"/>
              <a:t>    It's </a:t>
            </a:r>
            <a:r>
              <a:rPr lang="en-US" sz="1600" b="1" i="1" dirty="0"/>
              <a:t>inevitable, it's a fact that we're </a:t>
            </a:r>
            <a:r>
              <a:rPr lang="en-US" sz="1600" b="1" i="1" dirty="0" err="1"/>
              <a:t>gonna</a:t>
            </a:r>
            <a:r>
              <a:rPr lang="en-US" sz="1600" b="1" i="1" dirty="0"/>
              <a:t> get down to it, So tell me… </a:t>
            </a:r>
            <a:endParaRPr lang="en-US" sz="1600" b="1" i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i="1" dirty="0" smtClean="0"/>
              <a:t>    Why </a:t>
            </a:r>
            <a:r>
              <a:rPr lang="en-US" sz="1600" b="1" i="1" dirty="0"/>
              <a:t>can't I breathe whenever I think about you? </a:t>
            </a:r>
            <a:endParaRPr lang="en-US" sz="1600" b="1" i="1" dirty="0" smtClean="0"/>
          </a:p>
          <a:p>
            <a:pPr marL="0" indent="0">
              <a:spcBef>
                <a:spcPts val="0"/>
              </a:spcBef>
              <a:buNone/>
            </a:pPr>
            <a:endParaRPr lang="en-US" sz="1600" b="1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Isn't </a:t>
            </a:r>
            <a:r>
              <a:rPr lang="en-US" sz="1600" b="1" dirty="0"/>
              <a:t>this the best part of </a:t>
            </a:r>
            <a:r>
              <a:rPr lang="en-US" sz="1600" b="1" dirty="0" err="1"/>
              <a:t>breakin</a:t>
            </a:r>
            <a:r>
              <a:rPr lang="en-US" sz="1600" b="1" dirty="0"/>
              <a:t>' up, finding someone else you can't get enough </a:t>
            </a:r>
            <a:r>
              <a:rPr lang="en-US" sz="1600" b="1" dirty="0" smtClean="0"/>
              <a:t>of?  Someone </a:t>
            </a:r>
            <a:r>
              <a:rPr lang="en-US" sz="1600" b="1" dirty="0"/>
              <a:t>who wants </a:t>
            </a:r>
            <a:endParaRPr lang="en-US" sz="16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to </a:t>
            </a:r>
            <a:r>
              <a:rPr lang="en-US" sz="1600" b="1" dirty="0"/>
              <a:t>be with you too.</a:t>
            </a:r>
            <a:br>
              <a:rPr lang="en-US" sz="1600" b="1" dirty="0"/>
            </a:br>
            <a:r>
              <a:rPr lang="en-US" sz="1600" b="1" dirty="0" smtClean="0"/>
              <a:t>It's </a:t>
            </a:r>
            <a:r>
              <a:rPr lang="en-US" sz="1600" b="1" dirty="0"/>
              <a:t>an itch we know we are </a:t>
            </a:r>
            <a:r>
              <a:rPr lang="en-US" sz="1600" b="1" dirty="0" err="1"/>
              <a:t>gonna</a:t>
            </a:r>
            <a:r>
              <a:rPr lang="en-US" sz="1600" b="1" dirty="0"/>
              <a:t> scratch, </a:t>
            </a:r>
            <a:r>
              <a:rPr lang="en-US" sz="1600" b="1" dirty="0" err="1"/>
              <a:t>gonna</a:t>
            </a:r>
            <a:r>
              <a:rPr lang="en-US" sz="1600" b="1" dirty="0"/>
              <a:t> take a while for this egg to </a:t>
            </a:r>
            <a:r>
              <a:rPr lang="en-US" sz="1600" b="1" dirty="0" smtClean="0"/>
              <a:t>hatch.  But </a:t>
            </a:r>
            <a:r>
              <a:rPr lang="en-US" sz="1600" b="1" dirty="0"/>
              <a:t>wouldn't it be </a:t>
            </a:r>
            <a:endParaRPr lang="en-US" sz="16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beautiful</a:t>
            </a:r>
            <a:r>
              <a:rPr lang="en-US" sz="1600" b="1" dirty="0"/>
              <a:t>?</a:t>
            </a:r>
            <a:br>
              <a:rPr lang="en-US" sz="1600" b="1" dirty="0"/>
            </a:br>
            <a:r>
              <a:rPr lang="en-US" sz="1600" b="1" dirty="0" smtClean="0"/>
              <a:t>Here </a:t>
            </a:r>
            <a:r>
              <a:rPr lang="en-US" sz="1600" b="1" dirty="0"/>
              <a:t>we are, we're at the beginning, We haven't * yet, but our heads spinning. </a:t>
            </a:r>
            <a:endParaRPr lang="en-US" sz="1600" b="1" dirty="0" smtClean="0"/>
          </a:p>
          <a:p>
            <a:pPr marL="0" indent="0">
              <a:spcBef>
                <a:spcPts val="0"/>
              </a:spcBef>
              <a:buNone/>
            </a:pPr>
            <a:endParaRPr lang="en-US" sz="16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[CHORUS]</a:t>
            </a:r>
            <a:endParaRPr lang="en-US" sz="1600" b="1" dirty="0"/>
          </a:p>
          <a:p>
            <a:pPr marL="0" indent="0">
              <a:spcBef>
                <a:spcPts val="0"/>
              </a:spcBef>
              <a:buNone/>
            </a:pPr>
            <a:endParaRPr lang="en-US" sz="1600" b="1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I'd </a:t>
            </a:r>
            <a:r>
              <a:rPr lang="en-US" sz="1600" b="1" dirty="0"/>
              <a:t>love for you to make me wonder where it's </a:t>
            </a:r>
            <a:r>
              <a:rPr lang="en-US" sz="1600" b="1" dirty="0" err="1"/>
              <a:t>goin</a:t>
            </a:r>
            <a:r>
              <a:rPr lang="en-US" sz="1600" b="1" dirty="0" smtClean="0"/>
              <a:t>'.  I'd </a:t>
            </a:r>
            <a:r>
              <a:rPr lang="en-US" sz="1600" b="1" dirty="0"/>
              <a:t>love for you to pull me under. </a:t>
            </a:r>
            <a:r>
              <a:rPr lang="en-US" sz="1600" b="1" dirty="0" err="1"/>
              <a:t>Somethin's</a:t>
            </a:r>
            <a:r>
              <a:rPr lang="en-US" sz="1600" b="1" dirty="0"/>
              <a:t> </a:t>
            </a:r>
            <a:r>
              <a:rPr lang="en-US" sz="1600" b="1" dirty="0" err="1"/>
              <a:t>growin</a:t>
            </a:r>
            <a:r>
              <a:rPr lang="en-US" sz="1600" b="1" dirty="0" smtClean="0"/>
              <a:t>'.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For </a:t>
            </a:r>
            <a:r>
              <a:rPr lang="en-US" sz="1600" b="1" dirty="0"/>
              <a:t>this that we </a:t>
            </a:r>
            <a:r>
              <a:rPr lang="en-US" sz="1600" b="1" dirty="0" smtClean="0"/>
              <a:t>can’t </a:t>
            </a:r>
            <a:r>
              <a:rPr lang="en-US" sz="1600" b="1" dirty="0"/>
              <a:t>control, baby I am </a:t>
            </a:r>
            <a:r>
              <a:rPr lang="en-US" sz="1600" b="1" dirty="0" err="1"/>
              <a:t>dyin</a:t>
            </a:r>
            <a:r>
              <a:rPr lang="en-US" sz="1600" b="1" dirty="0"/>
              <a:t>'.</a:t>
            </a:r>
            <a:br>
              <a:rPr lang="en-US" sz="1600" b="1" dirty="0"/>
            </a:br>
            <a:endParaRPr lang="en-US" sz="16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[CHORUS x2]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48370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sz="3300" b="1" u="sng" dirty="0"/>
              <a:t>I Can’t Live (If Living Is Without You)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2200" b="1" dirty="0"/>
              <a:t>By Mariah Carey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/>
              <a:t>No, I can’t forget this evening, or your face as you were leaving. </a:t>
            </a:r>
            <a:br>
              <a:rPr lang="en-US" sz="1600" b="1" dirty="0"/>
            </a:br>
            <a:r>
              <a:rPr lang="en-US" sz="1600" b="1" dirty="0"/>
              <a:t>But I guess that’s just the way this story goes.</a:t>
            </a:r>
            <a:br>
              <a:rPr lang="en-US" sz="1600" b="1" dirty="0"/>
            </a:br>
            <a:r>
              <a:rPr lang="en-US" sz="1600" b="1" dirty="0"/>
              <a:t>You always smile, but in you eyes your sorrow shows. </a:t>
            </a:r>
            <a:br>
              <a:rPr lang="en-US" sz="1600" b="1" dirty="0"/>
            </a:br>
            <a:r>
              <a:rPr lang="en-US" sz="1600" b="1" dirty="0"/>
              <a:t>Yes it shows.</a:t>
            </a:r>
            <a:br>
              <a:rPr lang="en-US" sz="1600" b="1" dirty="0"/>
            </a:br>
            <a:r>
              <a:rPr lang="en-US" sz="1600" b="1" dirty="0"/>
              <a:t/>
            </a:r>
            <a:br>
              <a:rPr lang="en-US" sz="1600" b="1" dirty="0"/>
            </a:br>
            <a:r>
              <a:rPr lang="en-US" sz="1600" b="1" dirty="0"/>
              <a:t>No, I can’t forget tomorrow, when I think of all my sorrows. </a:t>
            </a:r>
            <a:br>
              <a:rPr lang="en-US" sz="1600" b="1" dirty="0"/>
            </a:br>
            <a:r>
              <a:rPr lang="en-US" sz="1600" b="1" dirty="0"/>
              <a:t>When I had you there but then I let you go.</a:t>
            </a:r>
            <a:br>
              <a:rPr lang="en-US" sz="1600" b="1" dirty="0"/>
            </a:br>
            <a:r>
              <a:rPr lang="en-US" sz="1600" b="1" dirty="0"/>
              <a:t>And now it’s only fair that I should let you know,</a:t>
            </a:r>
            <a:br>
              <a:rPr lang="en-US" sz="1600" b="1" dirty="0"/>
            </a:br>
            <a:r>
              <a:rPr lang="en-US" sz="1600" b="1" dirty="0"/>
              <a:t>What you should know. </a:t>
            </a:r>
            <a:br>
              <a:rPr lang="en-US" sz="1600" b="1" dirty="0"/>
            </a:br>
            <a:r>
              <a:rPr lang="en-US" sz="1600" b="1" dirty="0"/>
              <a:t/>
            </a:r>
            <a:br>
              <a:rPr lang="en-US" sz="1600" b="1" dirty="0"/>
            </a:br>
            <a:r>
              <a:rPr lang="en-US" sz="1600" b="1" dirty="0" smtClean="0"/>
              <a:t>[CHORUS]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i="1" dirty="0" smtClean="0"/>
              <a:t>      I </a:t>
            </a:r>
            <a:r>
              <a:rPr lang="en-US" sz="1600" b="1" i="1" dirty="0"/>
              <a:t>cant live, if living is without </a:t>
            </a:r>
            <a:r>
              <a:rPr lang="en-US" sz="1600" b="1" i="1" dirty="0" smtClean="0"/>
              <a:t>you.  I </a:t>
            </a:r>
            <a:r>
              <a:rPr lang="en-US" sz="1600" b="1" i="1" dirty="0"/>
              <a:t>can’t live, I can’t give anymore. </a:t>
            </a:r>
            <a:br>
              <a:rPr lang="en-US" sz="1600" b="1" i="1" dirty="0"/>
            </a:br>
            <a:r>
              <a:rPr lang="en-US" sz="1600" b="1" i="1" dirty="0" smtClean="0"/>
              <a:t>      I </a:t>
            </a:r>
            <a:r>
              <a:rPr lang="en-US" sz="1600" b="1" i="1" dirty="0"/>
              <a:t>can’t live, if living is without you. </a:t>
            </a:r>
            <a:r>
              <a:rPr lang="en-US" sz="1600" b="1" i="1" dirty="0" smtClean="0"/>
              <a:t>I </a:t>
            </a:r>
            <a:r>
              <a:rPr lang="en-US" sz="1600" b="1" i="1" dirty="0"/>
              <a:t>can’t give, I can’t give anymore.</a:t>
            </a:r>
            <a:r>
              <a:rPr lang="en-US" sz="1600" b="1" dirty="0"/>
              <a:t/>
            </a:r>
            <a:br>
              <a:rPr lang="en-US" sz="1600" b="1" dirty="0"/>
            </a:br>
            <a:r>
              <a:rPr lang="en-US" sz="1600" b="1" dirty="0"/>
              <a:t/>
            </a:r>
            <a:br>
              <a:rPr lang="en-US" sz="1600" b="1" dirty="0"/>
            </a:br>
            <a:r>
              <a:rPr lang="en-US" sz="1600" b="1" dirty="0"/>
              <a:t>Well, I can’t forget this evening, or your face as you were leaving. </a:t>
            </a:r>
            <a:br>
              <a:rPr lang="en-US" sz="1600" b="1" dirty="0"/>
            </a:br>
            <a:r>
              <a:rPr lang="en-US" sz="1600" b="1" dirty="0"/>
              <a:t>But I guess that’s just the way this story goes.</a:t>
            </a: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You always smile, but in you eyes your sorrow </a:t>
            </a:r>
            <a:r>
              <a:rPr lang="en-US" sz="1600" b="1" dirty="0" smtClean="0"/>
              <a:t>shows.</a:t>
            </a:r>
            <a:r>
              <a:rPr lang="en-US" sz="1600" dirty="0"/>
              <a:t> </a:t>
            </a:r>
            <a:r>
              <a:rPr lang="en-US" sz="1600" dirty="0" smtClean="0"/>
              <a:t> </a:t>
            </a:r>
            <a:r>
              <a:rPr lang="en-US" sz="1600" b="1" dirty="0" smtClean="0"/>
              <a:t>Yes </a:t>
            </a:r>
            <a:r>
              <a:rPr lang="en-US" sz="1600" b="1" dirty="0"/>
              <a:t>it shows.</a:t>
            </a:r>
            <a:br>
              <a:rPr lang="en-US" sz="1600" b="1" dirty="0"/>
            </a:br>
            <a:r>
              <a:rPr lang="en-US" sz="1600" b="1" dirty="0"/>
              <a:t/>
            </a:r>
            <a:br>
              <a:rPr lang="en-US" sz="1600" b="1" dirty="0"/>
            </a:br>
            <a:r>
              <a:rPr lang="en-US" sz="1600" b="1" dirty="0" smtClean="0"/>
              <a:t>[CHORUS]</a:t>
            </a:r>
            <a:r>
              <a:rPr lang="en-US" sz="1600" b="1" dirty="0"/>
              <a:t/>
            </a:r>
            <a:br>
              <a:rPr lang="en-US" sz="1600" b="1" dirty="0"/>
            </a:br>
            <a:r>
              <a:rPr lang="en-US" sz="1600" b="1" dirty="0"/>
              <a:t/>
            </a:r>
            <a:br>
              <a:rPr lang="en-US" sz="1600" b="1" dirty="0"/>
            </a:br>
            <a:r>
              <a:rPr lang="en-US" sz="1600" b="1" dirty="0" err="1" smtClean="0"/>
              <a:t>Ohhhhhh</a:t>
            </a:r>
            <a:r>
              <a:rPr lang="en-US" sz="1600" b="1" dirty="0" smtClean="0"/>
              <a:t>,  </a:t>
            </a:r>
            <a:r>
              <a:rPr lang="en-US" sz="1600" b="1" dirty="0"/>
              <a:t>(No I can’t live). </a:t>
            </a:r>
            <a:r>
              <a:rPr lang="en-US" sz="1600" b="1" dirty="0" smtClean="0"/>
              <a:t>  No </a:t>
            </a:r>
            <a:r>
              <a:rPr lang="en-US" sz="1600" b="1" dirty="0" err="1"/>
              <a:t>no</a:t>
            </a:r>
            <a:r>
              <a:rPr lang="en-US" sz="1600" b="1" dirty="0"/>
              <a:t> </a:t>
            </a:r>
            <a:r>
              <a:rPr lang="en-US" sz="1600" b="1" dirty="0" err="1"/>
              <a:t>no</a:t>
            </a:r>
            <a:r>
              <a:rPr lang="en-US" sz="1600" b="1" dirty="0"/>
              <a:t>, (No I can’t live).</a:t>
            </a:r>
            <a:br>
              <a:rPr lang="en-US" sz="1600" b="1" dirty="0"/>
            </a:br>
            <a:r>
              <a:rPr lang="en-US" sz="1600" b="1" dirty="0"/>
              <a:t>I can’t live, (No I can’t live</a:t>
            </a:r>
            <a:r>
              <a:rPr lang="en-US" sz="1600" b="1" dirty="0" smtClean="0"/>
              <a:t>).   If </a:t>
            </a:r>
            <a:r>
              <a:rPr lang="en-US" sz="1600" b="1" dirty="0"/>
              <a:t>living is without, (No I can’t live).</a:t>
            </a:r>
            <a:br>
              <a:rPr lang="en-US" sz="1600" b="1" dirty="0"/>
            </a:br>
            <a:r>
              <a:rPr lang="en-US" sz="1600" b="1" dirty="0"/>
              <a:t>I can’t live, (No I can’t live</a:t>
            </a:r>
            <a:r>
              <a:rPr lang="en-US" sz="1600" b="1" dirty="0" smtClean="0"/>
              <a:t>).   I </a:t>
            </a:r>
            <a:r>
              <a:rPr lang="en-US" sz="1600" b="1" dirty="0"/>
              <a:t>can’t give anymore, (No I can’t live).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94896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sz="3300" b="1" u="sng" dirty="0"/>
              <a:t>When You Love Someone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2200" b="1" dirty="0"/>
              <a:t>By Bryan Adams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9436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b="1" dirty="0"/>
              <a:t>When you love someone you'll do anything. </a:t>
            </a:r>
            <a:endParaRPr lang="en-US" sz="20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 smtClean="0"/>
              <a:t>You'll </a:t>
            </a:r>
            <a:r>
              <a:rPr lang="en-US" sz="2000" b="1" dirty="0"/>
              <a:t>do all the crazy things that you can't explain. </a:t>
            </a:r>
            <a:br>
              <a:rPr lang="en-US" sz="2000" b="1" dirty="0"/>
            </a:br>
            <a:r>
              <a:rPr lang="en-US" sz="2000" b="1" dirty="0"/>
              <a:t>You'll shoot the moon, put out the sun, </a:t>
            </a:r>
            <a:r>
              <a:rPr lang="en-US" sz="2000" b="1" dirty="0" smtClean="0"/>
              <a:t>When </a:t>
            </a:r>
            <a:r>
              <a:rPr lang="en-US" sz="2000" b="1" dirty="0"/>
              <a:t>you love someone. </a:t>
            </a:r>
            <a:br>
              <a:rPr lang="en-US" sz="2000" b="1" dirty="0"/>
            </a:b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b="1" dirty="0"/>
              <a:t>You'll deny the truth, believe a lie. </a:t>
            </a:r>
            <a:r>
              <a:rPr lang="en-US" sz="2000" b="1" dirty="0" smtClean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 smtClean="0"/>
              <a:t>There'll </a:t>
            </a:r>
            <a:r>
              <a:rPr lang="en-US" sz="2000" b="1" dirty="0"/>
              <a:t>be times that you'll believe you can really fly. </a:t>
            </a:r>
            <a:br>
              <a:rPr lang="en-US" sz="2000" b="1" dirty="0"/>
            </a:br>
            <a:r>
              <a:rPr lang="en-US" sz="2000" b="1" dirty="0"/>
              <a:t>But your lonely nights have just </a:t>
            </a:r>
            <a:r>
              <a:rPr lang="en-US" sz="2000" b="1" dirty="0" smtClean="0"/>
              <a:t>begun, When </a:t>
            </a:r>
            <a:r>
              <a:rPr lang="en-US" sz="2000" b="1" dirty="0"/>
              <a:t>you love someone. </a:t>
            </a:r>
            <a:br>
              <a:rPr lang="en-US" sz="2000" b="1" dirty="0"/>
            </a:b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b="1" dirty="0"/>
              <a:t>When you love someone you'll feel it deep inside. </a:t>
            </a:r>
            <a:endParaRPr lang="en-US" sz="20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 smtClean="0"/>
              <a:t>And </a:t>
            </a:r>
            <a:r>
              <a:rPr lang="en-US" sz="2000" b="1" dirty="0" err="1"/>
              <a:t>nothin</a:t>
            </a:r>
            <a:r>
              <a:rPr lang="en-US" sz="2000" b="1" dirty="0"/>
              <a:t>’ else can ever change your mind. </a:t>
            </a:r>
            <a:br>
              <a:rPr lang="en-US" sz="2000" b="1" dirty="0"/>
            </a:br>
            <a:r>
              <a:rPr lang="en-US" sz="2000" b="1" dirty="0"/>
              <a:t>When you want someone, when you need someone, </a:t>
            </a:r>
            <a:r>
              <a:rPr lang="en-US" sz="2000" b="1" dirty="0" smtClean="0"/>
              <a:t>When </a:t>
            </a:r>
            <a:r>
              <a:rPr lang="en-US" sz="2000" b="1" dirty="0"/>
              <a:t>you need someone... </a:t>
            </a:r>
            <a:br>
              <a:rPr lang="en-US" sz="2000" b="1" dirty="0"/>
            </a:b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b="1" dirty="0"/>
              <a:t>When you love someone, you'll sacrifice. </a:t>
            </a:r>
            <a:r>
              <a:rPr lang="en-US" sz="2000" b="1" dirty="0" smtClean="0"/>
              <a:t>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 smtClean="0"/>
              <a:t>You'd </a:t>
            </a:r>
            <a:r>
              <a:rPr lang="en-US" sz="2000" b="1" dirty="0"/>
              <a:t>give it everything you got and you won't think twice. </a:t>
            </a:r>
            <a:br>
              <a:rPr lang="en-US" sz="2000" b="1" dirty="0"/>
            </a:br>
            <a:r>
              <a:rPr lang="en-US" sz="2000" b="1" dirty="0"/>
              <a:t>You'd risk it all, no matter what my come, </a:t>
            </a:r>
            <a:r>
              <a:rPr lang="en-US" sz="2000" b="1" dirty="0" smtClean="0"/>
              <a:t> When </a:t>
            </a:r>
            <a:r>
              <a:rPr lang="en-US" sz="2000" b="1" dirty="0"/>
              <a:t>you love someone. </a:t>
            </a:r>
            <a:br>
              <a:rPr lang="en-US" sz="2000" b="1" dirty="0"/>
            </a:br>
            <a:r>
              <a:rPr lang="en-US" sz="2000" b="1" dirty="0"/>
              <a:t>You'll shoot the moon, put out the sun, </a:t>
            </a:r>
            <a:r>
              <a:rPr lang="en-US" sz="2000" b="1" dirty="0" smtClean="0"/>
              <a:t> When </a:t>
            </a:r>
            <a:r>
              <a:rPr lang="en-US" sz="2000" b="1" dirty="0"/>
              <a:t>you love someone.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7610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sz="3300" b="1" u="sng" dirty="0"/>
              <a:t>Cupid’s Chokehold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2200" b="1" dirty="0"/>
              <a:t>By Gym Class Heroes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500" b="1" dirty="0" smtClean="0"/>
              <a:t>[CHORUS]</a:t>
            </a:r>
            <a:endParaRPr lang="en-US" sz="1500" dirty="0"/>
          </a:p>
          <a:p>
            <a:pPr marL="0" indent="0">
              <a:buNone/>
            </a:pPr>
            <a:r>
              <a:rPr lang="en-US" sz="1500" b="1" i="1" dirty="0" smtClean="0"/>
              <a:t>     Take </a:t>
            </a:r>
            <a:r>
              <a:rPr lang="en-US" sz="1500" b="1" i="1" dirty="0"/>
              <a:t>a look at my girlfriend, She's the only one I got (</a:t>
            </a:r>
            <a:r>
              <a:rPr lang="en-US" sz="1500" b="1" i="1" dirty="0" err="1"/>
              <a:t>ba</a:t>
            </a:r>
            <a:r>
              <a:rPr lang="en-US" sz="1500" b="1" i="1" dirty="0"/>
              <a:t> </a:t>
            </a:r>
            <a:r>
              <a:rPr lang="en-US" sz="1500" b="1" i="1" dirty="0" err="1"/>
              <a:t>ba</a:t>
            </a:r>
            <a:r>
              <a:rPr lang="en-US" sz="1500" b="1" i="1" dirty="0"/>
              <a:t> da da)</a:t>
            </a:r>
            <a:endParaRPr lang="en-US" sz="1500" dirty="0"/>
          </a:p>
          <a:p>
            <a:pPr marL="0" indent="0">
              <a:buNone/>
            </a:pPr>
            <a:r>
              <a:rPr lang="en-US" sz="1500" b="1" i="1" dirty="0" smtClean="0"/>
              <a:t>     Not </a:t>
            </a:r>
            <a:r>
              <a:rPr lang="en-US" sz="1500" b="1" i="1" dirty="0"/>
              <a:t>much of a girlfriend, I never seem to get a lot (</a:t>
            </a:r>
            <a:r>
              <a:rPr lang="en-US" sz="1500" b="1" i="1" dirty="0" err="1"/>
              <a:t>ba</a:t>
            </a:r>
            <a:r>
              <a:rPr lang="en-US" sz="1500" b="1" i="1" dirty="0"/>
              <a:t> </a:t>
            </a:r>
            <a:r>
              <a:rPr lang="en-US" sz="1500" b="1" i="1" dirty="0" err="1"/>
              <a:t>ba</a:t>
            </a:r>
            <a:r>
              <a:rPr lang="en-US" sz="1500" b="1" i="1" dirty="0"/>
              <a:t> da </a:t>
            </a:r>
            <a:r>
              <a:rPr lang="en-US" sz="1500" b="1" i="1" dirty="0" err="1"/>
              <a:t>da</a:t>
            </a:r>
            <a:r>
              <a:rPr lang="en-US" sz="1500" b="1" i="1" dirty="0"/>
              <a:t>, </a:t>
            </a:r>
            <a:r>
              <a:rPr lang="en-US" sz="1500" b="1" i="1" dirty="0" err="1"/>
              <a:t>ba</a:t>
            </a:r>
            <a:r>
              <a:rPr lang="en-US" sz="1500" b="1" i="1" dirty="0"/>
              <a:t> </a:t>
            </a:r>
            <a:r>
              <a:rPr lang="en-US" sz="1500" b="1" i="1" dirty="0" err="1"/>
              <a:t>ba</a:t>
            </a:r>
            <a:r>
              <a:rPr lang="en-US" sz="1500" b="1" i="1" dirty="0"/>
              <a:t> da da)</a:t>
            </a:r>
            <a:endParaRPr lang="en-US" sz="1500" dirty="0"/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1500" b="1" dirty="0" smtClean="0"/>
              <a:t>It's </a:t>
            </a:r>
            <a:r>
              <a:rPr lang="en-US" sz="1500" b="1" dirty="0"/>
              <a:t>been some time since we last spoke, this is </a:t>
            </a:r>
            <a:r>
              <a:rPr lang="en-US" sz="1500" b="1" dirty="0" err="1"/>
              <a:t>gonna</a:t>
            </a:r>
            <a:r>
              <a:rPr lang="en-US" sz="1500" b="1" dirty="0"/>
              <a:t> sound like a bad joke,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But momma I fell in love again. It's safe to say I have a new girlfriend.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And I know it sounds so old, but cupid got me in a chokehold.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And I'm afraid I might give in, towels on the mat my white flag is </a:t>
            </a:r>
            <a:r>
              <a:rPr lang="en-US" sz="1500" b="1" dirty="0" err="1"/>
              <a:t>wavin</a:t>
            </a:r>
            <a:r>
              <a:rPr lang="en-US" sz="1500" b="1" dirty="0"/>
              <a:t>'.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I mean she even cooks me pancakes, and </a:t>
            </a:r>
            <a:r>
              <a:rPr lang="en-US" sz="1500" b="1" dirty="0" err="1"/>
              <a:t>alka</a:t>
            </a:r>
            <a:r>
              <a:rPr lang="en-US" sz="1500" b="1" dirty="0"/>
              <a:t> seltzer when my tummy aches.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If that </a:t>
            </a:r>
            <a:r>
              <a:rPr lang="en-US" sz="1500" b="1" dirty="0" err="1"/>
              <a:t>ain't</a:t>
            </a:r>
            <a:r>
              <a:rPr lang="en-US" sz="1500" b="1" dirty="0"/>
              <a:t> love then I don't know what love is.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We even got a secret handshake, and she loves the music that my band makes.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I know I'm young, but if I had to choose her or the sun,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I'd be one nocturnal son of a gun. (</a:t>
            </a:r>
            <a:r>
              <a:rPr lang="en-US" sz="1500" b="1" dirty="0" err="1"/>
              <a:t>ba</a:t>
            </a:r>
            <a:r>
              <a:rPr lang="en-US" sz="1500" b="1" dirty="0"/>
              <a:t> </a:t>
            </a:r>
            <a:r>
              <a:rPr lang="en-US" sz="1500" b="1" dirty="0" err="1"/>
              <a:t>ba</a:t>
            </a:r>
            <a:r>
              <a:rPr lang="en-US" sz="1500" b="1" dirty="0"/>
              <a:t> da </a:t>
            </a:r>
            <a:r>
              <a:rPr lang="en-US" sz="1500" b="1" dirty="0" err="1"/>
              <a:t>da</a:t>
            </a:r>
            <a:r>
              <a:rPr lang="en-US" sz="1500" b="1" dirty="0"/>
              <a:t>, </a:t>
            </a:r>
            <a:r>
              <a:rPr lang="en-US" sz="1500" b="1" dirty="0" err="1"/>
              <a:t>ba</a:t>
            </a:r>
            <a:r>
              <a:rPr lang="en-US" sz="1500" b="1" dirty="0"/>
              <a:t> </a:t>
            </a:r>
            <a:r>
              <a:rPr lang="en-US" sz="1500" b="1" dirty="0" err="1"/>
              <a:t>ba</a:t>
            </a:r>
            <a:r>
              <a:rPr lang="en-US" sz="1500" b="1" dirty="0"/>
              <a:t> da da)</a:t>
            </a:r>
            <a:endParaRPr lang="en-US" sz="1500" dirty="0"/>
          </a:p>
          <a:p>
            <a:pPr marL="0" indent="0">
              <a:buNone/>
            </a:pPr>
            <a:endParaRPr lang="en-US" sz="800" b="1" i="1" dirty="0" smtClean="0"/>
          </a:p>
          <a:p>
            <a:pPr marL="0" indent="0">
              <a:buNone/>
            </a:pPr>
            <a:r>
              <a:rPr lang="en-US" sz="1500" b="1" dirty="0" smtClean="0"/>
              <a:t>[CHORUS x2]</a:t>
            </a:r>
            <a:endParaRPr lang="en-US" sz="1500" dirty="0"/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500" b="1" dirty="0"/>
              <a:t>It's been awhile since we talked last and I'm </a:t>
            </a:r>
            <a:r>
              <a:rPr lang="en-US" sz="1500" b="1" dirty="0" err="1"/>
              <a:t>tryin</a:t>
            </a:r>
            <a:r>
              <a:rPr lang="en-US" sz="1500" b="1" dirty="0"/>
              <a:t>' hard not to talk fast,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But dad I'm finally </a:t>
            </a:r>
            <a:r>
              <a:rPr lang="en-US" sz="1500" b="1" dirty="0" err="1"/>
              <a:t>thinkin</a:t>
            </a:r>
            <a:r>
              <a:rPr lang="en-US" sz="1500" b="1" dirty="0"/>
              <a:t>' I may have found the one.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Type of girl that will make you way proud of your son.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And I know you heard the last song about the girls that didn't last long,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But I promise this is on a whole new plane.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I can tell by the way she says my name. (</a:t>
            </a:r>
            <a:r>
              <a:rPr lang="en-US" sz="1500" b="1" dirty="0" err="1"/>
              <a:t>ba</a:t>
            </a:r>
            <a:r>
              <a:rPr lang="en-US" sz="1500" b="1" dirty="0"/>
              <a:t> </a:t>
            </a:r>
            <a:r>
              <a:rPr lang="en-US" sz="1500" b="1" dirty="0" err="1"/>
              <a:t>ba</a:t>
            </a:r>
            <a:r>
              <a:rPr lang="en-US" sz="1500" b="1" dirty="0"/>
              <a:t> da da</a:t>
            </a:r>
            <a:r>
              <a:rPr lang="en-US" sz="1500" b="1" dirty="0" smtClean="0"/>
              <a:t>)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426818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300" b="1" u="sng" dirty="0"/>
              <a:t>Cupid’s </a:t>
            </a:r>
            <a:r>
              <a:rPr lang="en-US" sz="3300" b="1" u="sng" dirty="0" smtClean="0"/>
              <a:t>Chokehold (Continued)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500" b="1" dirty="0" smtClean="0"/>
              <a:t>I </a:t>
            </a:r>
            <a:r>
              <a:rPr lang="en-US" sz="1500" b="1" dirty="0"/>
              <a:t>love the way she calls my phone, she even got her very own ringtone.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If that </a:t>
            </a:r>
            <a:r>
              <a:rPr lang="en-US" sz="1500" b="1" dirty="0" err="1"/>
              <a:t>ain't</a:t>
            </a:r>
            <a:r>
              <a:rPr lang="en-US" sz="1500" b="1" dirty="0"/>
              <a:t> love, then I don't know what love is. (</a:t>
            </a:r>
            <a:r>
              <a:rPr lang="en-US" sz="1500" b="1" dirty="0" err="1"/>
              <a:t>ba</a:t>
            </a:r>
            <a:r>
              <a:rPr lang="en-US" sz="1500" b="1" dirty="0"/>
              <a:t> </a:t>
            </a:r>
            <a:r>
              <a:rPr lang="en-US" sz="1500" b="1" dirty="0" err="1"/>
              <a:t>ba</a:t>
            </a:r>
            <a:r>
              <a:rPr lang="en-US" sz="1500" b="1" dirty="0"/>
              <a:t> da da)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It's </a:t>
            </a:r>
            <a:r>
              <a:rPr lang="en-US" sz="1500" b="1" dirty="0" err="1"/>
              <a:t>gonna</a:t>
            </a:r>
            <a:r>
              <a:rPr lang="en-US" sz="1500" b="1" dirty="0"/>
              <a:t> be a long drive home, but I know as soon as I arrive home,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And I open the door take off my coat and throw my bag on the floor,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She'll be back into my arms once more, for sure.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 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 smtClean="0"/>
              <a:t>[CHORUS]</a:t>
            </a:r>
            <a:endParaRPr lang="en-US" sz="1500" dirty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She's got a smile that would make the most senile, annoying old man bite his tongue. </a:t>
            </a:r>
            <a:r>
              <a:rPr lang="en-US" sz="1500" i="1" dirty="0"/>
              <a:t>(I'm not done.)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She's got eyes comparable to sunrise, and it doesn't stop there. </a:t>
            </a:r>
            <a:r>
              <a:rPr lang="en-US" sz="1500" i="1" dirty="0"/>
              <a:t>(Man I swear.)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She's got porcelain skin, of course she's a ten. And now she's even got her own song. </a:t>
            </a:r>
            <a:r>
              <a:rPr lang="en-US" sz="1500" i="1" dirty="0"/>
              <a:t>(But </a:t>
            </a:r>
            <a:r>
              <a:rPr lang="en-US" sz="1500" i="1" dirty="0" err="1"/>
              <a:t>movin</a:t>
            </a:r>
            <a:r>
              <a:rPr lang="en-US" sz="1500" i="1" dirty="0"/>
              <a:t>' on.)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She's got the cutest laugh I ever heard, and we can be on the phone for three hours not </a:t>
            </a:r>
            <a:r>
              <a:rPr lang="en-US" sz="1500" b="1" dirty="0" err="1"/>
              <a:t>sayin</a:t>
            </a:r>
            <a:r>
              <a:rPr lang="en-US" sz="1500" b="1" dirty="0"/>
              <a:t>' one word.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And I would still cherish every moment, and when I start to build my future she's the main component.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Call it dumb, call it luck, call it love, or whatever you call it, 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But everywhere I go I keep her picture in my wallet like you.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 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 smtClean="0"/>
              <a:t>[CHORUS x2]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28961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sz="3300" b="1" u="sng" dirty="0"/>
              <a:t>I </a:t>
            </a:r>
            <a:r>
              <a:rPr lang="en-US" sz="3300" b="1" u="sng" dirty="0" err="1"/>
              <a:t>Wanna</a:t>
            </a:r>
            <a:r>
              <a:rPr lang="en-US" sz="3300" b="1" u="sng" dirty="0"/>
              <a:t> Grow Old With You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2200" b="1" dirty="0"/>
              <a:t>By Adam Sandler (From The Wedding Singer Soundtrack)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/>
              <a:t>I </a:t>
            </a:r>
            <a:r>
              <a:rPr lang="en-US" sz="2000" b="1" dirty="0" err="1"/>
              <a:t>wanna</a:t>
            </a:r>
            <a:r>
              <a:rPr lang="en-US" sz="2000" b="1" dirty="0"/>
              <a:t> make you smile whenever you're sad.</a:t>
            </a:r>
            <a:br>
              <a:rPr lang="en-US" sz="2000" b="1" dirty="0"/>
            </a:br>
            <a:r>
              <a:rPr lang="en-US" sz="2000" b="1" dirty="0"/>
              <a:t>Carry you around when your arthritis is bad.</a:t>
            </a:r>
            <a:br>
              <a:rPr lang="en-US" sz="2000" b="1" dirty="0"/>
            </a:br>
            <a:r>
              <a:rPr lang="en-US" sz="2000" b="1" dirty="0"/>
              <a:t>All I </a:t>
            </a:r>
            <a:r>
              <a:rPr lang="en-US" sz="2000" b="1" dirty="0" err="1"/>
              <a:t>wanna</a:t>
            </a:r>
            <a:r>
              <a:rPr lang="en-US" sz="2000" b="1" dirty="0"/>
              <a:t> do is grow old with you.</a:t>
            </a:r>
            <a:br>
              <a:rPr lang="en-US" sz="2000" b="1" dirty="0"/>
            </a:b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b="1" dirty="0"/>
              <a:t>I'll get your medicine when your tummy aches.</a:t>
            </a:r>
            <a:br>
              <a:rPr lang="en-US" sz="2000" b="1" dirty="0"/>
            </a:br>
            <a:r>
              <a:rPr lang="en-US" sz="2000" b="1" dirty="0"/>
              <a:t>Build you a fire if the furnace breaks.</a:t>
            </a:r>
            <a:br>
              <a:rPr lang="en-US" sz="2000" b="1" dirty="0"/>
            </a:br>
            <a:r>
              <a:rPr lang="en-US" sz="2000" b="1" dirty="0"/>
              <a:t>Oh it could be so nice, growing old with you.</a:t>
            </a:r>
            <a:br>
              <a:rPr lang="en-US" sz="2000" b="1" dirty="0"/>
            </a:b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b="1" dirty="0"/>
              <a:t>I'll miss </a:t>
            </a:r>
            <a:r>
              <a:rPr lang="en-US" sz="2000" b="1" dirty="0" smtClean="0"/>
              <a:t>you, Kiss </a:t>
            </a:r>
            <a:r>
              <a:rPr lang="en-US" sz="2000" b="1" dirty="0"/>
              <a:t>you,</a:t>
            </a:r>
            <a:br>
              <a:rPr lang="en-US" sz="2000" b="1" dirty="0"/>
            </a:br>
            <a:r>
              <a:rPr lang="en-US" sz="2000" b="1" dirty="0"/>
              <a:t>Give you my coat when you are cold.</a:t>
            </a:r>
            <a:br>
              <a:rPr lang="en-US" sz="2000" b="1" dirty="0"/>
            </a:b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b="1" dirty="0"/>
              <a:t>Need </a:t>
            </a:r>
            <a:r>
              <a:rPr lang="en-US" sz="2000" b="1" dirty="0" smtClean="0"/>
              <a:t>you, Feed </a:t>
            </a:r>
            <a:r>
              <a:rPr lang="en-US" sz="2000" b="1" dirty="0"/>
              <a:t>you,</a:t>
            </a:r>
            <a:br>
              <a:rPr lang="en-US" sz="2000" b="1" dirty="0"/>
            </a:br>
            <a:r>
              <a:rPr lang="en-US" sz="2000" b="1" dirty="0"/>
              <a:t>Even let </a:t>
            </a:r>
            <a:r>
              <a:rPr lang="en-US" sz="2000" b="1" dirty="0" err="1"/>
              <a:t>ya</a:t>
            </a:r>
            <a:r>
              <a:rPr lang="en-US" sz="2000" b="1" dirty="0"/>
              <a:t> hold the remote control.</a:t>
            </a:r>
            <a:br>
              <a:rPr lang="en-US" sz="2000" b="1" dirty="0"/>
            </a:b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b="1" dirty="0"/>
              <a:t>So let me do the dishes in our kitchen sink.</a:t>
            </a:r>
            <a:br>
              <a:rPr lang="en-US" sz="2000" b="1" dirty="0"/>
            </a:br>
            <a:r>
              <a:rPr lang="en-US" sz="2000" b="1" dirty="0"/>
              <a:t>Put you to bed if you've had too much to drink.</a:t>
            </a:r>
            <a:br>
              <a:rPr lang="en-US" sz="2000" b="1" dirty="0"/>
            </a:br>
            <a:r>
              <a:rPr lang="en-US" sz="2000" b="1" dirty="0"/>
              <a:t>I could be the man who grows old with you.</a:t>
            </a:r>
            <a:br>
              <a:rPr lang="en-US" sz="2000" b="1" dirty="0"/>
            </a:br>
            <a:r>
              <a:rPr lang="en-US" sz="2000" b="1" dirty="0"/>
              <a:t>I </a:t>
            </a:r>
            <a:r>
              <a:rPr lang="en-US" sz="2000" b="1" dirty="0" err="1"/>
              <a:t>wanna</a:t>
            </a:r>
            <a:r>
              <a:rPr lang="en-US" sz="2000" b="1" dirty="0"/>
              <a:t> grow old with you.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1608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9000" b="1" u="sng" dirty="0" smtClean="0">
                <a:latin typeface="Curlz MT" pitchFamily="82" charset="0"/>
              </a:rPr>
              <a:t>Love</a:t>
            </a:r>
            <a:endParaRPr lang="en-US" sz="9000" b="1" u="sng" dirty="0">
              <a:latin typeface="Curlz MT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4864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Grows </a:t>
            </a:r>
            <a:r>
              <a:rPr lang="en-US" sz="4000" u="sng" dirty="0" smtClean="0"/>
              <a:t>slowly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Long </a:t>
            </a:r>
            <a:r>
              <a:rPr lang="en-US" sz="4000" u="sng" dirty="0" smtClean="0"/>
              <a:t>lasting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Love the </a:t>
            </a:r>
            <a:r>
              <a:rPr lang="en-US" sz="4000" u="sng" dirty="0" smtClean="0"/>
              <a:t>entire</a:t>
            </a:r>
            <a:r>
              <a:rPr lang="en-US" sz="4000" dirty="0" smtClean="0"/>
              <a:t> person (inside and out, even the flaws)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Want the other person to </a:t>
            </a:r>
            <a:r>
              <a:rPr lang="en-US" sz="4000" u="sng" dirty="0" smtClean="0"/>
              <a:t>grow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Willing to </a:t>
            </a:r>
            <a:r>
              <a:rPr lang="en-US" sz="4000" u="sng" dirty="0" smtClean="0"/>
              <a:t>compromise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u="sng" dirty="0" smtClean="0"/>
              <a:t>TRUST</a:t>
            </a:r>
            <a:r>
              <a:rPr lang="en-US" sz="4000" dirty="0" smtClean="0"/>
              <a:t> and commitment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Ability and desire to </a:t>
            </a:r>
            <a:r>
              <a:rPr lang="en-US" sz="4000" u="sng" dirty="0" smtClean="0"/>
              <a:t>wait</a:t>
            </a:r>
            <a:r>
              <a:rPr lang="en-US" sz="4000" dirty="0" smtClean="0"/>
              <a:t> for physical intimacy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9000" b="1" u="sng" dirty="0" smtClean="0">
                <a:latin typeface="Curlz MT" pitchFamily="82" charset="0"/>
              </a:rPr>
              <a:t>Infatuation</a:t>
            </a:r>
            <a:endParaRPr lang="en-US" sz="9000" b="1" u="sng" dirty="0">
              <a:latin typeface="Curlz MT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219200"/>
            <a:ext cx="8915400" cy="54864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850" dirty="0" smtClean="0"/>
              <a:t>Happens </a:t>
            </a:r>
            <a:r>
              <a:rPr lang="en-US" sz="3850" u="sng" dirty="0" smtClean="0"/>
              <a:t>quickly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850" dirty="0" smtClean="0"/>
              <a:t>Short lived and </a:t>
            </a:r>
            <a:r>
              <a:rPr lang="en-US" sz="3850" u="sng" dirty="0" smtClean="0"/>
              <a:t>over</a:t>
            </a:r>
            <a:r>
              <a:rPr lang="en-US" sz="3850" dirty="0" smtClean="0"/>
              <a:t> quickly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850" dirty="0" smtClean="0"/>
              <a:t>Focused mainly on </a:t>
            </a:r>
            <a:r>
              <a:rPr lang="en-US" sz="3850" u="sng" dirty="0" smtClean="0"/>
              <a:t>outward</a:t>
            </a:r>
            <a:r>
              <a:rPr lang="en-US" sz="3850" dirty="0" smtClean="0"/>
              <a:t> appearances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850" dirty="0" smtClean="0"/>
              <a:t>Become </a:t>
            </a:r>
            <a:r>
              <a:rPr lang="en-US" sz="3850" u="sng" dirty="0" smtClean="0"/>
              <a:t>jealous</a:t>
            </a:r>
            <a:r>
              <a:rPr lang="en-US" sz="3850" dirty="0" smtClean="0"/>
              <a:t> of partner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850" u="sng" dirty="0"/>
              <a:t>S</a:t>
            </a:r>
            <a:r>
              <a:rPr lang="en-US" sz="3850" u="sng" dirty="0" smtClean="0"/>
              <a:t>tubbornness</a:t>
            </a:r>
            <a:r>
              <a:rPr lang="en-US" sz="3850" dirty="0" smtClean="0"/>
              <a:t> leading to many arguments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850" dirty="0" smtClean="0"/>
              <a:t>Insecurity and </a:t>
            </a:r>
            <a:r>
              <a:rPr lang="en-US" sz="3850" u="sng" dirty="0" smtClean="0"/>
              <a:t>doubt</a:t>
            </a:r>
            <a:r>
              <a:rPr lang="en-US" sz="3850" dirty="0" smtClean="0"/>
              <a:t> about relationship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850" u="sng" dirty="0" smtClean="0"/>
              <a:t>Rush</a:t>
            </a:r>
            <a:r>
              <a:rPr lang="en-US" sz="3850" dirty="0" smtClean="0"/>
              <a:t> into sex and marriage before ready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r>
              <a:rPr lang="en-US" sz="9000" b="1" u="sng" dirty="0" smtClean="0">
                <a:latin typeface="Curlz MT" pitchFamily="82" charset="0"/>
              </a:rPr>
              <a:t>Types of Love</a:t>
            </a:r>
            <a:endParaRPr lang="en-US" sz="9000" b="1" u="sng" dirty="0">
              <a:latin typeface="Curlz MT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752600"/>
            <a:ext cx="8915400" cy="5486400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sz="3850" dirty="0" smtClean="0"/>
              <a:t>1.  </a:t>
            </a:r>
            <a:r>
              <a:rPr lang="en-US" sz="3850" b="1" u="sng" dirty="0" smtClean="0"/>
              <a:t>Companionship Love:</a:t>
            </a:r>
          </a:p>
          <a:p>
            <a:pPr marL="800100" indent="-800100">
              <a:buNone/>
            </a:pPr>
            <a:r>
              <a:rPr lang="en-US" sz="3850" dirty="0" smtClean="0"/>
              <a:t>	Love typical of friendships</a:t>
            </a:r>
          </a:p>
          <a:p>
            <a:pPr marL="514350" indent="-514350">
              <a:buNone/>
            </a:pPr>
            <a:r>
              <a:rPr lang="en-US" sz="3850" dirty="0" smtClean="0"/>
              <a:t>2.  </a:t>
            </a:r>
            <a:r>
              <a:rPr lang="en-US" sz="3850" b="1" u="sng" dirty="0" smtClean="0"/>
              <a:t>Romantic Love:</a:t>
            </a:r>
          </a:p>
          <a:p>
            <a:pPr marL="800100" indent="-800100">
              <a:buNone/>
            </a:pPr>
            <a:r>
              <a:rPr lang="en-US" sz="3850" dirty="0" smtClean="0"/>
              <a:t>	“Puppy Love”, full of emotion</a:t>
            </a:r>
          </a:p>
          <a:p>
            <a:pPr marL="514350" indent="-514350">
              <a:buNone/>
            </a:pPr>
            <a:r>
              <a:rPr lang="en-US" sz="3850" dirty="0" smtClean="0"/>
              <a:t>3.  </a:t>
            </a:r>
            <a:r>
              <a:rPr lang="en-US" sz="3850" b="1" u="sng" dirty="0" smtClean="0"/>
              <a:t>Pragmatic Love:</a:t>
            </a:r>
          </a:p>
          <a:p>
            <a:pPr marL="800100" indent="-800100">
              <a:buNone/>
            </a:pPr>
            <a:r>
              <a:rPr lang="en-US" sz="3850" dirty="0" smtClean="0"/>
              <a:t>	A rational and realistic view of love</a:t>
            </a:r>
            <a:endParaRPr lang="en-US" sz="345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533400"/>
            <a:ext cx="8915400" cy="6096000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sz="3850" dirty="0" smtClean="0"/>
              <a:t>4.  </a:t>
            </a:r>
            <a:r>
              <a:rPr lang="en-US" sz="3850" b="1" u="sng" dirty="0" smtClean="0"/>
              <a:t>Platonic Love:</a:t>
            </a:r>
          </a:p>
          <a:p>
            <a:pPr marL="742950" indent="-742950">
              <a:buNone/>
            </a:pPr>
            <a:r>
              <a:rPr lang="en-US" sz="3850" dirty="0" smtClean="0"/>
              <a:t>	A non-sexual relationship between people of opposite genders, sharing of common intellectual and spiritual feelings</a:t>
            </a:r>
          </a:p>
          <a:p>
            <a:pPr marL="514350" indent="-514350">
              <a:buNone/>
            </a:pPr>
            <a:r>
              <a:rPr lang="en-US" sz="3850" dirty="0" smtClean="0"/>
              <a:t>5.  </a:t>
            </a:r>
            <a:r>
              <a:rPr lang="en-US" sz="3850" b="1" u="sng" dirty="0" smtClean="0"/>
              <a:t>Selfish Love:</a:t>
            </a:r>
          </a:p>
          <a:p>
            <a:pPr marL="742950" indent="-742950">
              <a:buNone/>
            </a:pPr>
            <a:r>
              <a:rPr lang="en-US" sz="3850" dirty="0" smtClean="0"/>
              <a:t>	A self-centered view of love, personal needs and wants are the MOST important</a:t>
            </a:r>
            <a:endParaRPr lang="en-US" sz="345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533400"/>
            <a:ext cx="8915400" cy="6096000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sz="3850" dirty="0" smtClean="0"/>
              <a:t>6.  </a:t>
            </a:r>
            <a:r>
              <a:rPr lang="en-US" sz="3850" b="1" u="sng" dirty="0" smtClean="0"/>
              <a:t>Manic </a:t>
            </a:r>
            <a:r>
              <a:rPr lang="en-US" sz="3850" b="1" u="sng" dirty="0" smtClean="0"/>
              <a:t>Love:</a:t>
            </a:r>
            <a:endParaRPr lang="en-US" sz="3850" b="1" u="sng" dirty="0" smtClean="0"/>
          </a:p>
          <a:p>
            <a:pPr marL="742950" indent="-742950">
              <a:buNone/>
            </a:pPr>
            <a:r>
              <a:rPr lang="en-US" sz="3850" dirty="0" smtClean="0"/>
              <a:t>	</a:t>
            </a:r>
            <a:r>
              <a:rPr lang="en-US" sz="3850" dirty="0"/>
              <a:t>C</a:t>
            </a:r>
            <a:r>
              <a:rPr lang="en-US" sz="3850" dirty="0" smtClean="0"/>
              <a:t>razy, possessive</a:t>
            </a:r>
            <a:r>
              <a:rPr lang="en-US" sz="3850" dirty="0"/>
              <a:t> </a:t>
            </a:r>
            <a:r>
              <a:rPr lang="en-US" sz="3850" dirty="0" smtClean="0"/>
              <a:t>and jealous</a:t>
            </a:r>
          </a:p>
          <a:p>
            <a:pPr marL="514350" indent="-514350">
              <a:buNone/>
            </a:pPr>
            <a:r>
              <a:rPr lang="en-US" sz="3850" dirty="0" smtClean="0"/>
              <a:t>7.  </a:t>
            </a:r>
            <a:r>
              <a:rPr lang="en-US" sz="3850" b="1" u="sng" dirty="0" smtClean="0"/>
              <a:t>Sexual Love:</a:t>
            </a:r>
          </a:p>
          <a:p>
            <a:pPr marL="742950" indent="-742950">
              <a:buNone/>
            </a:pPr>
            <a:r>
              <a:rPr lang="en-US" sz="3850" dirty="0" smtClean="0"/>
              <a:t>	A physical and intimate expression of love</a:t>
            </a:r>
          </a:p>
          <a:p>
            <a:pPr marL="514350" indent="-514350">
              <a:buNone/>
            </a:pPr>
            <a:r>
              <a:rPr lang="en-US" sz="3850" dirty="0" smtClean="0"/>
              <a:t>8.  </a:t>
            </a:r>
            <a:r>
              <a:rPr lang="en-US" sz="3850" b="1" u="sng" dirty="0" smtClean="0"/>
              <a:t>Altruistic Love</a:t>
            </a:r>
            <a:r>
              <a:rPr lang="en-US" sz="3850" dirty="0" smtClean="0"/>
              <a:t>:</a:t>
            </a:r>
          </a:p>
          <a:p>
            <a:pPr marL="742950" indent="-742950">
              <a:buNone/>
            </a:pPr>
            <a:r>
              <a:rPr lang="en-US" sz="3850" dirty="0" smtClean="0"/>
              <a:t>	Selfless love or concern for others, their needs and wants are the most important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663575"/>
            <a:ext cx="8686800" cy="1470025"/>
          </a:xfrm>
          <a:ln w="76200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9000" b="1" dirty="0" smtClean="0">
                <a:latin typeface="Curlz MT" pitchFamily="82" charset="0"/>
              </a:rPr>
              <a:t>Music Activity</a:t>
            </a:r>
            <a:endParaRPr lang="en-US" sz="9000" b="1" dirty="0">
              <a:latin typeface="Curlz MT" pitchFamily="82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4300" y="2438400"/>
            <a:ext cx="8915400" cy="3657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4000" b="1" dirty="0">
                <a:solidFill>
                  <a:schemeClr val="tx1"/>
                </a:solidFill>
              </a:rPr>
              <a:t>Write down the </a:t>
            </a:r>
            <a:r>
              <a:rPr lang="en-US" sz="5000" b="1" dirty="0">
                <a:solidFill>
                  <a:schemeClr val="tx1"/>
                </a:solidFill>
              </a:rPr>
              <a:t>TITLE</a:t>
            </a:r>
            <a:r>
              <a:rPr lang="en-US" sz="4000" b="1" dirty="0">
                <a:solidFill>
                  <a:schemeClr val="tx1"/>
                </a:solidFill>
              </a:rPr>
              <a:t> and several </a:t>
            </a:r>
            <a:r>
              <a:rPr lang="en-US" sz="5000" b="1" dirty="0">
                <a:solidFill>
                  <a:schemeClr val="tx1"/>
                </a:solidFill>
              </a:rPr>
              <a:t>KEY LYRICS</a:t>
            </a:r>
            <a:r>
              <a:rPr lang="en-US" sz="4000" b="1" dirty="0">
                <a:solidFill>
                  <a:schemeClr val="tx1"/>
                </a:solidFill>
              </a:rPr>
              <a:t> from the </a:t>
            </a:r>
            <a:r>
              <a:rPr lang="en-US" sz="4000" b="1" dirty="0" smtClean="0">
                <a:solidFill>
                  <a:schemeClr val="tx1"/>
                </a:solidFill>
              </a:rPr>
              <a:t>following songs </a:t>
            </a:r>
            <a:r>
              <a:rPr lang="en-US" sz="4000" b="1" dirty="0">
                <a:solidFill>
                  <a:schemeClr val="tx1"/>
                </a:solidFill>
              </a:rPr>
              <a:t>that show you if it is talking about </a:t>
            </a:r>
            <a:endParaRPr lang="en-US" sz="4000" b="1" dirty="0" smtClean="0">
              <a:solidFill>
                <a:schemeClr val="tx1"/>
              </a:solidFill>
            </a:endParaRPr>
          </a:p>
          <a:p>
            <a:pPr marL="514350" indent="-514350"/>
            <a:r>
              <a:rPr lang="en-US" sz="4000" b="1" i="1" u="sng" dirty="0" smtClean="0">
                <a:solidFill>
                  <a:schemeClr val="tx1"/>
                </a:solidFill>
              </a:rPr>
              <a:t>Love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>
                <a:solidFill>
                  <a:schemeClr val="tx1"/>
                </a:solidFill>
              </a:rPr>
              <a:t>or </a:t>
            </a:r>
            <a:r>
              <a:rPr lang="en-US" sz="4000" b="1" i="1" u="sng" dirty="0">
                <a:solidFill>
                  <a:schemeClr val="tx1"/>
                </a:solidFill>
              </a:rPr>
              <a:t>Infatuation</a:t>
            </a:r>
            <a:r>
              <a:rPr lang="en-US" sz="4000" b="1" dirty="0">
                <a:solidFill>
                  <a:schemeClr val="tx1"/>
                </a:solidFill>
              </a:rPr>
              <a:t>.  </a:t>
            </a:r>
            <a:endParaRPr lang="en-US" sz="4000" b="1" dirty="0" smtClean="0">
              <a:solidFill>
                <a:schemeClr val="tx1"/>
              </a:solidFill>
            </a:endParaRPr>
          </a:p>
          <a:p>
            <a:pPr marL="514350" indent="-514350"/>
            <a:r>
              <a:rPr lang="en-US" sz="4000" b="1" dirty="0">
                <a:solidFill>
                  <a:schemeClr val="tx1"/>
                </a:solidFill>
              </a:rPr>
              <a:t>B</a:t>
            </a:r>
            <a:r>
              <a:rPr lang="en-US" sz="4000" b="1" dirty="0" smtClean="0">
                <a:solidFill>
                  <a:schemeClr val="tx1"/>
                </a:solidFill>
              </a:rPr>
              <a:t>e </a:t>
            </a:r>
            <a:r>
              <a:rPr lang="en-US" sz="4000" b="1" dirty="0">
                <a:solidFill>
                  <a:schemeClr val="tx1"/>
                </a:solidFill>
              </a:rPr>
              <a:t>ready to discuss your view as a class.</a:t>
            </a:r>
            <a:r>
              <a:rPr lang="en-US" sz="3850" dirty="0" smtClean="0">
                <a:solidFill>
                  <a:schemeClr val="tx1"/>
                </a:solidFill>
              </a:rPr>
              <a:t>	</a:t>
            </a:r>
            <a:endParaRPr lang="en-US" sz="345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10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000" b="1" u="sng" dirty="0"/>
              <a:t>Every Breath You Take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b="1" dirty="0"/>
              <a:t>By The Police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88720"/>
            <a:ext cx="4572000" cy="6126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Every breath you take, every move you make, </a:t>
            </a: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Every bond you break, every step you take, </a:t>
            </a:r>
            <a:br>
              <a:rPr lang="en-US" sz="1800" b="1" dirty="0"/>
            </a:br>
            <a:r>
              <a:rPr lang="en-US" sz="1800" b="1" dirty="0"/>
              <a:t>I'll be watching you </a:t>
            </a:r>
            <a:br>
              <a:rPr lang="en-US" sz="1800" b="1" dirty="0"/>
            </a:b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/>
              <a:t>Every single day, every word you say, </a:t>
            </a:r>
            <a:br>
              <a:rPr lang="en-US" sz="1800" b="1" dirty="0"/>
            </a:br>
            <a:r>
              <a:rPr lang="en-US" sz="1800" b="1" dirty="0"/>
              <a:t>Every game you play, every night you say, </a:t>
            </a:r>
            <a:br>
              <a:rPr lang="en-US" sz="1800" b="1" dirty="0"/>
            </a:br>
            <a:r>
              <a:rPr lang="en-US" sz="1800" b="1" dirty="0"/>
              <a:t>I'll be watching you </a:t>
            </a:r>
            <a:br>
              <a:rPr lang="en-US" sz="1800" b="1" dirty="0"/>
            </a:b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/>
              <a:t>Oh can't you see, you belong to me, </a:t>
            </a:r>
            <a:br>
              <a:rPr lang="en-US" sz="1800" b="1" dirty="0"/>
            </a:br>
            <a:r>
              <a:rPr lang="en-US" sz="1800" b="1" dirty="0"/>
              <a:t>How my poor heart aches, with every step you take. </a:t>
            </a:r>
            <a:br>
              <a:rPr lang="en-US" sz="1800" b="1" dirty="0"/>
            </a:b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/>
              <a:t>Every move you make, every vow you break, </a:t>
            </a:r>
            <a:br>
              <a:rPr lang="en-US" sz="1800" b="1" dirty="0"/>
            </a:br>
            <a:r>
              <a:rPr lang="en-US" sz="1800" b="1" dirty="0"/>
              <a:t>Every smile you fake, every claim you stake, </a:t>
            </a:r>
            <a:br>
              <a:rPr lang="en-US" sz="1800" b="1" dirty="0"/>
            </a:br>
            <a:r>
              <a:rPr lang="en-US" sz="1800" b="1" dirty="0"/>
              <a:t>I'll be watching you. 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00600" y="1188720"/>
            <a:ext cx="4495800" cy="6126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b="1" dirty="0" smtClean="0"/>
              <a:t>Since you've gone I’ve been lost 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b="1" dirty="0"/>
              <a:t> </a:t>
            </a:r>
            <a:r>
              <a:rPr lang="en-US" sz="1800" b="1" dirty="0" smtClean="0"/>
              <a:t>    without a trace.</a:t>
            </a:r>
            <a:endParaRPr lang="en-US" sz="1800" dirty="0" smtClean="0"/>
          </a:p>
          <a:p>
            <a:pPr marL="0" indent="0">
              <a:buFont typeface="Arial" pitchFamily="34" charset="0"/>
              <a:buNone/>
            </a:pPr>
            <a:r>
              <a:rPr lang="en-US" sz="1800" b="1" dirty="0" smtClean="0"/>
              <a:t>I dream at night, I can only see your face. </a:t>
            </a:r>
            <a:br>
              <a:rPr lang="en-US" sz="1800" b="1" dirty="0" smtClean="0"/>
            </a:br>
            <a:r>
              <a:rPr lang="en-US" sz="1800" b="1" dirty="0" smtClean="0"/>
              <a:t>I look around but it's you I can't replace.</a:t>
            </a:r>
            <a:endParaRPr lang="en-US" sz="1800" dirty="0" smtClean="0"/>
          </a:p>
          <a:p>
            <a:pPr marL="0" indent="0">
              <a:buFont typeface="Arial" pitchFamily="34" charset="0"/>
              <a:buNone/>
            </a:pPr>
            <a:r>
              <a:rPr lang="en-US" sz="1800" b="1" dirty="0" smtClean="0"/>
              <a:t>I feel so cold and I long for your embrace. </a:t>
            </a:r>
            <a:br>
              <a:rPr lang="en-US" sz="1800" b="1" dirty="0" smtClean="0"/>
            </a:br>
            <a:r>
              <a:rPr lang="en-US" sz="1800" b="1" dirty="0" smtClean="0"/>
              <a:t>I keep crying baby, baby, please! </a:t>
            </a:r>
            <a:br>
              <a:rPr lang="en-US" sz="1800" b="1" dirty="0" smtClean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 smtClean="0"/>
              <a:t>Oh can't you see, you belong to me. </a:t>
            </a:r>
            <a:br>
              <a:rPr lang="en-US" sz="1800" b="1" dirty="0" smtClean="0"/>
            </a:br>
            <a:r>
              <a:rPr lang="en-US" sz="1800" b="1" dirty="0" smtClean="0"/>
              <a:t>How my poor heart aches, with every 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b="1" dirty="0"/>
              <a:t> </a:t>
            </a:r>
            <a:r>
              <a:rPr lang="en-US" sz="1800" b="1" dirty="0" smtClean="0"/>
              <a:t>     breath you take. </a:t>
            </a:r>
            <a:br>
              <a:rPr lang="en-US" sz="1800" b="1" dirty="0" smtClean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 smtClean="0"/>
              <a:t>Every move you make, every vow you break, </a:t>
            </a:r>
            <a:br>
              <a:rPr lang="en-US" sz="1800" b="1" dirty="0" smtClean="0"/>
            </a:br>
            <a:r>
              <a:rPr lang="en-US" sz="1800" b="1" dirty="0" smtClean="0"/>
              <a:t>Every smile you fake, every claim you stake,</a:t>
            </a:r>
            <a:br>
              <a:rPr lang="en-US" sz="1800" b="1" dirty="0" smtClean="0"/>
            </a:br>
            <a:r>
              <a:rPr lang="en-US" sz="1800" b="1" dirty="0" smtClean="0"/>
              <a:t>Every move you make, every step you take, </a:t>
            </a:r>
            <a:br>
              <a:rPr lang="en-US" sz="1800" b="1" dirty="0" smtClean="0"/>
            </a:br>
            <a:r>
              <a:rPr lang="en-US" sz="1800" b="1" dirty="0" smtClean="0"/>
              <a:t>I'll be watching you.</a:t>
            </a:r>
            <a:endParaRPr lang="en-US" sz="1800" dirty="0" smtClean="0"/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80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000" b="1" u="sng" dirty="0"/>
              <a:t>Have You Ever Been in Love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2200" b="1" dirty="0"/>
              <a:t>By Celine Dion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4724400" cy="59436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Have you ever been in love? You could touch the </a:t>
            </a:r>
            <a:r>
              <a:rPr lang="en-US" sz="1600" b="1" dirty="0" smtClean="0"/>
              <a:t>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moonlight</a:t>
            </a:r>
            <a:r>
              <a:rPr lang="en-US" sz="1600" b="1" dirty="0"/>
              <a:t>.</a:t>
            </a:r>
            <a:br>
              <a:rPr lang="en-US" sz="1600" b="1" dirty="0"/>
            </a:br>
            <a:r>
              <a:rPr lang="en-US" sz="1600" b="1" dirty="0"/>
              <a:t>When your heart's shooting stars, you're holding heaven in your </a:t>
            </a:r>
            <a:r>
              <a:rPr lang="en-US" sz="1600" b="1" dirty="0" smtClean="0"/>
              <a:t>arms. Have </a:t>
            </a:r>
            <a:r>
              <a:rPr lang="en-US" sz="1600" b="1" dirty="0"/>
              <a:t>you ever been so in love?</a:t>
            </a:r>
            <a:br>
              <a:rPr lang="en-US" sz="1600" b="1" dirty="0"/>
            </a:br>
            <a:r>
              <a:rPr lang="en-US" sz="1600" b="1" dirty="0"/>
              <a:t/>
            </a:r>
            <a:br>
              <a:rPr lang="en-US" sz="1600" b="1" dirty="0"/>
            </a:br>
            <a:r>
              <a:rPr lang="en-US" sz="1600" b="1" dirty="0"/>
              <a:t>Have you ever walked on air? Ever felt like you were </a:t>
            </a:r>
            <a:endParaRPr lang="en-US" sz="16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</a:t>
            </a:r>
            <a:r>
              <a:rPr lang="en-US" sz="1600" b="1" dirty="0" err="1" smtClean="0"/>
              <a:t>dreamin</a:t>
            </a:r>
            <a:r>
              <a:rPr lang="en-US" sz="1600" b="1" dirty="0"/>
              <a:t>'?</a:t>
            </a:r>
            <a:br>
              <a:rPr lang="en-US" sz="1600" b="1" dirty="0"/>
            </a:br>
            <a:r>
              <a:rPr lang="en-US" sz="1600" b="1" dirty="0"/>
              <a:t>When you never thought it could, but it really feels that </a:t>
            </a:r>
            <a:r>
              <a:rPr lang="en-US" sz="1600" b="1" dirty="0" smtClean="0"/>
              <a:t>good.  Have </a:t>
            </a:r>
            <a:r>
              <a:rPr lang="en-US" sz="1600" b="1" dirty="0"/>
              <a:t>you ever been so in love?</a:t>
            </a:r>
            <a:br>
              <a:rPr lang="en-US" sz="1600" b="1" dirty="0"/>
            </a:br>
            <a:r>
              <a:rPr lang="en-US" sz="1600" b="1" dirty="0"/>
              <a:t/>
            </a:r>
            <a:br>
              <a:rPr lang="en-US" sz="1600" b="1" dirty="0"/>
            </a:br>
            <a:r>
              <a:rPr lang="en-US" sz="1600" b="1" dirty="0"/>
              <a:t>Have you ever been in love? You could touch the </a:t>
            </a:r>
            <a:endParaRPr lang="en-US" sz="16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 moonlight</a:t>
            </a:r>
            <a:r>
              <a:rPr lang="en-US" sz="1600" b="1" dirty="0"/>
              <a:t>.</a:t>
            </a:r>
            <a:br>
              <a:rPr lang="en-US" sz="1600" b="1" dirty="0"/>
            </a:br>
            <a:r>
              <a:rPr lang="en-US" sz="1600" b="1" dirty="0"/>
              <a:t>When your heart's shooting star, you're holding heaven in your </a:t>
            </a:r>
            <a:r>
              <a:rPr lang="en-US" sz="1600" b="1" dirty="0" smtClean="0"/>
              <a:t>arms.  Have </a:t>
            </a:r>
            <a:r>
              <a:rPr lang="en-US" sz="1600" b="1" dirty="0"/>
              <a:t>you ever been in love?  </a:t>
            </a:r>
            <a:br>
              <a:rPr lang="en-US" sz="1600" b="1" dirty="0"/>
            </a:br>
            <a:r>
              <a:rPr lang="en-US" sz="1600" b="1" dirty="0"/>
              <a:t/>
            </a:r>
            <a:br>
              <a:rPr lang="en-US" sz="1600" b="1" dirty="0"/>
            </a:br>
            <a:r>
              <a:rPr lang="en-US" sz="1600" b="1" dirty="0"/>
              <a:t>The time I spent waiting for something that was heaven </a:t>
            </a:r>
            <a:r>
              <a:rPr lang="en-US" sz="1600" b="1" dirty="0" smtClean="0"/>
              <a:t>sent.  When </a:t>
            </a:r>
            <a:r>
              <a:rPr lang="en-US" sz="1600" b="1" dirty="0"/>
              <a:t>you find it don't let go, I know.</a:t>
            </a:r>
            <a:br>
              <a:rPr lang="en-US" sz="1600" b="1" dirty="0"/>
            </a:br>
            <a:r>
              <a:rPr lang="en-US" sz="1600" b="1" dirty="0"/>
              <a:t/>
            </a:r>
            <a:br>
              <a:rPr lang="en-US" sz="1600" b="1" dirty="0"/>
            </a:br>
            <a:r>
              <a:rPr lang="en-US" sz="1600" b="1" dirty="0"/>
              <a:t>Have you ever said a prayer, and found that it was </a:t>
            </a:r>
            <a:endParaRPr lang="en-US" sz="16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 answered</a:t>
            </a:r>
            <a:r>
              <a:rPr lang="en-US" sz="1600" b="1" dirty="0"/>
              <a:t>?</a:t>
            </a:r>
            <a:br>
              <a:rPr lang="en-US" sz="1600" b="1" dirty="0"/>
            </a:br>
            <a:r>
              <a:rPr lang="en-US" sz="1600" b="1" dirty="0"/>
              <a:t>All my hope has been restored, and I </a:t>
            </a:r>
            <a:r>
              <a:rPr lang="en-US" sz="1600" b="1" dirty="0" err="1"/>
              <a:t>ain't</a:t>
            </a:r>
            <a:r>
              <a:rPr lang="en-US" sz="1600" b="1" dirty="0"/>
              <a:t> looking </a:t>
            </a:r>
            <a:r>
              <a:rPr lang="en-US" sz="1600" b="1" dirty="0" smtClean="0"/>
              <a:t>anymore.  Have </a:t>
            </a:r>
            <a:r>
              <a:rPr lang="en-US" sz="1600" b="1" dirty="0"/>
              <a:t>you ever been so in love</a:t>
            </a:r>
            <a:r>
              <a:rPr lang="en-US" sz="1600" b="1" dirty="0" smtClean="0"/>
              <a:t>?</a:t>
            </a:r>
            <a:endParaRPr lang="en-US" sz="16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00600" y="914400"/>
            <a:ext cx="4343400" cy="594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Some place that you </a:t>
            </a:r>
            <a:r>
              <a:rPr lang="en-US" sz="1600" b="1" dirty="0" err="1"/>
              <a:t>ain’t</a:t>
            </a:r>
            <a:r>
              <a:rPr lang="en-US" sz="1600" b="1" dirty="0"/>
              <a:t> </a:t>
            </a:r>
            <a:r>
              <a:rPr lang="en-US" sz="1600" b="1" dirty="0" err="1"/>
              <a:t>leavin</a:t>
            </a:r>
            <a:r>
              <a:rPr lang="en-US" sz="1600" b="1" dirty="0"/>
              <a:t>’. Somewhere </a:t>
            </a:r>
            <a:endParaRPr lang="en-US" sz="16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 you're </a:t>
            </a:r>
            <a:r>
              <a:rPr lang="en-US" sz="1600" b="1" dirty="0" err="1"/>
              <a:t>gonna</a:t>
            </a:r>
            <a:r>
              <a:rPr lang="en-US" sz="1600" b="1" dirty="0"/>
              <a:t> stay.</a:t>
            </a:r>
            <a:br>
              <a:rPr lang="en-US" sz="1600" b="1" dirty="0"/>
            </a:br>
            <a:r>
              <a:rPr lang="en-US" sz="1600" b="1" dirty="0"/>
              <a:t>When you finally found the </a:t>
            </a:r>
            <a:r>
              <a:rPr lang="en-US" sz="1600" b="1" dirty="0" err="1"/>
              <a:t>meanin</a:t>
            </a:r>
            <a:r>
              <a:rPr lang="en-US" sz="1600" b="1" dirty="0"/>
              <a:t>', have you </a:t>
            </a:r>
            <a:endParaRPr lang="en-US" sz="16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 ever </a:t>
            </a:r>
            <a:r>
              <a:rPr lang="en-US" sz="1600" b="1" dirty="0"/>
              <a:t>felt this way?</a:t>
            </a:r>
            <a:br>
              <a:rPr lang="en-US" sz="1600" b="1" dirty="0"/>
            </a:br>
            <a:r>
              <a:rPr lang="en-US" sz="1600" b="1" dirty="0"/>
              <a:t/>
            </a:r>
            <a:br>
              <a:rPr lang="en-US" sz="1600" b="1" dirty="0"/>
            </a:br>
            <a:r>
              <a:rPr lang="en-US" sz="1600" b="1" dirty="0"/>
              <a:t>The time I spent waiting for something that was </a:t>
            </a:r>
            <a:endParaRPr lang="en-US" sz="16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  heaven </a:t>
            </a:r>
            <a:r>
              <a:rPr lang="en-US" sz="1600" b="1" dirty="0"/>
              <a:t>sent.</a:t>
            </a:r>
            <a:br>
              <a:rPr lang="en-US" sz="1600" b="1" dirty="0"/>
            </a:br>
            <a:r>
              <a:rPr lang="en-US" sz="1600" b="1" dirty="0"/>
              <a:t>When you find it, don't let go, I know.</a:t>
            </a:r>
            <a:br>
              <a:rPr lang="en-US" sz="1600" b="1" dirty="0"/>
            </a:br>
            <a:r>
              <a:rPr lang="en-US" sz="1600" b="1" dirty="0"/>
              <a:t/>
            </a:r>
            <a:br>
              <a:rPr lang="en-US" sz="1600" b="1" dirty="0"/>
            </a:br>
            <a:r>
              <a:rPr lang="en-US" sz="1600" b="1" dirty="0"/>
              <a:t>Cause have you ever been so in love, so in love?</a:t>
            </a:r>
            <a:br>
              <a:rPr lang="en-US" sz="1600" b="1" dirty="0"/>
            </a:br>
            <a:r>
              <a:rPr lang="en-US" sz="1600" b="1" dirty="0"/>
              <a:t>You could touch the moonlight. You can even </a:t>
            </a:r>
            <a:endParaRPr lang="en-US" sz="16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  reach </a:t>
            </a:r>
            <a:r>
              <a:rPr lang="en-US" sz="1600" b="1" dirty="0"/>
              <a:t>the stars.</a:t>
            </a:r>
            <a:br>
              <a:rPr lang="en-US" sz="1600" b="1" dirty="0"/>
            </a:br>
            <a:r>
              <a:rPr lang="en-US" sz="1600" b="1" dirty="0"/>
              <a:t>Doesn't matter near or far, have you ever been </a:t>
            </a:r>
            <a:endParaRPr lang="en-US" sz="16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  so </a:t>
            </a:r>
            <a:r>
              <a:rPr lang="en-US" sz="1600" b="1" dirty="0"/>
              <a:t>in love?</a:t>
            </a:r>
            <a:br>
              <a:rPr lang="en-US" sz="1600" b="1" dirty="0"/>
            </a:br>
            <a:r>
              <a:rPr lang="en-US" sz="1600" b="1" dirty="0"/>
              <a:t/>
            </a:r>
            <a:br>
              <a:rPr lang="en-US" sz="1600" b="1" dirty="0"/>
            </a:br>
            <a:r>
              <a:rPr lang="en-US" sz="1600" b="1" dirty="0"/>
              <a:t>Have you ever been in love?</a:t>
            </a:r>
            <a:br>
              <a:rPr lang="en-US" sz="1600" b="1" dirty="0"/>
            </a:br>
            <a:r>
              <a:rPr lang="en-US" sz="1600" b="1" dirty="0"/>
              <a:t>Have you ever been in love?</a:t>
            </a:r>
            <a:br>
              <a:rPr lang="en-US" sz="1600" b="1" dirty="0"/>
            </a:br>
            <a:r>
              <a:rPr lang="en-US" sz="1600" b="1" dirty="0"/>
              <a:t>So… in... love...</a:t>
            </a:r>
            <a:endParaRPr lang="en-US" sz="1600" dirty="0"/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93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</TotalTime>
  <Words>774</Words>
  <Application>Microsoft Office PowerPoint</Application>
  <PresentationFormat>On-screen Show (4:3)</PresentationFormat>
  <Paragraphs>168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Curlz MT</vt:lpstr>
      <vt:lpstr>Office Theme</vt:lpstr>
      <vt:lpstr>Love vs. Infatuation</vt:lpstr>
      <vt:lpstr>Love</vt:lpstr>
      <vt:lpstr>Infatuation</vt:lpstr>
      <vt:lpstr>Types of Love</vt:lpstr>
      <vt:lpstr>PowerPoint Presentation</vt:lpstr>
      <vt:lpstr>PowerPoint Presentation</vt:lpstr>
      <vt:lpstr>Music Activity</vt:lpstr>
      <vt:lpstr>Every Breath You Take By The Police</vt:lpstr>
      <vt:lpstr>Have You Ever Been in Love By Celine Dion</vt:lpstr>
      <vt:lpstr>From This Moment By Shania Twain</vt:lpstr>
      <vt:lpstr>Why Can't I By Liz Phair</vt:lpstr>
      <vt:lpstr>I Can’t Live (If Living Is Without You) By Mariah Carey</vt:lpstr>
      <vt:lpstr>When You Love Someone By Bryan Adams</vt:lpstr>
      <vt:lpstr>Cupid’s Chokehold By Gym Class Heroes</vt:lpstr>
      <vt:lpstr>Cupid’s Chokehold (Continued)</vt:lpstr>
      <vt:lpstr>I Wanna Grow Old With You By Adam Sandler (From The Wedding Singer Soundtrack)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Love vs. Infatuation</dc:title>
  <dc:creator>lschiers</dc:creator>
  <cp:lastModifiedBy>Owner</cp:lastModifiedBy>
  <cp:revision>40</cp:revision>
  <dcterms:created xsi:type="dcterms:W3CDTF">2010-10-27T20:06:51Z</dcterms:created>
  <dcterms:modified xsi:type="dcterms:W3CDTF">2015-06-26T21:27:41Z</dcterms:modified>
</cp:coreProperties>
</file>