
<file path=[Content_Types].xml><?xml version="1.0" encoding="utf-8"?>
<Types xmlns="http://schemas.openxmlformats.org/package/2006/content-types">
  <Default Extension="gif" ContentType="image/gif"/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61" r:id="rId5"/>
    <p:sldId id="262" r:id="rId6"/>
    <p:sldId id="263" r:id="rId7"/>
    <p:sldId id="259" r:id="rId8"/>
    <p:sldId id="260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75C2743-A0F0-1D4D-A4CC-EBA228BDEE4E}" v="45" dt="2020-11-12T21:29:34.43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94"/>
  </p:normalViewPr>
  <p:slideViewPr>
    <p:cSldViewPr snapToGrid="0" snapToObjects="1">
      <p:cViewPr varScale="1">
        <p:scale>
          <a:sx n="121" d="100"/>
          <a:sy n="121" d="100"/>
        </p:scale>
        <p:origin x="74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5/10/relationships/revisionInfo" Target="revisionInfo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4" Type="http://schemas.openxmlformats.org/officeDocument/2006/relationships/image" Target="../media/image5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4" Type="http://schemas.openxmlformats.org/officeDocument/2006/relationships/image" Target="../media/image5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7FA77E9-E30B-41F5-992B-4E9F7FDCF6BD}" type="doc">
      <dgm:prSet loTypeId="urn:microsoft.com/office/officeart/2018/2/layout/IconLabelDescription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CD5A4218-E65C-40E8-842E-0FDFF30B9A73}">
      <dgm:prSet/>
      <dgm:spPr/>
      <dgm:t>
        <a:bodyPr/>
        <a:lstStyle/>
        <a:p>
          <a:pPr>
            <a:defRPr b="1"/>
          </a:pPr>
          <a:r>
            <a:rPr lang="en-US"/>
            <a:t>The EPC core process all control plane traffic</a:t>
          </a:r>
        </a:p>
      </dgm:t>
    </dgm:pt>
    <dgm:pt modelId="{1D538DE9-A1EE-4584-AE7B-BAF78F81AD5E}" type="parTrans" cxnId="{B1CD5365-E371-4B6A-9ECB-D2AB8F28DE5D}">
      <dgm:prSet/>
      <dgm:spPr/>
      <dgm:t>
        <a:bodyPr/>
        <a:lstStyle/>
        <a:p>
          <a:endParaRPr lang="en-US"/>
        </a:p>
      </dgm:t>
    </dgm:pt>
    <dgm:pt modelId="{08882335-F984-4746-8F6F-5C5DD6AA3F78}" type="sibTrans" cxnId="{B1CD5365-E371-4B6A-9ECB-D2AB8F28DE5D}">
      <dgm:prSet/>
      <dgm:spPr/>
      <dgm:t>
        <a:bodyPr/>
        <a:lstStyle/>
        <a:p>
          <a:endParaRPr lang="en-US"/>
        </a:p>
      </dgm:t>
    </dgm:pt>
    <dgm:pt modelId="{F4DA488E-90C7-456E-B002-7867C962E0E5}">
      <dgm:prSet/>
      <dgm:spPr/>
      <dgm:t>
        <a:bodyPr/>
        <a:lstStyle/>
        <a:p>
          <a:r>
            <a:rPr lang="en-US"/>
            <a:t>Call setup</a:t>
          </a:r>
        </a:p>
      </dgm:t>
    </dgm:pt>
    <dgm:pt modelId="{FC60DBF6-A64C-4D8A-8A04-38F54F1F72B1}" type="parTrans" cxnId="{2BE916C4-C542-4D7B-ABDB-2B167FC2BDB1}">
      <dgm:prSet/>
      <dgm:spPr/>
      <dgm:t>
        <a:bodyPr/>
        <a:lstStyle/>
        <a:p>
          <a:endParaRPr lang="en-US"/>
        </a:p>
      </dgm:t>
    </dgm:pt>
    <dgm:pt modelId="{ABFF6071-055E-42EF-A15D-DDBBDEDE3D3D}" type="sibTrans" cxnId="{2BE916C4-C542-4D7B-ABDB-2B167FC2BDB1}">
      <dgm:prSet/>
      <dgm:spPr/>
      <dgm:t>
        <a:bodyPr/>
        <a:lstStyle/>
        <a:p>
          <a:endParaRPr lang="en-US"/>
        </a:p>
      </dgm:t>
    </dgm:pt>
    <dgm:pt modelId="{729FE58B-CAFB-47B9-BC2E-061609E03F3C}">
      <dgm:prSet/>
      <dgm:spPr/>
      <dgm:t>
        <a:bodyPr/>
        <a:lstStyle/>
        <a:p>
          <a:r>
            <a:rPr lang="en-US"/>
            <a:t>Radio management</a:t>
          </a:r>
        </a:p>
      </dgm:t>
    </dgm:pt>
    <dgm:pt modelId="{A651188F-50CA-4A25-966B-48B64D8D3087}" type="parTrans" cxnId="{D4376EAC-6220-43ED-BF77-A6AF48AD66A7}">
      <dgm:prSet/>
      <dgm:spPr/>
      <dgm:t>
        <a:bodyPr/>
        <a:lstStyle/>
        <a:p>
          <a:endParaRPr lang="en-US"/>
        </a:p>
      </dgm:t>
    </dgm:pt>
    <dgm:pt modelId="{346D2F5E-8C2A-4DB0-8F63-77D875341970}" type="sibTrans" cxnId="{D4376EAC-6220-43ED-BF77-A6AF48AD66A7}">
      <dgm:prSet/>
      <dgm:spPr/>
      <dgm:t>
        <a:bodyPr/>
        <a:lstStyle/>
        <a:p>
          <a:endParaRPr lang="en-US"/>
        </a:p>
      </dgm:t>
    </dgm:pt>
    <dgm:pt modelId="{92FEF595-815B-42C5-A9FE-95D1FB114A92}">
      <dgm:prSet/>
      <dgm:spPr/>
      <dgm:t>
        <a:bodyPr/>
        <a:lstStyle/>
        <a:p>
          <a:r>
            <a:rPr lang="en-US"/>
            <a:t>Typically a few kb of data</a:t>
          </a:r>
        </a:p>
      </dgm:t>
    </dgm:pt>
    <dgm:pt modelId="{F871DBCA-CA9C-4F18-8FE6-75EFAE6A0643}" type="parTrans" cxnId="{3E93F881-A526-4005-809D-1876A361A9F4}">
      <dgm:prSet/>
      <dgm:spPr/>
      <dgm:t>
        <a:bodyPr/>
        <a:lstStyle/>
        <a:p>
          <a:endParaRPr lang="en-US"/>
        </a:p>
      </dgm:t>
    </dgm:pt>
    <dgm:pt modelId="{35D4A825-A216-4D65-A945-AD561AF500B7}" type="sibTrans" cxnId="{3E93F881-A526-4005-809D-1876A361A9F4}">
      <dgm:prSet/>
      <dgm:spPr/>
      <dgm:t>
        <a:bodyPr/>
        <a:lstStyle/>
        <a:p>
          <a:endParaRPr lang="en-US"/>
        </a:p>
      </dgm:t>
    </dgm:pt>
    <dgm:pt modelId="{2991EA06-187B-48AE-A61C-22FFEF851F46}">
      <dgm:prSet/>
      <dgm:spPr/>
      <dgm:t>
        <a:bodyPr/>
        <a:lstStyle/>
        <a:p>
          <a:pPr>
            <a:defRPr b="1"/>
          </a:pPr>
          <a:r>
            <a:rPr lang="en-US"/>
            <a:t>The Local Drop Off Box processes the data </a:t>
          </a:r>
        </a:p>
      </dgm:t>
    </dgm:pt>
    <dgm:pt modelId="{D169E056-8AF6-4A51-AE92-A87C8E2A7BDC}" type="parTrans" cxnId="{98FEEB89-5EB2-4B52-83E1-77C8C7D41E7C}">
      <dgm:prSet/>
      <dgm:spPr/>
      <dgm:t>
        <a:bodyPr/>
        <a:lstStyle/>
        <a:p>
          <a:endParaRPr lang="en-US"/>
        </a:p>
      </dgm:t>
    </dgm:pt>
    <dgm:pt modelId="{F0FA67C0-5636-49D2-9D15-7FB61318E091}" type="sibTrans" cxnId="{98FEEB89-5EB2-4B52-83E1-77C8C7D41E7C}">
      <dgm:prSet/>
      <dgm:spPr/>
      <dgm:t>
        <a:bodyPr/>
        <a:lstStyle/>
        <a:p>
          <a:endParaRPr lang="en-US"/>
        </a:p>
      </dgm:t>
    </dgm:pt>
    <dgm:pt modelId="{961ED4E7-1E4E-466C-A1F3-79C2AAE74961}">
      <dgm:prSet/>
      <dgm:spPr/>
      <dgm:t>
        <a:bodyPr/>
        <a:lstStyle/>
        <a:p>
          <a:r>
            <a:rPr lang="en-US"/>
            <a:t>The information you pass through LTE</a:t>
          </a:r>
        </a:p>
      </dgm:t>
    </dgm:pt>
    <dgm:pt modelId="{47D85A88-56C7-4858-8552-8209E82A3A12}" type="parTrans" cxnId="{DBD03C79-6992-45A1-BA82-57790DCF54CD}">
      <dgm:prSet/>
      <dgm:spPr/>
      <dgm:t>
        <a:bodyPr/>
        <a:lstStyle/>
        <a:p>
          <a:endParaRPr lang="en-US"/>
        </a:p>
      </dgm:t>
    </dgm:pt>
    <dgm:pt modelId="{D03C2C5C-94E3-4AC5-8DBA-00503A0CD237}" type="sibTrans" cxnId="{DBD03C79-6992-45A1-BA82-57790DCF54CD}">
      <dgm:prSet/>
      <dgm:spPr/>
      <dgm:t>
        <a:bodyPr/>
        <a:lstStyle/>
        <a:p>
          <a:endParaRPr lang="en-US"/>
        </a:p>
      </dgm:t>
    </dgm:pt>
    <dgm:pt modelId="{5DFA4145-682A-4737-ACC1-70CF8B25D36C}">
      <dgm:prSet/>
      <dgm:spPr/>
      <dgm:t>
        <a:bodyPr/>
        <a:lstStyle/>
        <a:p>
          <a:r>
            <a:rPr lang="en-US"/>
            <a:t>Configured to be a part of your private network</a:t>
          </a:r>
        </a:p>
      </dgm:t>
    </dgm:pt>
    <dgm:pt modelId="{54F16A62-87DA-4E7D-8D9E-1C773DF7A60C}" type="parTrans" cxnId="{F8B463ED-BF0D-409C-A79B-4CF1B9F8A184}">
      <dgm:prSet/>
      <dgm:spPr/>
      <dgm:t>
        <a:bodyPr/>
        <a:lstStyle/>
        <a:p>
          <a:endParaRPr lang="en-US"/>
        </a:p>
      </dgm:t>
    </dgm:pt>
    <dgm:pt modelId="{CAE42AA3-CC77-4E73-8877-9C02A078DC17}" type="sibTrans" cxnId="{F8B463ED-BF0D-409C-A79B-4CF1B9F8A184}">
      <dgm:prSet/>
      <dgm:spPr/>
      <dgm:t>
        <a:bodyPr/>
        <a:lstStyle/>
        <a:p>
          <a:endParaRPr lang="en-US"/>
        </a:p>
      </dgm:t>
    </dgm:pt>
    <dgm:pt modelId="{FB5834FF-BD64-47A0-A253-A6CAF26B7623}">
      <dgm:prSet/>
      <dgm:spPr/>
      <dgm:t>
        <a:bodyPr/>
        <a:lstStyle/>
        <a:p>
          <a:r>
            <a:rPr lang="en-US"/>
            <a:t>The bulk of the data</a:t>
          </a:r>
        </a:p>
      </dgm:t>
    </dgm:pt>
    <dgm:pt modelId="{0264CFF6-E869-4116-9F8B-6A5A1D540C57}" type="parTrans" cxnId="{E43697BA-D047-43FC-9058-CB69FEB733B8}">
      <dgm:prSet/>
      <dgm:spPr/>
      <dgm:t>
        <a:bodyPr/>
        <a:lstStyle/>
        <a:p>
          <a:endParaRPr lang="en-US"/>
        </a:p>
      </dgm:t>
    </dgm:pt>
    <dgm:pt modelId="{5CEFDEB6-F6AE-4648-829C-0E2B0E991C2A}" type="sibTrans" cxnId="{E43697BA-D047-43FC-9058-CB69FEB733B8}">
      <dgm:prSet/>
      <dgm:spPr/>
      <dgm:t>
        <a:bodyPr/>
        <a:lstStyle/>
        <a:p>
          <a:endParaRPr lang="en-US"/>
        </a:p>
      </dgm:t>
    </dgm:pt>
    <dgm:pt modelId="{C762DBF0-3840-4AB9-A95B-2CD4419BC1DF}" type="pres">
      <dgm:prSet presAssocID="{A7FA77E9-E30B-41F5-992B-4E9F7FDCF6BD}" presName="root" presStyleCnt="0">
        <dgm:presLayoutVars>
          <dgm:dir/>
          <dgm:resizeHandles val="exact"/>
        </dgm:presLayoutVars>
      </dgm:prSet>
      <dgm:spPr/>
    </dgm:pt>
    <dgm:pt modelId="{DC818C8F-DF72-4157-AFA4-2B636DC1E635}" type="pres">
      <dgm:prSet presAssocID="{CD5A4218-E65C-40E8-842E-0FDFF30B9A73}" presName="compNode" presStyleCnt="0"/>
      <dgm:spPr/>
    </dgm:pt>
    <dgm:pt modelId="{EFAEE71B-2009-407F-959D-BE329721C1FF}" type="pres">
      <dgm:prSet presAssocID="{CD5A4218-E65C-40E8-842E-0FDFF30B9A73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rocessor"/>
        </a:ext>
      </dgm:extLst>
    </dgm:pt>
    <dgm:pt modelId="{E87EE4C0-1686-425B-B342-4CED3DAC0A1D}" type="pres">
      <dgm:prSet presAssocID="{CD5A4218-E65C-40E8-842E-0FDFF30B9A73}" presName="iconSpace" presStyleCnt="0"/>
      <dgm:spPr/>
    </dgm:pt>
    <dgm:pt modelId="{C23B2B3B-4962-42CE-88FF-344548977C7B}" type="pres">
      <dgm:prSet presAssocID="{CD5A4218-E65C-40E8-842E-0FDFF30B9A73}" presName="parTx" presStyleLbl="revTx" presStyleIdx="0" presStyleCnt="4">
        <dgm:presLayoutVars>
          <dgm:chMax val="0"/>
          <dgm:chPref val="0"/>
        </dgm:presLayoutVars>
      </dgm:prSet>
      <dgm:spPr/>
    </dgm:pt>
    <dgm:pt modelId="{9DF67891-45C9-4B12-A2CB-3E7E00F45CEF}" type="pres">
      <dgm:prSet presAssocID="{CD5A4218-E65C-40E8-842E-0FDFF30B9A73}" presName="txSpace" presStyleCnt="0"/>
      <dgm:spPr/>
    </dgm:pt>
    <dgm:pt modelId="{C4C0E79A-2366-4809-8D7A-A8F8CF19C36C}" type="pres">
      <dgm:prSet presAssocID="{CD5A4218-E65C-40E8-842E-0FDFF30B9A73}" presName="desTx" presStyleLbl="revTx" presStyleIdx="1" presStyleCnt="4">
        <dgm:presLayoutVars/>
      </dgm:prSet>
      <dgm:spPr/>
    </dgm:pt>
    <dgm:pt modelId="{06817088-C46E-4D74-91E0-B9CA7133B744}" type="pres">
      <dgm:prSet presAssocID="{08882335-F984-4746-8F6F-5C5DD6AA3F78}" presName="sibTrans" presStyleCnt="0"/>
      <dgm:spPr/>
    </dgm:pt>
    <dgm:pt modelId="{7A7993A7-B85E-4362-8B64-E053964ABFDE}" type="pres">
      <dgm:prSet presAssocID="{2991EA06-187B-48AE-A61C-22FFEF851F46}" presName="compNode" presStyleCnt="0"/>
      <dgm:spPr/>
    </dgm:pt>
    <dgm:pt modelId="{AE94B040-77DA-4CFD-A816-CBFA9B355015}" type="pres">
      <dgm:prSet presAssocID="{2991EA06-187B-48AE-A61C-22FFEF851F46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lowchart"/>
        </a:ext>
      </dgm:extLst>
    </dgm:pt>
    <dgm:pt modelId="{6E46AE2D-25ED-421B-BCCD-63E0BD7EA040}" type="pres">
      <dgm:prSet presAssocID="{2991EA06-187B-48AE-A61C-22FFEF851F46}" presName="iconSpace" presStyleCnt="0"/>
      <dgm:spPr/>
    </dgm:pt>
    <dgm:pt modelId="{EE7082A3-95BE-4E74-8E8A-79A118785CD2}" type="pres">
      <dgm:prSet presAssocID="{2991EA06-187B-48AE-A61C-22FFEF851F46}" presName="parTx" presStyleLbl="revTx" presStyleIdx="2" presStyleCnt="4">
        <dgm:presLayoutVars>
          <dgm:chMax val="0"/>
          <dgm:chPref val="0"/>
        </dgm:presLayoutVars>
      </dgm:prSet>
      <dgm:spPr/>
    </dgm:pt>
    <dgm:pt modelId="{86F665BA-EE07-46A3-93CE-497DA11484AE}" type="pres">
      <dgm:prSet presAssocID="{2991EA06-187B-48AE-A61C-22FFEF851F46}" presName="txSpace" presStyleCnt="0"/>
      <dgm:spPr/>
    </dgm:pt>
    <dgm:pt modelId="{4B5566A2-6C10-4D0C-9552-D3D06E39C778}" type="pres">
      <dgm:prSet presAssocID="{2991EA06-187B-48AE-A61C-22FFEF851F46}" presName="desTx" presStyleLbl="revTx" presStyleIdx="3" presStyleCnt="4">
        <dgm:presLayoutVars/>
      </dgm:prSet>
      <dgm:spPr/>
    </dgm:pt>
  </dgm:ptLst>
  <dgm:cxnLst>
    <dgm:cxn modelId="{0B807645-BCC3-4772-97BC-FA66C9B9724B}" type="presOf" srcId="{961ED4E7-1E4E-466C-A1F3-79C2AAE74961}" destId="{4B5566A2-6C10-4D0C-9552-D3D06E39C778}" srcOrd="0" destOrd="0" presId="urn:microsoft.com/office/officeart/2018/2/layout/IconLabelDescriptionList"/>
    <dgm:cxn modelId="{B1CD5365-E371-4B6A-9ECB-D2AB8F28DE5D}" srcId="{A7FA77E9-E30B-41F5-992B-4E9F7FDCF6BD}" destId="{CD5A4218-E65C-40E8-842E-0FDFF30B9A73}" srcOrd="0" destOrd="0" parTransId="{1D538DE9-A1EE-4584-AE7B-BAF78F81AD5E}" sibTransId="{08882335-F984-4746-8F6F-5C5DD6AA3F78}"/>
    <dgm:cxn modelId="{DBD03C79-6992-45A1-BA82-57790DCF54CD}" srcId="{2991EA06-187B-48AE-A61C-22FFEF851F46}" destId="{961ED4E7-1E4E-466C-A1F3-79C2AAE74961}" srcOrd="0" destOrd="0" parTransId="{47D85A88-56C7-4858-8552-8209E82A3A12}" sibTransId="{D03C2C5C-94E3-4AC5-8DBA-00503A0CD237}"/>
    <dgm:cxn modelId="{6C080181-4162-4154-88E8-48DC0123DB9E}" type="presOf" srcId="{A7FA77E9-E30B-41F5-992B-4E9F7FDCF6BD}" destId="{C762DBF0-3840-4AB9-A95B-2CD4419BC1DF}" srcOrd="0" destOrd="0" presId="urn:microsoft.com/office/officeart/2018/2/layout/IconLabelDescriptionList"/>
    <dgm:cxn modelId="{3E93F881-A526-4005-809D-1876A361A9F4}" srcId="{CD5A4218-E65C-40E8-842E-0FDFF30B9A73}" destId="{92FEF595-815B-42C5-A9FE-95D1FB114A92}" srcOrd="2" destOrd="0" parTransId="{F871DBCA-CA9C-4F18-8FE6-75EFAE6A0643}" sibTransId="{35D4A825-A216-4D65-A945-AD561AF500B7}"/>
    <dgm:cxn modelId="{98FEEB89-5EB2-4B52-83E1-77C8C7D41E7C}" srcId="{A7FA77E9-E30B-41F5-992B-4E9F7FDCF6BD}" destId="{2991EA06-187B-48AE-A61C-22FFEF851F46}" srcOrd="1" destOrd="0" parTransId="{D169E056-8AF6-4A51-AE92-A87C8E2A7BDC}" sibTransId="{F0FA67C0-5636-49D2-9D15-7FB61318E091}"/>
    <dgm:cxn modelId="{62251E99-EBC7-4448-9BBF-033A57C2C83A}" type="presOf" srcId="{729FE58B-CAFB-47B9-BC2E-061609E03F3C}" destId="{C4C0E79A-2366-4809-8D7A-A8F8CF19C36C}" srcOrd="0" destOrd="1" presId="urn:microsoft.com/office/officeart/2018/2/layout/IconLabelDescriptionList"/>
    <dgm:cxn modelId="{94690EAB-FDA5-466E-9CA1-E8BEB3F99086}" type="presOf" srcId="{FB5834FF-BD64-47A0-A253-A6CAF26B7623}" destId="{4B5566A2-6C10-4D0C-9552-D3D06E39C778}" srcOrd="0" destOrd="2" presId="urn:microsoft.com/office/officeart/2018/2/layout/IconLabelDescriptionList"/>
    <dgm:cxn modelId="{D4376EAC-6220-43ED-BF77-A6AF48AD66A7}" srcId="{CD5A4218-E65C-40E8-842E-0FDFF30B9A73}" destId="{729FE58B-CAFB-47B9-BC2E-061609E03F3C}" srcOrd="1" destOrd="0" parTransId="{A651188F-50CA-4A25-966B-48B64D8D3087}" sibTransId="{346D2F5E-8C2A-4DB0-8F63-77D875341970}"/>
    <dgm:cxn modelId="{BE3768B2-778F-456F-9685-A8E5E01C1E70}" type="presOf" srcId="{92FEF595-815B-42C5-A9FE-95D1FB114A92}" destId="{C4C0E79A-2366-4809-8D7A-A8F8CF19C36C}" srcOrd="0" destOrd="2" presId="urn:microsoft.com/office/officeart/2018/2/layout/IconLabelDescriptionList"/>
    <dgm:cxn modelId="{E43697BA-D047-43FC-9058-CB69FEB733B8}" srcId="{2991EA06-187B-48AE-A61C-22FFEF851F46}" destId="{FB5834FF-BD64-47A0-A253-A6CAF26B7623}" srcOrd="2" destOrd="0" parTransId="{0264CFF6-E869-4116-9F8B-6A5A1D540C57}" sibTransId="{5CEFDEB6-F6AE-4648-829C-0E2B0E991C2A}"/>
    <dgm:cxn modelId="{211066C1-EB60-4051-9550-C5CE6F18AD96}" type="presOf" srcId="{5DFA4145-682A-4737-ACC1-70CF8B25D36C}" destId="{4B5566A2-6C10-4D0C-9552-D3D06E39C778}" srcOrd="0" destOrd="1" presId="urn:microsoft.com/office/officeart/2018/2/layout/IconLabelDescriptionList"/>
    <dgm:cxn modelId="{2BE916C4-C542-4D7B-ABDB-2B167FC2BDB1}" srcId="{CD5A4218-E65C-40E8-842E-0FDFF30B9A73}" destId="{F4DA488E-90C7-456E-B002-7867C962E0E5}" srcOrd="0" destOrd="0" parTransId="{FC60DBF6-A64C-4D8A-8A04-38F54F1F72B1}" sibTransId="{ABFF6071-055E-42EF-A15D-DDBBDEDE3D3D}"/>
    <dgm:cxn modelId="{07C19EE1-EB88-4CCA-A11E-AF1C22F73EDA}" type="presOf" srcId="{2991EA06-187B-48AE-A61C-22FFEF851F46}" destId="{EE7082A3-95BE-4E74-8E8A-79A118785CD2}" srcOrd="0" destOrd="0" presId="urn:microsoft.com/office/officeart/2018/2/layout/IconLabelDescriptionList"/>
    <dgm:cxn modelId="{30F6C2E7-506F-4236-A27E-5C7DDB0F3331}" type="presOf" srcId="{CD5A4218-E65C-40E8-842E-0FDFF30B9A73}" destId="{C23B2B3B-4962-42CE-88FF-344548977C7B}" srcOrd="0" destOrd="0" presId="urn:microsoft.com/office/officeart/2018/2/layout/IconLabelDescriptionList"/>
    <dgm:cxn modelId="{F8B463ED-BF0D-409C-A79B-4CF1B9F8A184}" srcId="{2991EA06-187B-48AE-A61C-22FFEF851F46}" destId="{5DFA4145-682A-4737-ACC1-70CF8B25D36C}" srcOrd="1" destOrd="0" parTransId="{54F16A62-87DA-4E7D-8D9E-1C773DF7A60C}" sibTransId="{CAE42AA3-CC77-4E73-8877-9C02A078DC17}"/>
    <dgm:cxn modelId="{F31F52F6-05A5-4499-828A-3D921F73D468}" type="presOf" srcId="{F4DA488E-90C7-456E-B002-7867C962E0E5}" destId="{C4C0E79A-2366-4809-8D7A-A8F8CF19C36C}" srcOrd="0" destOrd="0" presId="urn:microsoft.com/office/officeart/2018/2/layout/IconLabelDescriptionList"/>
    <dgm:cxn modelId="{E8A653CD-9742-4E3E-9D26-3F38ADB48B5C}" type="presParOf" srcId="{C762DBF0-3840-4AB9-A95B-2CD4419BC1DF}" destId="{DC818C8F-DF72-4157-AFA4-2B636DC1E635}" srcOrd="0" destOrd="0" presId="urn:microsoft.com/office/officeart/2018/2/layout/IconLabelDescriptionList"/>
    <dgm:cxn modelId="{F1FC316F-A0EA-4896-8191-213ADAB58014}" type="presParOf" srcId="{DC818C8F-DF72-4157-AFA4-2B636DC1E635}" destId="{EFAEE71B-2009-407F-959D-BE329721C1FF}" srcOrd="0" destOrd="0" presId="urn:microsoft.com/office/officeart/2018/2/layout/IconLabelDescriptionList"/>
    <dgm:cxn modelId="{734571DC-76E5-4AF0-9F1A-202DC320AF3F}" type="presParOf" srcId="{DC818C8F-DF72-4157-AFA4-2B636DC1E635}" destId="{E87EE4C0-1686-425B-B342-4CED3DAC0A1D}" srcOrd="1" destOrd="0" presId="urn:microsoft.com/office/officeart/2018/2/layout/IconLabelDescriptionList"/>
    <dgm:cxn modelId="{D43893E6-5938-4D1D-9384-56311A1DA8BA}" type="presParOf" srcId="{DC818C8F-DF72-4157-AFA4-2B636DC1E635}" destId="{C23B2B3B-4962-42CE-88FF-344548977C7B}" srcOrd="2" destOrd="0" presId="urn:microsoft.com/office/officeart/2018/2/layout/IconLabelDescriptionList"/>
    <dgm:cxn modelId="{FC00CDE8-7233-4309-BCB0-26AD68C49AB5}" type="presParOf" srcId="{DC818C8F-DF72-4157-AFA4-2B636DC1E635}" destId="{9DF67891-45C9-4B12-A2CB-3E7E00F45CEF}" srcOrd="3" destOrd="0" presId="urn:microsoft.com/office/officeart/2018/2/layout/IconLabelDescriptionList"/>
    <dgm:cxn modelId="{26C490DF-D01C-45AA-8408-159F428CDA75}" type="presParOf" srcId="{DC818C8F-DF72-4157-AFA4-2B636DC1E635}" destId="{C4C0E79A-2366-4809-8D7A-A8F8CF19C36C}" srcOrd="4" destOrd="0" presId="urn:microsoft.com/office/officeart/2018/2/layout/IconLabelDescriptionList"/>
    <dgm:cxn modelId="{34797DD5-6790-4920-802C-B1159EB0D0FA}" type="presParOf" srcId="{C762DBF0-3840-4AB9-A95B-2CD4419BC1DF}" destId="{06817088-C46E-4D74-91E0-B9CA7133B744}" srcOrd="1" destOrd="0" presId="urn:microsoft.com/office/officeart/2018/2/layout/IconLabelDescriptionList"/>
    <dgm:cxn modelId="{22057948-39BB-447A-914F-04D2120A614E}" type="presParOf" srcId="{C762DBF0-3840-4AB9-A95B-2CD4419BC1DF}" destId="{7A7993A7-B85E-4362-8B64-E053964ABFDE}" srcOrd="2" destOrd="0" presId="urn:microsoft.com/office/officeart/2018/2/layout/IconLabelDescriptionList"/>
    <dgm:cxn modelId="{CF495392-F970-4575-8B2E-C43AD45188BE}" type="presParOf" srcId="{7A7993A7-B85E-4362-8B64-E053964ABFDE}" destId="{AE94B040-77DA-4CFD-A816-CBFA9B355015}" srcOrd="0" destOrd="0" presId="urn:microsoft.com/office/officeart/2018/2/layout/IconLabelDescriptionList"/>
    <dgm:cxn modelId="{374F7C3F-45D0-4D67-8253-FF563A8E27C5}" type="presParOf" srcId="{7A7993A7-B85E-4362-8B64-E053964ABFDE}" destId="{6E46AE2D-25ED-421B-BCCD-63E0BD7EA040}" srcOrd="1" destOrd="0" presId="urn:microsoft.com/office/officeart/2018/2/layout/IconLabelDescriptionList"/>
    <dgm:cxn modelId="{2817275B-D806-4182-9BA7-4F6FFF33D7F8}" type="presParOf" srcId="{7A7993A7-B85E-4362-8B64-E053964ABFDE}" destId="{EE7082A3-95BE-4E74-8E8A-79A118785CD2}" srcOrd="2" destOrd="0" presId="urn:microsoft.com/office/officeart/2018/2/layout/IconLabelDescriptionList"/>
    <dgm:cxn modelId="{0EE770DC-3A93-4B68-AE00-766641C7CF8D}" type="presParOf" srcId="{7A7993A7-B85E-4362-8B64-E053964ABFDE}" destId="{86F665BA-EE07-46A3-93CE-497DA11484AE}" srcOrd="3" destOrd="0" presId="urn:microsoft.com/office/officeart/2018/2/layout/IconLabelDescriptionList"/>
    <dgm:cxn modelId="{6D704436-4F62-4F7B-A735-22BC10771942}" type="presParOf" srcId="{7A7993A7-B85E-4362-8B64-E053964ABFDE}" destId="{4B5566A2-6C10-4D0C-9552-D3D06E39C778}" srcOrd="4" destOrd="0" presId="urn:microsoft.com/office/officeart/2018/2/layout/IconLabelDescrip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EC9175F-0178-2842-8B3C-E0618D6CE5C5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EFF69C00-8BF8-664C-9521-508CA8F9775A}">
      <dgm:prSet/>
      <dgm:spPr/>
      <dgm:t>
        <a:bodyPr/>
        <a:lstStyle/>
        <a:p>
          <a:r>
            <a:rPr lang="en-US"/>
            <a:t>Drop off box for user plane traffic</a:t>
          </a:r>
        </a:p>
      </dgm:t>
    </dgm:pt>
    <dgm:pt modelId="{9159C2EB-D023-4C4B-8A7F-B56D6957355D}" type="parTrans" cxnId="{CA3B8928-D829-8D4C-9215-7F68A6517C59}">
      <dgm:prSet/>
      <dgm:spPr/>
      <dgm:t>
        <a:bodyPr/>
        <a:lstStyle/>
        <a:p>
          <a:endParaRPr lang="en-US"/>
        </a:p>
      </dgm:t>
    </dgm:pt>
    <dgm:pt modelId="{A5359EAA-1B29-9D49-83EF-46EC20C4CDDF}" type="sibTrans" cxnId="{CA3B8928-D829-8D4C-9215-7F68A6517C59}">
      <dgm:prSet/>
      <dgm:spPr/>
      <dgm:t>
        <a:bodyPr/>
        <a:lstStyle/>
        <a:p>
          <a:endParaRPr lang="en-US"/>
        </a:p>
      </dgm:t>
    </dgm:pt>
    <dgm:pt modelId="{14446EF4-89D6-1B42-AA07-502D1C3CD574}">
      <dgm:prSet/>
      <dgm:spPr/>
      <dgm:t>
        <a:bodyPr/>
        <a:lstStyle/>
        <a:p>
          <a:r>
            <a:rPr lang="en-US"/>
            <a:t>VMWare compatible Linux Appliance</a:t>
          </a:r>
        </a:p>
      </dgm:t>
    </dgm:pt>
    <dgm:pt modelId="{44019CD9-FFA8-0C46-8043-B111A98D1C3E}" type="parTrans" cxnId="{F2047BD0-8139-A14B-A6FF-221E5B9BF975}">
      <dgm:prSet/>
      <dgm:spPr/>
      <dgm:t>
        <a:bodyPr/>
        <a:lstStyle/>
        <a:p>
          <a:endParaRPr lang="en-US"/>
        </a:p>
      </dgm:t>
    </dgm:pt>
    <dgm:pt modelId="{AF2ECD0A-613E-6D4D-A3B7-5FC15B34A91A}" type="sibTrans" cxnId="{F2047BD0-8139-A14B-A6FF-221E5B9BF975}">
      <dgm:prSet/>
      <dgm:spPr/>
      <dgm:t>
        <a:bodyPr/>
        <a:lstStyle/>
        <a:p>
          <a:endParaRPr lang="en-US"/>
        </a:p>
      </dgm:t>
    </dgm:pt>
    <dgm:pt modelId="{7D2C6F88-0E68-DF43-B401-A3DD336A6815}">
      <dgm:prSet/>
      <dgm:spPr/>
      <dgm:t>
        <a:bodyPr/>
        <a:lstStyle/>
        <a:p>
          <a:r>
            <a:rPr lang="en-US"/>
            <a:t>Comes pre-configured as an OVA file</a:t>
          </a:r>
        </a:p>
      </dgm:t>
    </dgm:pt>
    <dgm:pt modelId="{F4083432-F0AB-9847-AF3B-7EF92DF6162C}" type="parTrans" cxnId="{C4C7BF70-9975-2D44-9EE6-3E8E9277C553}">
      <dgm:prSet/>
      <dgm:spPr/>
      <dgm:t>
        <a:bodyPr/>
        <a:lstStyle/>
        <a:p>
          <a:endParaRPr lang="en-US"/>
        </a:p>
      </dgm:t>
    </dgm:pt>
    <dgm:pt modelId="{C3B1225B-584B-9645-BE1C-89D580B007D8}" type="sibTrans" cxnId="{C4C7BF70-9975-2D44-9EE6-3E8E9277C553}">
      <dgm:prSet/>
      <dgm:spPr/>
      <dgm:t>
        <a:bodyPr/>
        <a:lstStyle/>
        <a:p>
          <a:endParaRPr lang="en-US"/>
        </a:p>
      </dgm:t>
    </dgm:pt>
    <dgm:pt modelId="{D9351D35-5EF2-204F-B649-75760A85C42C}">
      <dgm:prSet/>
      <dgm:spPr/>
      <dgm:t>
        <a:bodyPr/>
        <a:lstStyle/>
        <a:p>
          <a:r>
            <a:rPr lang="en-US"/>
            <a:t>Needs to see the radio VLAN (connects to the EPC Core)</a:t>
          </a:r>
        </a:p>
      </dgm:t>
    </dgm:pt>
    <dgm:pt modelId="{45FD0ECE-D336-744A-8CFE-B6EB985E6EEF}" type="parTrans" cxnId="{E54BE53F-A601-EA4C-8D1B-01446C5955EB}">
      <dgm:prSet/>
      <dgm:spPr/>
      <dgm:t>
        <a:bodyPr/>
        <a:lstStyle/>
        <a:p>
          <a:endParaRPr lang="en-US"/>
        </a:p>
      </dgm:t>
    </dgm:pt>
    <dgm:pt modelId="{04734E69-83FB-E545-BDFA-131C73E80460}" type="sibTrans" cxnId="{E54BE53F-A601-EA4C-8D1B-01446C5955EB}">
      <dgm:prSet/>
      <dgm:spPr/>
      <dgm:t>
        <a:bodyPr/>
        <a:lstStyle/>
        <a:p>
          <a:endParaRPr lang="en-US"/>
        </a:p>
      </dgm:t>
    </dgm:pt>
    <dgm:pt modelId="{71CD0484-A8B7-E94F-BA41-A7942B0CF4A9}">
      <dgm:prSet/>
      <dgm:spPr/>
      <dgm:t>
        <a:bodyPr/>
        <a:lstStyle/>
        <a:p>
          <a:r>
            <a:rPr lang="en-US"/>
            <a:t>Needs to see an internal VLAN on your network (this is where it drops off)</a:t>
          </a:r>
        </a:p>
      </dgm:t>
    </dgm:pt>
    <dgm:pt modelId="{6D0411B3-8934-A248-98E9-73A9F27C064B}" type="parTrans" cxnId="{062CE8FC-5791-6B4B-A590-467B8B16C1F1}">
      <dgm:prSet/>
      <dgm:spPr/>
      <dgm:t>
        <a:bodyPr/>
        <a:lstStyle/>
        <a:p>
          <a:endParaRPr lang="en-US"/>
        </a:p>
      </dgm:t>
    </dgm:pt>
    <dgm:pt modelId="{FEC053EE-0A04-6245-94A6-5557C6EC5F80}" type="sibTrans" cxnId="{062CE8FC-5791-6B4B-A590-467B8B16C1F1}">
      <dgm:prSet/>
      <dgm:spPr/>
      <dgm:t>
        <a:bodyPr/>
        <a:lstStyle/>
        <a:p>
          <a:endParaRPr lang="en-US"/>
        </a:p>
      </dgm:t>
    </dgm:pt>
    <dgm:pt modelId="{55F66B3C-D58F-CC42-8237-60A1E0EEDDB4}" type="pres">
      <dgm:prSet presAssocID="{EEC9175F-0178-2842-8B3C-E0618D6CE5C5}" presName="linear" presStyleCnt="0">
        <dgm:presLayoutVars>
          <dgm:animLvl val="lvl"/>
          <dgm:resizeHandles val="exact"/>
        </dgm:presLayoutVars>
      </dgm:prSet>
      <dgm:spPr/>
    </dgm:pt>
    <dgm:pt modelId="{0E1F1380-8120-9D4D-8E91-EC9962DF7530}" type="pres">
      <dgm:prSet presAssocID="{EFF69C00-8BF8-664C-9521-508CA8F9775A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4B3D8DFC-C07F-9E4C-BC0E-A4500321A4EC}" type="pres">
      <dgm:prSet presAssocID="{A5359EAA-1B29-9D49-83EF-46EC20C4CDDF}" presName="spacer" presStyleCnt="0"/>
      <dgm:spPr/>
    </dgm:pt>
    <dgm:pt modelId="{DEF34C64-4ADC-4145-937A-7B724692FED5}" type="pres">
      <dgm:prSet presAssocID="{14446EF4-89D6-1B42-AA07-502D1C3CD574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A6995862-F68E-3342-B486-76F4A2E3690A}" type="pres">
      <dgm:prSet presAssocID="{AF2ECD0A-613E-6D4D-A3B7-5FC15B34A91A}" presName="spacer" presStyleCnt="0"/>
      <dgm:spPr/>
    </dgm:pt>
    <dgm:pt modelId="{6BA3A0A5-4102-CF4A-81FE-9E822A36C08F}" type="pres">
      <dgm:prSet presAssocID="{7D2C6F88-0E68-DF43-B401-A3DD336A6815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513D5E4E-C797-E346-9327-F3A82F9F936C}" type="pres">
      <dgm:prSet presAssocID="{C3B1225B-584B-9645-BE1C-89D580B007D8}" presName="spacer" presStyleCnt="0"/>
      <dgm:spPr/>
    </dgm:pt>
    <dgm:pt modelId="{F26D4177-FD3B-0944-AEF9-D943B3B5E13C}" type="pres">
      <dgm:prSet presAssocID="{D9351D35-5EF2-204F-B649-75760A85C42C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D9F2C078-2151-8448-B0DF-B03F2D84A023}" type="pres">
      <dgm:prSet presAssocID="{04734E69-83FB-E545-BDFA-131C73E80460}" presName="spacer" presStyleCnt="0"/>
      <dgm:spPr/>
    </dgm:pt>
    <dgm:pt modelId="{E289C5F0-B0AF-F742-B606-500A2ACB08F8}" type="pres">
      <dgm:prSet presAssocID="{71CD0484-A8B7-E94F-BA41-A7942B0CF4A9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CA3B8928-D829-8D4C-9215-7F68A6517C59}" srcId="{EEC9175F-0178-2842-8B3C-E0618D6CE5C5}" destId="{EFF69C00-8BF8-664C-9521-508CA8F9775A}" srcOrd="0" destOrd="0" parTransId="{9159C2EB-D023-4C4B-8A7F-B56D6957355D}" sibTransId="{A5359EAA-1B29-9D49-83EF-46EC20C4CDDF}"/>
    <dgm:cxn modelId="{B05F392A-26C2-CA4A-8EEA-01B05F9F84CF}" type="presOf" srcId="{14446EF4-89D6-1B42-AA07-502D1C3CD574}" destId="{DEF34C64-4ADC-4145-937A-7B724692FED5}" srcOrd="0" destOrd="0" presId="urn:microsoft.com/office/officeart/2005/8/layout/vList2"/>
    <dgm:cxn modelId="{E54BE53F-A601-EA4C-8D1B-01446C5955EB}" srcId="{EEC9175F-0178-2842-8B3C-E0618D6CE5C5}" destId="{D9351D35-5EF2-204F-B649-75760A85C42C}" srcOrd="3" destOrd="0" parTransId="{45FD0ECE-D336-744A-8CFE-B6EB985E6EEF}" sibTransId="{04734E69-83FB-E545-BDFA-131C73E80460}"/>
    <dgm:cxn modelId="{AB951769-AA38-6746-B488-30E4EF0B7D5F}" type="presOf" srcId="{7D2C6F88-0E68-DF43-B401-A3DD336A6815}" destId="{6BA3A0A5-4102-CF4A-81FE-9E822A36C08F}" srcOrd="0" destOrd="0" presId="urn:microsoft.com/office/officeart/2005/8/layout/vList2"/>
    <dgm:cxn modelId="{D071076F-E5B7-F148-9528-469861C84E1E}" type="presOf" srcId="{71CD0484-A8B7-E94F-BA41-A7942B0CF4A9}" destId="{E289C5F0-B0AF-F742-B606-500A2ACB08F8}" srcOrd="0" destOrd="0" presId="urn:microsoft.com/office/officeart/2005/8/layout/vList2"/>
    <dgm:cxn modelId="{C4C7BF70-9975-2D44-9EE6-3E8E9277C553}" srcId="{EEC9175F-0178-2842-8B3C-E0618D6CE5C5}" destId="{7D2C6F88-0E68-DF43-B401-A3DD336A6815}" srcOrd="2" destOrd="0" parTransId="{F4083432-F0AB-9847-AF3B-7EF92DF6162C}" sibTransId="{C3B1225B-584B-9645-BE1C-89D580B007D8}"/>
    <dgm:cxn modelId="{0098A883-282B-CF40-B5EC-FF267A95DBA4}" type="presOf" srcId="{D9351D35-5EF2-204F-B649-75760A85C42C}" destId="{F26D4177-FD3B-0944-AEF9-D943B3B5E13C}" srcOrd="0" destOrd="0" presId="urn:microsoft.com/office/officeart/2005/8/layout/vList2"/>
    <dgm:cxn modelId="{5ADAD196-8F04-684A-A607-92339AEBCF81}" type="presOf" srcId="{EFF69C00-8BF8-664C-9521-508CA8F9775A}" destId="{0E1F1380-8120-9D4D-8E91-EC9962DF7530}" srcOrd="0" destOrd="0" presId="urn:microsoft.com/office/officeart/2005/8/layout/vList2"/>
    <dgm:cxn modelId="{F810F59B-2B57-C948-9A6A-9766F7DE4351}" type="presOf" srcId="{EEC9175F-0178-2842-8B3C-E0618D6CE5C5}" destId="{55F66B3C-D58F-CC42-8237-60A1E0EEDDB4}" srcOrd="0" destOrd="0" presId="urn:microsoft.com/office/officeart/2005/8/layout/vList2"/>
    <dgm:cxn modelId="{F2047BD0-8139-A14B-A6FF-221E5B9BF975}" srcId="{EEC9175F-0178-2842-8B3C-E0618D6CE5C5}" destId="{14446EF4-89D6-1B42-AA07-502D1C3CD574}" srcOrd="1" destOrd="0" parTransId="{44019CD9-FFA8-0C46-8043-B111A98D1C3E}" sibTransId="{AF2ECD0A-613E-6D4D-A3B7-5FC15B34A91A}"/>
    <dgm:cxn modelId="{062CE8FC-5791-6B4B-A590-467B8B16C1F1}" srcId="{EEC9175F-0178-2842-8B3C-E0618D6CE5C5}" destId="{71CD0484-A8B7-E94F-BA41-A7942B0CF4A9}" srcOrd="4" destOrd="0" parTransId="{6D0411B3-8934-A248-98E9-73A9F27C064B}" sibTransId="{FEC053EE-0A04-6245-94A6-5557C6EC5F80}"/>
    <dgm:cxn modelId="{A486EF38-2742-794E-B5EC-3176F45F8F3F}" type="presParOf" srcId="{55F66B3C-D58F-CC42-8237-60A1E0EEDDB4}" destId="{0E1F1380-8120-9D4D-8E91-EC9962DF7530}" srcOrd="0" destOrd="0" presId="urn:microsoft.com/office/officeart/2005/8/layout/vList2"/>
    <dgm:cxn modelId="{7387BB13-6D64-E042-92FA-8E30420FA012}" type="presParOf" srcId="{55F66B3C-D58F-CC42-8237-60A1E0EEDDB4}" destId="{4B3D8DFC-C07F-9E4C-BC0E-A4500321A4EC}" srcOrd="1" destOrd="0" presId="urn:microsoft.com/office/officeart/2005/8/layout/vList2"/>
    <dgm:cxn modelId="{51A2B8BE-9842-FE4E-9BBB-1F99C475AEA8}" type="presParOf" srcId="{55F66B3C-D58F-CC42-8237-60A1E0EEDDB4}" destId="{DEF34C64-4ADC-4145-937A-7B724692FED5}" srcOrd="2" destOrd="0" presId="urn:microsoft.com/office/officeart/2005/8/layout/vList2"/>
    <dgm:cxn modelId="{6A2AC181-6D90-4142-92C6-8A89F5109F40}" type="presParOf" srcId="{55F66B3C-D58F-CC42-8237-60A1E0EEDDB4}" destId="{A6995862-F68E-3342-B486-76F4A2E3690A}" srcOrd="3" destOrd="0" presId="urn:microsoft.com/office/officeart/2005/8/layout/vList2"/>
    <dgm:cxn modelId="{6BC2BE81-A044-1549-A1B7-EF4426B5F2A0}" type="presParOf" srcId="{55F66B3C-D58F-CC42-8237-60A1E0EEDDB4}" destId="{6BA3A0A5-4102-CF4A-81FE-9E822A36C08F}" srcOrd="4" destOrd="0" presId="urn:microsoft.com/office/officeart/2005/8/layout/vList2"/>
    <dgm:cxn modelId="{F2B514A0-9895-6540-B0EF-5F61D6D64583}" type="presParOf" srcId="{55F66B3C-D58F-CC42-8237-60A1E0EEDDB4}" destId="{513D5E4E-C797-E346-9327-F3A82F9F936C}" srcOrd="5" destOrd="0" presId="urn:microsoft.com/office/officeart/2005/8/layout/vList2"/>
    <dgm:cxn modelId="{07DDD5CF-C0E7-F043-98C9-36A5E39667CC}" type="presParOf" srcId="{55F66B3C-D58F-CC42-8237-60A1E0EEDDB4}" destId="{F26D4177-FD3B-0944-AEF9-D943B3B5E13C}" srcOrd="6" destOrd="0" presId="urn:microsoft.com/office/officeart/2005/8/layout/vList2"/>
    <dgm:cxn modelId="{707C4B3C-7637-F246-AC4A-7FE4B223D27E}" type="presParOf" srcId="{55F66B3C-D58F-CC42-8237-60A1E0EEDDB4}" destId="{D9F2C078-2151-8448-B0DF-B03F2D84A023}" srcOrd="7" destOrd="0" presId="urn:microsoft.com/office/officeart/2005/8/layout/vList2"/>
    <dgm:cxn modelId="{FF44495E-D8BE-8240-A2D5-74E16593DD38}" type="presParOf" srcId="{55F66B3C-D58F-CC42-8237-60A1E0EEDDB4}" destId="{E289C5F0-B0AF-F742-B606-500A2ACB08F8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3F40338-4FC4-3C4D-878F-9FEC897ED0CA}" type="doc">
      <dgm:prSet loTypeId="urn:microsoft.com/office/officeart/2005/8/layout/default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0C9DDE3-7229-EE47-B0D5-BC81D5CCC45D}">
      <dgm:prSet phldrT="[Text]"/>
      <dgm:spPr/>
      <dgm:t>
        <a:bodyPr/>
        <a:lstStyle/>
        <a:p>
          <a:r>
            <a:rPr lang="en-US" dirty="0"/>
            <a:t>Address Range</a:t>
          </a:r>
        </a:p>
      </dgm:t>
    </dgm:pt>
    <dgm:pt modelId="{E265CE44-3B8E-C949-B593-09C9DCF7DF91}" type="parTrans" cxnId="{69884400-1B0F-C148-BEA0-C18D4FB3FA2F}">
      <dgm:prSet/>
      <dgm:spPr/>
      <dgm:t>
        <a:bodyPr/>
        <a:lstStyle/>
        <a:p>
          <a:endParaRPr lang="en-US"/>
        </a:p>
      </dgm:t>
    </dgm:pt>
    <dgm:pt modelId="{E0F595D5-FE0B-B344-8977-55FF79E82FF0}" type="sibTrans" cxnId="{69884400-1B0F-C148-BEA0-C18D4FB3FA2F}">
      <dgm:prSet/>
      <dgm:spPr/>
      <dgm:t>
        <a:bodyPr/>
        <a:lstStyle/>
        <a:p>
          <a:endParaRPr lang="en-US"/>
        </a:p>
      </dgm:t>
    </dgm:pt>
    <dgm:pt modelId="{E1746BD0-6484-0F48-9EF4-DE845EBCC8E0}">
      <dgm:prSet phldrT="[Text]"/>
      <dgm:spPr/>
      <dgm:t>
        <a:bodyPr/>
        <a:lstStyle/>
        <a:p>
          <a:r>
            <a:rPr lang="en-US" dirty="0"/>
            <a:t>NAT</a:t>
          </a:r>
        </a:p>
      </dgm:t>
    </dgm:pt>
    <dgm:pt modelId="{F19C6333-DC8C-AE47-8440-3FE315481338}" type="parTrans" cxnId="{398A21EC-6BE0-4A47-A010-12C69B76A406}">
      <dgm:prSet/>
      <dgm:spPr/>
      <dgm:t>
        <a:bodyPr/>
        <a:lstStyle/>
        <a:p>
          <a:endParaRPr lang="en-US"/>
        </a:p>
      </dgm:t>
    </dgm:pt>
    <dgm:pt modelId="{FF2129BD-842C-A24E-9860-2EFADE64BCB4}" type="sibTrans" cxnId="{398A21EC-6BE0-4A47-A010-12C69B76A406}">
      <dgm:prSet/>
      <dgm:spPr/>
      <dgm:t>
        <a:bodyPr/>
        <a:lstStyle/>
        <a:p>
          <a:endParaRPr lang="en-US"/>
        </a:p>
      </dgm:t>
    </dgm:pt>
    <dgm:pt modelId="{327C9E40-C241-734B-8278-2734E234CC41}" type="pres">
      <dgm:prSet presAssocID="{43F40338-4FC4-3C4D-878F-9FEC897ED0CA}" presName="diagram" presStyleCnt="0">
        <dgm:presLayoutVars>
          <dgm:dir/>
          <dgm:resizeHandles val="exact"/>
        </dgm:presLayoutVars>
      </dgm:prSet>
      <dgm:spPr/>
    </dgm:pt>
    <dgm:pt modelId="{C5075111-1D0C-024C-8A93-E7AB60E9B7CC}" type="pres">
      <dgm:prSet presAssocID="{E1746BD0-6484-0F48-9EF4-DE845EBCC8E0}" presName="node" presStyleLbl="node1" presStyleIdx="0" presStyleCnt="2">
        <dgm:presLayoutVars>
          <dgm:bulletEnabled val="1"/>
        </dgm:presLayoutVars>
      </dgm:prSet>
      <dgm:spPr/>
    </dgm:pt>
    <dgm:pt modelId="{D030C115-5C96-F045-91DC-BA19FBBA4D85}" type="pres">
      <dgm:prSet presAssocID="{FF2129BD-842C-A24E-9860-2EFADE64BCB4}" presName="sibTrans" presStyleCnt="0"/>
      <dgm:spPr/>
    </dgm:pt>
    <dgm:pt modelId="{9070CC80-414A-F249-87CB-3FC144072252}" type="pres">
      <dgm:prSet presAssocID="{80C9DDE3-7229-EE47-B0D5-BC81D5CCC45D}" presName="node" presStyleLbl="node1" presStyleIdx="1" presStyleCnt="2">
        <dgm:presLayoutVars>
          <dgm:bulletEnabled val="1"/>
        </dgm:presLayoutVars>
      </dgm:prSet>
      <dgm:spPr/>
    </dgm:pt>
  </dgm:ptLst>
  <dgm:cxnLst>
    <dgm:cxn modelId="{69884400-1B0F-C148-BEA0-C18D4FB3FA2F}" srcId="{43F40338-4FC4-3C4D-878F-9FEC897ED0CA}" destId="{80C9DDE3-7229-EE47-B0D5-BC81D5CCC45D}" srcOrd="1" destOrd="0" parTransId="{E265CE44-3B8E-C949-B593-09C9DCF7DF91}" sibTransId="{E0F595D5-FE0B-B344-8977-55FF79E82FF0}"/>
    <dgm:cxn modelId="{07F67345-FDF2-C94E-8AFC-2F595DC2799B}" type="presOf" srcId="{E1746BD0-6484-0F48-9EF4-DE845EBCC8E0}" destId="{C5075111-1D0C-024C-8A93-E7AB60E9B7CC}" srcOrd="0" destOrd="0" presId="urn:microsoft.com/office/officeart/2005/8/layout/default"/>
    <dgm:cxn modelId="{CE773392-C883-6F43-8AF2-3CC1BA5EF7E9}" type="presOf" srcId="{43F40338-4FC4-3C4D-878F-9FEC897ED0CA}" destId="{327C9E40-C241-734B-8278-2734E234CC41}" srcOrd="0" destOrd="0" presId="urn:microsoft.com/office/officeart/2005/8/layout/default"/>
    <dgm:cxn modelId="{2C9B8DDE-4D2E-F74A-B50B-823D6AD47F2D}" type="presOf" srcId="{80C9DDE3-7229-EE47-B0D5-BC81D5CCC45D}" destId="{9070CC80-414A-F249-87CB-3FC144072252}" srcOrd="0" destOrd="0" presId="urn:microsoft.com/office/officeart/2005/8/layout/default"/>
    <dgm:cxn modelId="{398A21EC-6BE0-4A47-A010-12C69B76A406}" srcId="{43F40338-4FC4-3C4D-878F-9FEC897ED0CA}" destId="{E1746BD0-6484-0F48-9EF4-DE845EBCC8E0}" srcOrd="0" destOrd="0" parTransId="{F19C6333-DC8C-AE47-8440-3FE315481338}" sibTransId="{FF2129BD-842C-A24E-9860-2EFADE64BCB4}"/>
    <dgm:cxn modelId="{A885E43D-2010-7E4E-86AD-9ACE035574C8}" type="presParOf" srcId="{327C9E40-C241-734B-8278-2734E234CC41}" destId="{C5075111-1D0C-024C-8A93-E7AB60E9B7CC}" srcOrd="0" destOrd="0" presId="urn:microsoft.com/office/officeart/2005/8/layout/default"/>
    <dgm:cxn modelId="{AB8B8CA1-1129-134A-ACCA-14F21DFF12FE}" type="presParOf" srcId="{327C9E40-C241-734B-8278-2734E234CC41}" destId="{D030C115-5C96-F045-91DC-BA19FBBA4D85}" srcOrd="1" destOrd="0" presId="urn:microsoft.com/office/officeart/2005/8/layout/default"/>
    <dgm:cxn modelId="{4F407729-70C7-174E-AD4B-DEA14E12BFC6}" type="presParOf" srcId="{327C9E40-C241-734B-8278-2734E234CC41}" destId="{9070CC80-414A-F249-87CB-3FC144072252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19865DB-6078-D344-8053-5CE1D534906A}" type="doc">
      <dgm:prSet loTypeId="urn:microsoft.com/office/officeart/2005/8/layout/vList2" loCatId="list" qsTypeId="urn:microsoft.com/office/officeart/2005/8/quickstyle/simple1" qsCatId="simple" csTypeId="urn:microsoft.com/office/officeart/2005/8/colors/colorful3" csCatId="colorful"/>
      <dgm:spPr/>
      <dgm:t>
        <a:bodyPr/>
        <a:lstStyle/>
        <a:p>
          <a:endParaRPr lang="en-US"/>
        </a:p>
      </dgm:t>
    </dgm:pt>
    <dgm:pt modelId="{F9F3C24E-0D6A-6642-8B68-12EE0FCB1BAD}">
      <dgm:prSet/>
      <dgm:spPr/>
      <dgm:t>
        <a:bodyPr/>
        <a:lstStyle/>
        <a:p>
          <a:r>
            <a:rPr lang="en-US"/>
            <a:t>Only requires a single ip address inside your network</a:t>
          </a:r>
        </a:p>
      </dgm:t>
    </dgm:pt>
    <dgm:pt modelId="{B15C048B-79CC-8449-AAD4-4170A63A1DA2}" type="parTrans" cxnId="{0AB829CB-4D15-DB44-8B56-AA1622BCAE0B}">
      <dgm:prSet/>
      <dgm:spPr/>
      <dgm:t>
        <a:bodyPr/>
        <a:lstStyle/>
        <a:p>
          <a:endParaRPr lang="en-US"/>
        </a:p>
      </dgm:t>
    </dgm:pt>
    <dgm:pt modelId="{AEC51008-ECE4-D14A-B0F6-A671D52EB9EB}" type="sibTrans" cxnId="{0AB829CB-4D15-DB44-8B56-AA1622BCAE0B}">
      <dgm:prSet/>
      <dgm:spPr/>
      <dgm:t>
        <a:bodyPr/>
        <a:lstStyle/>
        <a:p>
          <a:endParaRPr lang="en-US"/>
        </a:p>
      </dgm:t>
    </dgm:pt>
    <dgm:pt modelId="{2BBC0A86-07E2-8A47-A602-A76DB36BDFC9}">
      <dgm:prSet/>
      <dgm:spPr/>
      <dgm:t>
        <a:bodyPr/>
        <a:lstStyle/>
        <a:p>
          <a:r>
            <a:rPr lang="en-US" dirty="0"/>
            <a:t>Address can be public or private</a:t>
          </a:r>
        </a:p>
      </dgm:t>
    </dgm:pt>
    <dgm:pt modelId="{B9AA8B8B-6F15-EE4B-9BD0-7AA52BAE2C64}" type="parTrans" cxnId="{41B9DF66-6661-9843-93D8-370278F42D44}">
      <dgm:prSet/>
      <dgm:spPr/>
      <dgm:t>
        <a:bodyPr/>
        <a:lstStyle/>
        <a:p>
          <a:endParaRPr lang="en-US"/>
        </a:p>
      </dgm:t>
    </dgm:pt>
    <dgm:pt modelId="{D54379B2-D429-D342-976F-F826B98E41A0}" type="sibTrans" cxnId="{41B9DF66-6661-9843-93D8-370278F42D44}">
      <dgm:prSet/>
      <dgm:spPr/>
      <dgm:t>
        <a:bodyPr/>
        <a:lstStyle/>
        <a:p>
          <a:endParaRPr lang="en-US"/>
        </a:p>
      </dgm:t>
    </dgm:pt>
    <dgm:pt modelId="{79A21E56-F11C-7D4D-A1EC-F684E3957974}">
      <dgm:prSet/>
      <dgm:spPr/>
      <dgm:t>
        <a:bodyPr/>
        <a:lstStyle/>
        <a:p>
          <a:r>
            <a:rPr lang="en-US"/>
            <a:t>All traffic is comes from that address</a:t>
          </a:r>
        </a:p>
      </dgm:t>
    </dgm:pt>
    <dgm:pt modelId="{C9EBD2A9-B99C-1C4F-BBDB-808FDC7FD8B2}" type="parTrans" cxnId="{0CFCA345-61BE-ED42-AFD1-7BA340659E3D}">
      <dgm:prSet/>
      <dgm:spPr/>
      <dgm:t>
        <a:bodyPr/>
        <a:lstStyle/>
        <a:p>
          <a:endParaRPr lang="en-US"/>
        </a:p>
      </dgm:t>
    </dgm:pt>
    <dgm:pt modelId="{70E36A4C-7160-0949-B11F-A7B5C3A4160D}" type="sibTrans" cxnId="{0CFCA345-61BE-ED42-AFD1-7BA340659E3D}">
      <dgm:prSet/>
      <dgm:spPr/>
      <dgm:t>
        <a:bodyPr/>
        <a:lstStyle/>
        <a:p>
          <a:endParaRPr lang="en-US"/>
        </a:p>
      </dgm:t>
    </dgm:pt>
    <dgm:pt modelId="{1B0B2F03-9725-454E-BD15-F7BBA486C281}">
      <dgm:prSet/>
      <dgm:spPr/>
      <dgm:t>
        <a:bodyPr/>
        <a:lstStyle/>
        <a:p>
          <a:r>
            <a:rPr lang="en-US"/>
            <a:t>Private addresses used “inside” the gateway are assigned to your UE devices (MiFi and Bai Cells)</a:t>
          </a:r>
        </a:p>
      </dgm:t>
    </dgm:pt>
    <dgm:pt modelId="{4B1D5DA5-FD41-494B-9166-14D646D872D2}" type="parTrans" cxnId="{BBC2CF73-B045-9B41-A616-067A224E83D9}">
      <dgm:prSet/>
      <dgm:spPr/>
      <dgm:t>
        <a:bodyPr/>
        <a:lstStyle/>
        <a:p>
          <a:endParaRPr lang="en-US"/>
        </a:p>
      </dgm:t>
    </dgm:pt>
    <dgm:pt modelId="{9423B001-A519-D54E-AA40-17C2668BD857}" type="sibTrans" cxnId="{BBC2CF73-B045-9B41-A616-067A224E83D9}">
      <dgm:prSet/>
      <dgm:spPr/>
      <dgm:t>
        <a:bodyPr/>
        <a:lstStyle/>
        <a:p>
          <a:endParaRPr lang="en-US"/>
        </a:p>
      </dgm:t>
    </dgm:pt>
    <dgm:pt modelId="{D5EDE176-A0C3-B441-980C-04CD551D3680}">
      <dgm:prSet/>
      <dgm:spPr/>
      <dgm:t>
        <a:bodyPr/>
        <a:lstStyle/>
        <a:p>
          <a:r>
            <a:rPr lang="en-US"/>
            <a:t>All traffic on the iBoss has the same IP address</a:t>
          </a:r>
        </a:p>
      </dgm:t>
    </dgm:pt>
    <dgm:pt modelId="{24F29A6F-4C2D-7146-8070-632428D9602E}" type="parTrans" cxnId="{1347E165-236E-B04D-B291-26D97A15AB8B}">
      <dgm:prSet/>
      <dgm:spPr/>
      <dgm:t>
        <a:bodyPr/>
        <a:lstStyle/>
        <a:p>
          <a:endParaRPr lang="en-US"/>
        </a:p>
      </dgm:t>
    </dgm:pt>
    <dgm:pt modelId="{C2A35050-BD95-0146-9E6E-E003CE900247}" type="sibTrans" cxnId="{1347E165-236E-B04D-B291-26D97A15AB8B}">
      <dgm:prSet/>
      <dgm:spPr/>
      <dgm:t>
        <a:bodyPr/>
        <a:lstStyle/>
        <a:p>
          <a:endParaRPr lang="en-US"/>
        </a:p>
      </dgm:t>
    </dgm:pt>
    <dgm:pt modelId="{5D4AE58B-73AC-DF4D-A13C-70C014F50020}">
      <dgm:prSet/>
      <dgm:spPr/>
      <dgm:t>
        <a:bodyPr/>
        <a:lstStyle/>
        <a:p>
          <a:r>
            <a:rPr lang="en-US"/>
            <a:t>Devices behind the NAT are not accessible from outside the gateway except through the port translation</a:t>
          </a:r>
        </a:p>
      </dgm:t>
    </dgm:pt>
    <dgm:pt modelId="{E5AFCF4B-163E-6A42-A54C-DC87D7AF9DDA}" type="parTrans" cxnId="{5959068A-6E52-A540-8DBC-F1BA330144FE}">
      <dgm:prSet/>
      <dgm:spPr/>
      <dgm:t>
        <a:bodyPr/>
        <a:lstStyle/>
        <a:p>
          <a:endParaRPr lang="en-US"/>
        </a:p>
      </dgm:t>
    </dgm:pt>
    <dgm:pt modelId="{846ADC2A-204D-E440-AF29-0813BBAE46C3}" type="sibTrans" cxnId="{5959068A-6E52-A540-8DBC-F1BA330144FE}">
      <dgm:prSet/>
      <dgm:spPr/>
      <dgm:t>
        <a:bodyPr/>
        <a:lstStyle/>
        <a:p>
          <a:endParaRPr lang="en-US"/>
        </a:p>
      </dgm:t>
    </dgm:pt>
    <dgm:pt modelId="{5D8DB906-05BE-E74D-8C7A-F83A8650472A}" type="pres">
      <dgm:prSet presAssocID="{A19865DB-6078-D344-8053-5CE1D534906A}" presName="linear" presStyleCnt="0">
        <dgm:presLayoutVars>
          <dgm:animLvl val="lvl"/>
          <dgm:resizeHandles val="exact"/>
        </dgm:presLayoutVars>
      </dgm:prSet>
      <dgm:spPr/>
    </dgm:pt>
    <dgm:pt modelId="{89E341E8-B237-9245-B8C4-D449919843D6}" type="pres">
      <dgm:prSet presAssocID="{F9F3C24E-0D6A-6642-8B68-12EE0FCB1BAD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6D7DD9DC-5707-384C-BB76-30FBA6E38BEE}" type="pres">
      <dgm:prSet presAssocID="{F9F3C24E-0D6A-6642-8B68-12EE0FCB1BAD}" presName="childText" presStyleLbl="revTx" presStyleIdx="0" presStyleCnt="2">
        <dgm:presLayoutVars>
          <dgm:bulletEnabled val="1"/>
        </dgm:presLayoutVars>
      </dgm:prSet>
      <dgm:spPr/>
    </dgm:pt>
    <dgm:pt modelId="{A4AECE88-03B6-3E49-A368-B13230B6EC6B}" type="pres">
      <dgm:prSet presAssocID="{79A21E56-F11C-7D4D-A1EC-F684E3957974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ED4AB1AC-5B4D-D24F-82E1-F79FD1869B8A}" type="pres">
      <dgm:prSet presAssocID="{79A21E56-F11C-7D4D-A1EC-F684E3957974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D347481B-2242-5B45-A703-7CEE05B3A3A0}" type="presOf" srcId="{A19865DB-6078-D344-8053-5CE1D534906A}" destId="{5D8DB906-05BE-E74D-8C7A-F83A8650472A}" srcOrd="0" destOrd="0" presId="urn:microsoft.com/office/officeart/2005/8/layout/vList2"/>
    <dgm:cxn modelId="{C8EDF32D-BF8E-2847-B6F3-17A42FAF8595}" type="presOf" srcId="{5D4AE58B-73AC-DF4D-A13C-70C014F50020}" destId="{ED4AB1AC-5B4D-D24F-82E1-F79FD1869B8A}" srcOrd="0" destOrd="2" presId="urn:microsoft.com/office/officeart/2005/8/layout/vList2"/>
    <dgm:cxn modelId="{0CFCA345-61BE-ED42-AFD1-7BA340659E3D}" srcId="{A19865DB-6078-D344-8053-5CE1D534906A}" destId="{79A21E56-F11C-7D4D-A1EC-F684E3957974}" srcOrd="1" destOrd="0" parTransId="{C9EBD2A9-B99C-1C4F-BBDB-808FDC7FD8B2}" sibTransId="{70E36A4C-7160-0949-B11F-A7B5C3A4160D}"/>
    <dgm:cxn modelId="{2D752C4A-01D5-C546-BC48-9DC9EAD99340}" type="presOf" srcId="{D5EDE176-A0C3-B441-980C-04CD551D3680}" destId="{ED4AB1AC-5B4D-D24F-82E1-F79FD1869B8A}" srcOrd="0" destOrd="1" presId="urn:microsoft.com/office/officeart/2005/8/layout/vList2"/>
    <dgm:cxn modelId="{773B865C-F03A-9747-8D2B-86A04963DD2A}" type="presOf" srcId="{2BBC0A86-07E2-8A47-A602-A76DB36BDFC9}" destId="{6D7DD9DC-5707-384C-BB76-30FBA6E38BEE}" srcOrd="0" destOrd="0" presId="urn:microsoft.com/office/officeart/2005/8/layout/vList2"/>
    <dgm:cxn modelId="{1347E165-236E-B04D-B291-26D97A15AB8B}" srcId="{79A21E56-F11C-7D4D-A1EC-F684E3957974}" destId="{D5EDE176-A0C3-B441-980C-04CD551D3680}" srcOrd="1" destOrd="0" parTransId="{24F29A6F-4C2D-7146-8070-632428D9602E}" sibTransId="{C2A35050-BD95-0146-9E6E-E003CE900247}"/>
    <dgm:cxn modelId="{41B9DF66-6661-9843-93D8-370278F42D44}" srcId="{F9F3C24E-0D6A-6642-8B68-12EE0FCB1BAD}" destId="{2BBC0A86-07E2-8A47-A602-A76DB36BDFC9}" srcOrd="0" destOrd="0" parTransId="{B9AA8B8B-6F15-EE4B-9BD0-7AA52BAE2C64}" sibTransId="{D54379B2-D429-D342-976F-F826B98E41A0}"/>
    <dgm:cxn modelId="{312D4F6B-7EC4-714B-B7BA-4674C2AC1AEA}" type="presOf" srcId="{F9F3C24E-0D6A-6642-8B68-12EE0FCB1BAD}" destId="{89E341E8-B237-9245-B8C4-D449919843D6}" srcOrd="0" destOrd="0" presId="urn:microsoft.com/office/officeart/2005/8/layout/vList2"/>
    <dgm:cxn modelId="{BBC2CF73-B045-9B41-A616-067A224E83D9}" srcId="{79A21E56-F11C-7D4D-A1EC-F684E3957974}" destId="{1B0B2F03-9725-454E-BD15-F7BBA486C281}" srcOrd="0" destOrd="0" parTransId="{4B1D5DA5-FD41-494B-9166-14D646D872D2}" sibTransId="{9423B001-A519-D54E-AA40-17C2668BD857}"/>
    <dgm:cxn modelId="{5959068A-6E52-A540-8DBC-F1BA330144FE}" srcId="{79A21E56-F11C-7D4D-A1EC-F684E3957974}" destId="{5D4AE58B-73AC-DF4D-A13C-70C014F50020}" srcOrd="2" destOrd="0" parTransId="{E5AFCF4B-163E-6A42-A54C-DC87D7AF9DDA}" sibTransId="{846ADC2A-204D-E440-AF29-0813BBAE46C3}"/>
    <dgm:cxn modelId="{AF33E2C7-173C-8D47-9FE5-DC559BFE6260}" type="presOf" srcId="{79A21E56-F11C-7D4D-A1EC-F684E3957974}" destId="{A4AECE88-03B6-3E49-A368-B13230B6EC6B}" srcOrd="0" destOrd="0" presId="urn:microsoft.com/office/officeart/2005/8/layout/vList2"/>
    <dgm:cxn modelId="{0AB829CB-4D15-DB44-8B56-AA1622BCAE0B}" srcId="{A19865DB-6078-D344-8053-5CE1D534906A}" destId="{F9F3C24E-0D6A-6642-8B68-12EE0FCB1BAD}" srcOrd="0" destOrd="0" parTransId="{B15C048B-79CC-8449-AAD4-4170A63A1DA2}" sibTransId="{AEC51008-ECE4-D14A-B0F6-A671D52EB9EB}"/>
    <dgm:cxn modelId="{30AF89FC-097C-344E-9E9D-123863279F3B}" type="presOf" srcId="{1B0B2F03-9725-454E-BD15-F7BBA486C281}" destId="{ED4AB1AC-5B4D-D24F-82E1-F79FD1869B8A}" srcOrd="0" destOrd="0" presId="urn:microsoft.com/office/officeart/2005/8/layout/vList2"/>
    <dgm:cxn modelId="{981ED9E1-B803-EB4E-81AA-0545AAEE18FD}" type="presParOf" srcId="{5D8DB906-05BE-E74D-8C7A-F83A8650472A}" destId="{89E341E8-B237-9245-B8C4-D449919843D6}" srcOrd="0" destOrd="0" presId="urn:microsoft.com/office/officeart/2005/8/layout/vList2"/>
    <dgm:cxn modelId="{836638B4-1C0A-A047-8879-D62C3021F2F1}" type="presParOf" srcId="{5D8DB906-05BE-E74D-8C7A-F83A8650472A}" destId="{6D7DD9DC-5707-384C-BB76-30FBA6E38BEE}" srcOrd="1" destOrd="0" presId="urn:microsoft.com/office/officeart/2005/8/layout/vList2"/>
    <dgm:cxn modelId="{A17CBB9E-90F7-804F-93C1-56EC0FD7F5AE}" type="presParOf" srcId="{5D8DB906-05BE-E74D-8C7A-F83A8650472A}" destId="{A4AECE88-03B6-3E49-A368-B13230B6EC6B}" srcOrd="2" destOrd="0" presId="urn:microsoft.com/office/officeart/2005/8/layout/vList2"/>
    <dgm:cxn modelId="{CE82A15F-803F-484C-87BF-B00C7DC8BD7F}" type="presParOf" srcId="{5D8DB906-05BE-E74D-8C7A-F83A8650472A}" destId="{ED4AB1AC-5B4D-D24F-82E1-F79FD1869B8A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AEE71B-2009-407F-959D-BE329721C1FF}">
      <dsp:nvSpPr>
        <dsp:cNvPr id="0" name=""/>
        <dsp:cNvSpPr/>
      </dsp:nvSpPr>
      <dsp:spPr>
        <a:xfrm>
          <a:off x="816974" y="293800"/>
          <a:ext cx="1512000" cy="1512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222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23B2B3B-4962-42CE-88FF-344548977C7B}">
      <dsp:nvSpPr>
        <dsp:cNvPr id="0" name=""/>
        <dsp:cNvSpPr/>
      </dsp:nvSpPr>
      <dsp:spPr>
        <a:xfrm>
          <a:off x="816974" y="1944547"/>
          <a:ext cx="4320000" cy="648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400" kern="1200"/>
            <a:t>The EPC core process all control plane traffic</a:t>
          </a:r>
        </a:p>
      </dsp:txBody>
      <dsp:txXfrm>
        <a:off x="816974" y="1944547"/>
        <a:ext cx="4320000" cy="648000"/>
      </dsp:txXfrm>
    </dsp:sp>
    <dsp:sp modelId="{C4C0E79A-2366-4809-8D7A-A8F8CF19C36C}">
      <dsp:nvSpPr>
        <dsp:cNvPr id="0" name=""/>
        <dsp:cNvSpPr/>
      </dsp:nvSpPr>
      <dsp:spPr>
        <a:xfrm>
          <a:off x="816974" y="2657081"/>
          <a:ext cx="4320000" cy="8633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Call setup</a:t>
          </a:r>
        </a:p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Radio management</a:t>
          </a:r>
        </a:p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Typically a few kb of data</a:t>
          </a:r>
        </a:p>
      </dsp:txBody>
      <dsp:txXfrm>
        <a:off x="816974" y="2657081"/>
        <a:ext cx="4320000" cy="863399"/>
      </dsp:txXfrm>
    </dsp:sp>
    <dsp:sp modelId="{AE94B040-77DA-4CFD-A816-CBFA9B355015}">
      <dsp:nvSpPr>
        <dsp:cNvPr id="0" name=""/>
        <dsp:cNvSpPr/>
      </dsp:nvSpPr>
      <dsp:spPr>
        <a:xfrm>
          <a:off x="5892975" y="293800"/>
          <a:ext cx="1512000" cy="1512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222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7082A3-95BE-4E74-8E8A-79A118785CD2}">
      <dsp:nvSpPr>
        <dsp:cNvPr id="0" name=""/>
        <dsp:cNvSpPr/>
      </dsp:nvSpPr>
      <dsp:spPr>
        <a:xfrm>
          <a:off x="5892975" y="1944547"/>
          <a:ext cx="4320000" cy="648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400" kern="1200"/>
            <a:t>The Local Drop Off Box processes the data </a:t>
          </a:r>
        </a:p>
      </dsp:txBody>
      <dsp:txXfrm>
        <a:off x="5892975" y="1944547"/>
        <a:ext cx="4320000" cy="648000"/>
      </dsp:txXfrm>
    </dsp:sp>
    <dsp:sp modelId="{4B5566A2-6C10-4D0C-9552-D3D06E39C778}">
      <dsp:nvSpPr>
        <dsp:cNvPr id="0" name=""/>
        <dsp:cNvSpPr/>
      </dsp:nvSpPr>
      <dsp:spPr>
        <a:xfrm>
          <a:off x="5892975" y="2657081"/>
          <a:ext cx="4320000" cy="8633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The information you pass through LTE</a:t>
          </a:r>
        </a:p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Configured to be a part of your private network</a:t>
          </a:r>
        </a:p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The bulk of the data</a:t>
          </a:r>
        </a:p>
      </dsp:txBody>
      <dsp:txXfrm>
        <a:off x="5892975" y="2657081"/>
        <a:ext cx="4320000" cy="86339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1F1380-8120-9D4D-8E91-EC9962DF7530}">
      <dsp:nvSpPr>
        <dsp:cNvPr id="0" name=""/>
        <dsp:cNvSpPr/>
      </dsp:nvSpPr>
      <dsp:spPr>
        <a:xfrm>
          <a:off x="0" y="82222"/>
          <a:ext cx="11029615" cy="6318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Drop off box for user plane traffic</a:t>
          </a:r>
        </a:p>
      </dsp:txBody>
      <dsp:txXfrm>
        <a:off x="30842" y="113064"/>
        <a:ext cx="10967931" cy="570116"/>
      </dsp:txXfrm>
    </dsp:sp>
    <dsp:sp modelId="{DEF34C64-4ADC-4145-937A-7B724692FED5}">
      <dsp:nvSpPr>
        <dsp:cNvPr id="0" name=""/>
        <dsp:cNvSpPr/>
      </dsp:nvSpPr>
      <dsp:spPr>
        <a:xfrm>
          <a:off x="0" y="791782"/>
          <a:ext cx="11029615" cy="63180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VMWare compatible Linux Appliance</a:t>
          </a:r>
        </a:p>
      </dsp:txBody>
      <dsp:txXfrm>
        <a:off x="30842" y="822624"/>
        <a:ext cx="10967931" cy="570116"/>
      </dsp:txXfrm>
    </dsp:sp>
    <dsp:sp modelId="{6BA3A0A5-4102-CF4A-81FE-9E822A36C08F}">
      <dsp:nvSpPr>
        <dsp:cNvPr id="0" name=""/>
        <dsp:cNvSpPr/>
      </dsp:nvSpPr>
      <dsp:spPr>
        <a:xfrm>
          <a:off x="0" y="1501343"/>
          <a:ext cx="11029615" cy="63180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Comes pre-configured as an OVA file</a:t>
          </a:r>
        </a:p>
      </dsp:txBody>
      <dsp:txXfrm>
        <a:off x="30842" y="1532185"/>
        <a:ext cx="10967931" cy="570116"/>
      </dsp:txXfrm>
    </dsp:sp>
    <dsp:sp modelId="{F26D4177-FD3B-0944-AEF9-D943B3B5E13C}">
      <dsp:nvSpPr>
        <dsp:cNvPr id="0" name=""/>
        <dsp:cNvSpPr/>
      </dsp:nvSpPr>
      <dsp:spPr>
        <a:xfrm>
          <a:off x="0" y="2210903"/>
          <a:ext cx="11029615" cy="63180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Needs to see the radio VLAN (connects to the EPC Core)</a:t>
          </a:r>
        </a:p>
      </dsp:txBody>
      <dsp:txXfrm>
        <a:off x="30842" y="2241745"/>
        <a:ext cx="10967931" cy="570116"/>
      </dsp:txXfrm>
    </dsp:sp>
    <dsp:sp modelId="{E289C5F0-B0AF-F742-B606-500A2ACB08F8}">
      <dsp:nvSpPr>
        <dsp:cNvPr id="0" name=""/>
        <dsp:cNvSpPr/>
      </dsp:nvSpPr>
      <dsp:spPr>
        <a:xfrm>
          <a:off x="0" y="2920463"/>
          <a:ext cx="11029615" cy="631800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Needs to see an internal VLAN on your network (this is where it drops off)</a:t>
          </a:r>
        </a:p>
      </dsp:txBody>
      <dsp:txXfrm>
        <a:off x="30842" y="2951305"/>
        <a:ext cx="10967931" cy="57011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075111-1D0C-024C-8A93-E7AB60E9B7CC}">
      <dsp:nvSpPr>
        <dsp:cNvPr id="0" name=""/>
        <dsp:cNvSpPr/>
      </dsp:nvSpPr>
      <dsp:spPr>
        <a:xfrm>
          <a:off x="1346" y="241571"/>
          <a:ext cx="5251074" cy="315064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 dirty="0"/>
            <a:t>NAT</a:t>
          </a:r>
        </a:p>
      </dsp:txBody>
      <dsp:txXfrm>
        <a:off x="1346" y="241571"/>
        <a:ext cx="5251074" cy="3150644"/>
      </dsp:txXfrm>
    </dsp:sp>
    <dsp:sp modelId="{9070CC80-414A-F249-87CB-3FC144072252}">
      <dsp:nvSpPr>
        <dsp:cNvPr id="0" name=""/>
        <dsp:cNvSpPr/>
      </dsp:nvSpPr>
      <dsp:spPr>
        <a:xfrm>
          <a:off x="5777528" y="241571"/>
          <a:ext cx="5251074" cy="315064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 dirty="0"/>
            <a:t>Address Range</a:t>
          </a:r>
        </a:p>
      </dsp:txBody>
      <dsp:txXfrm>
        <a:off x="5777528" y="241571"/>
        <a:ext cx="5251074" cy="315064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E341E8-B237-9245-B8C4-D449919843D6}">
      <dsp:nvSpPr>
        <dsp:cNvPr id="0" name=""/>
        <dsp:cNvSpPr/>
      </dsp:nvSpPr>
      <dsp:spPr>
        <a:xfrm>
          <a:off x="0" y="28087"/>
          <a:ext cx="11029615" cy="67860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/>
            <a:t>Only requires a single ip address inside your network</a:t>
          </a:r>
        </a:p>
      </dsp:txBody>
      <dsp:txXfrm>
        <a:off x="33127" y="61214"/>
        <a:ext cx="10963361" cy="612346"/>
      </dsp:txXfrm>
    </dsp:sp>
    <dsp:sp modelId="{6D7DD9DC-5707-384C-BB76-30FBA6E38BEE}">
      <dsp:nvSpPr>
        <dsp:cNvPr id="0" name=""/>
        <dsp:cNvSpPr/>
      </dsp:nvSpPr>
      <dsp:spPr>
        <a:xfrm>
          <a:off x="0" y="706688"/>
          <a:ext cx="11029615" cy="4802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0190" tIns="36830" rIns="206248" bIns="36830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300" kern="1200" dirty="0"/>
            <a:t>Address can be public or private</a:t>
          </a:r>
        </a:p>
      </dsp:txBody>
      <dsp:txXfrm>
        <a:off x="0" y="706688"/>
        <a:ext cx="11029615" cy="480240"/>
      </dsp:txXfrm>
    </dsp:sp>
    <dsp:sp modelId="{A4AECE88-03B6-3E49-A368-B13230B6EC6B}">
      <dsp:nvSpPr>
        <dsp:cNvPr id="0" name=""/>
        <dsp:cNvSpPr/>
      </dsp:nvSpPr>
      <dsp:spPr>
        <a:xfrm>
          <a:off x="0" y="1186927"/>
          <a:ext cx="11029615" cy="678600"/>
        </a:xfrm>
        <a:prstGeom prst="roundRect">
          <a:avLst/>
        </a:prstGeom>
        <a:solidFill>
          <a:schemeClr val="accent3">
            <a:hueOff val="1501929"/>
            <a:satOff val="-305"/>
            <a:lumOff val="-3333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/>
            <a:t>All traffic is comes from that address</a:t>
          </a:r>
        </a:p>
      </dsp:txBody>
      <dsp:txXfrm>
        <a:off x="33127" y="1220054"/>
        <a:ext cx="10963361" cy="612346"/>
      </dsp:txXfrm>
    </dsp:sp>
    <dsp:sp modelId="{ED4AB1AC-5B4D-D24F-82E1-F79FD1869B8A}">
      <dsp:nvSpPr>
        <dsp:cNvPr id="0" name=""/>
        <dsp:cNvSpPr/>
      </dsp:nvSpPr>
      <dsp:spPr>
        <a:xfrm>
          <a:off x="0" y="1865528"/>
          <a:ext cx="11029615" cy="17408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0190" tIns="36830" rIns="206248" bIns="36830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300" kern="1200"/>
            <a:t>Private addresses used “inside” the gateway are assigned to your UE devices (MiFi and Bai Cells)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300" kern="1200"/>
            <a:t>All traffic on the iBoss has the same IP address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300" kern="1200"/>
            <a:t>Devices behind the NAT are not accessible from outside the gateway except through the port translation</a:t>
          </a:r>
        </a:p>
      </dsp:txBody>
      <dsp:txXfrm>
        <a:off x="0" y="1865528"/>
        <a:ext cx="11029615" cy="174087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LabelDescriptionList">
  <dgm:title val="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l" for="ch" forName="iconRect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FA0ACE7-29A8-47D3-A7D9-257B711D8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11/12/20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DEC604B9-52E9-4810-8359-47206518D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898A89F-CA25-400F-B05A-AECBF2517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26390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D4963-E985-44C4-B8C4-FDD613B7C2F8}" type="datetime1">
              <a:rPr lang="en-US" smtClean="0"/>
              <a:t>11/12/20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78388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058151" y="599725"/>
            <a:ext cx="3687316" cy="5816950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204200" y="863600"/>
            <a:ext cx="3124200" cy="4807326"/>
          </a:xfrm>
        </p:spPr>
        <p:txBody>
          <a:bodyPr vert="eaVert"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863600"/>
            <a:ext cx="7161625" cy="4807326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6423B97-A5D4-47B9-8861-73B3707A04CF}"/>
              </a:ext>
            </a:extLst>
          </p:cNvPr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AEC0421-37B4-4481-A10D-69FDF5EC7909}"/>
              </a:ext>
            </a:extLst>
          </p:cNvPr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F7265B5-9F97-4F1E-99E9-74F7B7E62337}"/>
              </a:ext>
            </a:extLst>
          </p:cNvPr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5C74A470-3BD3-4F33-80E5-67E6E87FC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11/12/20</a:t>
            </a:fld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9A3A30BA-DB50-4D7D-BCDE-17D20FB35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76FF9E58-C0B2-436B-A21C-DB45A00D6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11068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18872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340864"/>
            <a:ext cx="11029615" cy="36344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70E6237-3456-439F-802D-3BA93FC7E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D82B9-B8EE-4375-B6FF-88FA6ABB15D9}" type="datetime1">
              <a:rPr lang="en-US" smtClean="0"/>
              <a:t>11/12/20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1356D3B5-6063-4A89-B88F-9D3043916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2B78BF7-69D3-4CE0-A631-50EFD41EE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130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2393950"/>
            <a:ext cx="11029615" cy="214746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1582016-5696-4A93-887F-BBB3B9002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97495-0637-405E-AE64-5CC7506D51F5}" type="datetime1">
              <a:rPr lang="en-US" smtClean="0"/>
              <a:t>11/12/20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857CFCD5-1192-4E18-8A8F-29E153B44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39A109E-5018-4794-92B3-FD5E5BCD9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77214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194767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6039" y="2228003"/>
            <a:ext cx="5194769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FD690-9426-415D-8B65-26881E07B2D4}" type="datetime1">
              <a:rPr lang="en-US" smtClean="0"/>
              <a:t>11/12/20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41355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1" y="2250891"/>
            <a:ext cx="5194769" cy="557784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194766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6039" y="2250892"/>
            <a:ext cx="5194770" cy="553373"/>
          </a:xfrm>
        </p:spPr>
        <p:txBody>
          <a:bodyPr anchor="ctr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6037" y="2926052"/>
            <a:ext cx="5194771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4989A-474C-40DE-95B9-011C28B71673}" type="datetime1">
              <a:rPr lang="en-US" smtClean="0"/>
              <a:t>11/12/20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5141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4ED54-5B5E-4A04-93D3-5772E3CE3818}" type="datetime1">
              <a:rPr lang="en-US" smtClean="0"/>
              <a:t>11/12/20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96776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E50D6-574B-40AF-946F-D52A04ADE379}" type="datetime1">
              <a:rPr lang="en-US" smtClean="0"/>
              <a:t>11/12/20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87000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601200"/>
            <a:ext cx="3682723" cy="5815475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857" y="933450"/>
            <a:ext cx="3031852" cy="1722419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00928" y="1179829"/>
            <a:ext cx="6650991" cy="4658216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7857" y="2836654"/>
            <a:ext cx="3031852" cy="3001392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0B919CC2-2A65-446F-B538-9E62490354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56916"/>
            <a:ext cx="2844799" cy="365125"/>
          </a:xfrm>
        </p:spPr>
        <p:txBody>
          <a:bodyPr/>
          <a:lstStyle/>
          <a:p>
            <a:fld id="{D82884F1-FFEA-405F-9602-3DCA865EDA4E}" type="datetime1">
              <a:rPr lang="en-US" smtClean="0"/>
              <a:t>11/12/20</a:t>
            </a:fld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B72412AE-119E-4982-8B24-63365EFCA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1192" y="6452590"/>
            <a:ext cx="691721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7FC4BB19-6AD1-45CF-9F99-00B109890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6456916"/>
            <a:ext cx="1052510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59785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641350"/>
            <a:ext cx="11290859" cy="3651249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998148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8DB4A-8810-4A10-AD5C-D5E2C667F5B3}" type="datetime1">
              <a:rPr lang="en-US" smtClean="0"/>
              <a:t>11/12/20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14861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2"/>
            <a:ext cx="11029616" cy="36520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6423914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ED291B17-9318-49DB-B28B-6E5994AE9581}" type="datetime1">
              <a:rPr lang="en-US" smtClean="0"/>
              <a:t>11/12/20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7168881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hf sldNum="0" hdr="0" ftr="0" dt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800" b="0" kern="1200" cap="all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6B4480E-B7FF-4481-890E-043A69AE6F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Video 3">
            <a:extLst>
              <a:ext uri="{FF2B5EF4-FFF2-40B4-BE49-F238E27FC236}">
                <a16:creationId xmlns:a16="http://schemas.microsoft.com/office/drawing/2014/main" id="{584501A5-9C3C-4175-AC51-57453D5BC288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r="-1" b="283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64C13BAB-7C00-4D21-A857-E3D41C0A2A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34797" y="1661699"/>
            <a:ext cx="3703320" cy="94997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CA7E90F-7383-4A8D-B3B2-977D30D270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34797" y="1661699"/>
            <a:ext cx="3703320" cy="94997"/>
          </a:xfrm>
          <a:prstGeom prst="rect">
            <a:avLst/>
          </a:prstGeom>
          <a:solidFill>
            <a:srgbClr val="33B589">
              <a:alpha val="4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F1FF39A-AC3C-4066-9D4C-519AA22812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35983" y="1812471"/>
            <a:ext cx="3702134" cy="3383831"/>
          </a:xfrm>
          <a:prstGeom prst="rect">
            <a:avLst/>
          </a:prstGeom>
          <a:solidFill>
            <a:schemeClr val="tx1">
              <a:alpha val="50000"/>
            </a:schemeClr>
          </a:solidFill>
          <a:ln w="63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53E7C7A-D853-434A-AA24-D8C247D80C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35983" y="1812471"/>
            <a:ext cx="3702134" cy="3383831"/>
          </a:xfrm>
          <a:prstGeom prst="rect">
            <a:avLst/>
          </a:prstGeom>
          <a:solidFill>
            <a:srgbClr val="33B589">
              <a:alpha val="40000"/>
            </a:srgbClr>
          </a:solidFill>
          <a:ln w="63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AA0F6E2-6C98-5F43-8C88-FA193FB9D6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889065" y="2324906"/>
            <a:ext cx="3403426" cy="158869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Local Drop off boxes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D6DC4AC-5F11-C040-8C76-38D4E537C1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89065" y="3945249"/>
            <a:ext cx="3403426" cy="73882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Nov 12, 2020. Utah CBRS/LTE User Group</a:t>
            </a:r>
          </a:p>
        </p:txBody>
      </p:sp>
    </p:spTree>
    <p:extLst>
      <p:ext uri="{BB962C8B-B14F-4D97-AF65-F5344CB8AC3E}">
        <p14:creationId xmlns:p14="http://schemas.microsoft.com/office/powerpoint/2010/main" val="3505986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mute="1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FABBCE0-E08C-4BBE-9FD2-E2B253D4D5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265DF7D-BCC9-8A4E-83AA-5D95AE5244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188720"/>
          </a:xfrm>
        </p:spPr>
        <p:txBody>
          <a:bodyPr>
            <a:normAutofit/>
          </a:bodyPr>
          <a:lstStyle/>
          <a:p>
            <a:r>
              <a:rPr lang="en-US">
                <a:solidFill>
                  <a:schemeClr val="tx1">
                    <a:lumMod val="85000"/>
                    <a:lumOff val="15000"/>
                  </a:schemeClr>
                </a:solidFill>
              </a:rPr>
              <a:t>3GPP CUPS – Control and user plane separation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F426BAC-43D6-468E-B6FF-167034D5CE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60727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B02D80E-5995-4C54-8387-5893C2C894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96083C8-1401-4950-AF56-E2FAFE42D6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70C4274B-8274-41E3-A0C8-2450D4EC572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85184773"/>
              </p:ext>
            </p:extLst>
          </p:nvPr>
        </p:nvGraphicFramePr>
        <p:xfrm>
          <a:off x="581025" y="2341563"/>
          <a:ext cx="11029950" cy="38142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5091158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6F29A4-DD97-C14E-B7EB-8BEA54A8EF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the drop off box (media gateway)</a:t>
            </a:r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C482CAF4-002D-F541-A1A0-A0ADC064559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25567287"/>
              </p:ext>
            </p:extLst>
          </p:nvPr>
        </p:nvGraphicFramePr>
        <p:xfrm>
          <a:off x="581192" y="2340864"/>
          <a:ext cx="11029615" cy="36344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410828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B0E843-93CB-804C-A9A0-CFD8FFF10D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TCP/IP configuration options – on your side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9F148346-FD1E-6E47-8C8B-2F5F3E51AAD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54595177"/>
              </p:ext>
            </p:extLst>
          </p:nvPr>
        </p:nvGraphicFramePr>
        <p:xfrm>
          <a:off x="581025" y="2341563"/>
          <a:ext cx="11029950" cy="36337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142567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469234-6C02-2241-B97F-DCAABC0DFD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nat</a:t>
            </a:r>
            <a:endParaRPr lang="en-US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2876D5F6-E81D-BD45-86B6-76B61ACB5A8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14216675"/>
              </p:ext>
            </p:extLst>
          </p:nvPr>
        </p:nvGraphicFramePr>
        <p:xfrm>
          <a:off x="581192" y="2340864"/>
          <a:ext cx="11029615" cy="36344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858732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7">
            <a:extLst>
              <a:ext uri="{FF2B5EF4-FFF2-40B4-BE49-F238E27FC236}">
                <a16:creationId xmlns:a16="http://schemas.microsoft.com/office/drawing/2014/main" id="{B373F125-DEF3-41D6-9918-AB21A2ACC3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9">
            <a:extLst>
              <a:ext uri="{FF2B5EF4-FFF2-40B4-BE49-F238E27FC236}">
                <a16:creationId xmlns:a16="http://schemas.microsoft.com/office/drawing/2014/main" id="{71E9F226-EB6E-48C9-ADDA-636DE4BF4E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581" y="485678"/>
            <a:ext cx="4174743" cy="5888772"/>
          </a:xfrm>
          <a:prstGeom prst="rect">
            <a:avLst/>
          </a:prstGeom>
          <a:solidFill>
            <a:srgbClr val="4653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14C5F3C-B57B-5141-973D-EB0DE5CA58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9157" y="1113764"/>
            <a:ext cx="3269749" cy="4624327"/>
          </a:xfrm>
        </p:spPr>
        <p:txBody>
          <a:bodyPr anchor="ctr"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Address range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30E21D-0C0F-784D-B448-504CE260D1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5905" y="1113764"/>
            <a:ext cx="6108179" cy="4624327"/>
          </a:xfrm>
        </p:spPr>
        <p:txBody>
          <a:bodyPr anchor="ctr">
            <a:normAutofit/>
          </a:bodyPr>
          <a:lstStyle/>
          <a:p>
            <a:r>
              <a:rPr lang="en-US" dirty="0"/>
              <a:t>IP Subnet from your network</a:t>
            </a:r>
          </a:p>
          <a:p>
            <a:pPr lvl="1"/>
            <a:r>
              <a:rPr lang="en-US" dirty="0"/>
              <a:t>Can be public or private</a:t>
            </a:r>
          </a:p>
          <a:p>
            <a:pPr lvl="1"/>
            <a:r>
              <a:rPr lang="en-US" dirty="0"/>
              <a:t>Recommended to be filtered and firewalled</a:t>
            </a:r>
          </a:p>
          <a:p>
            <a:r>
              <a:rPr lang="en-US" dirty="0"/>
              <a:t>The Media Gateway has to route traffic by design</a:t>
            </a:r>
          </a:p>
          <a:p>
            <a:pPr lvl="2"/>
            <a:r>
              <a:rPr lang="en-US" dirty="0"/>
              <a:t>You need to be able to split up the subnet</a:t>
            </a:r>
          </a:p>
          <a:p>
            <a:pPr lvl="2"/>
            <a:r>
              <a:rPr lang="en-US" dirty="0"/>
              <a:t>You may need static routes on your switches/routers</a:t>
            </a:r>
          </a:p>
          <a:p>
            <a:r>
              <a:rPr lang="en-US" dirty="0"/>
              <a:t>Allows traffic to flow both directions</a:t>
            </a:r>
          </a:p>
          <a:p>
            <a:pPr lvl="2"/>
            <a:r>
              <a:rPr lang="en-US" dirty="0"/>
              <a:t>You can remote into MiFi or Bai Cells Devices</a:t>
            </a:r>
          </a:p>
          <a:p>
            <a:pPr lvl="2"/>
            <a:r>
              <a:rPr lang="en-US" dirty="0"/>
              <a:t>You can connect cameras to DVRs</a:t>
            </a:r>
          </a:p>
          <a:p>
            <a:r>
              <a:rPr lang="en-US" dirty="0"/>
              <a:t>Allows for Static IP addresses (SIM Assignment) 	</a:t>
            </a:r>
          </a:p>
          <a:p>
            <a:r>
              <a:rPr lang="en-US" dirty="0"/>
              <a:t>Address range for dynamic assignment by the drop off box.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08790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B2676B-34E8-AF42-A7C4-FDE8EA57F5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Vmware</a:t>
            </a:r>
            <a:r>
              <a:rPr lang="en-US" dirty="0"/>
              <a:t> resources</a:t>
            </a:r>
          </a:p>
        </p:txBody>
      </p:sp>
      <p:pic>
        <p:nvPicPr>
          <p:cNvPr id="9" name="Content Placeholder 8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9BB8045F-E2CD-B943-AB3A-BB548A085F0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13285" y="2341563"/>
            <a:ext cx="9365430" cy="3633787"/>
          </a:xfrm>
        </p:spPr>
      </p:pic>
      <p:pic>
        <p:nvPicPr>
          <p:cNvPr id="11" name="Picture 10" descr="A picture containing icon&#10;&#10;Description automatically generated">
            <a:extLst>
              <a:ext uri="{FF2B5EF4-FFF2-40B4-BE49-F238E27FC236}">
                <a16:creationId xmlns:a16="http://schemas.microsoft.com/office/drawing/2014/main" id="{0C68CA54-FB58-FE43-81FE-69B5852544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7350" y="875234"/>
            <a:ext cx="7994650" cy="1240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81482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9751CB9-7B25-4EB8-9A6F-82F822549F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1317383-CF3B-4B02-9512-BECBEF6362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1D4C7A0-6DF2-4F2D-A45D-F111582974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BF3943D-BCB6-4B31-809D-A005686483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9373A6F-2E1F-4613-8E1D-D68057D29F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2377" y="601200"/>
            <a:ext cx="3707477" cy="562497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1AEDC1F-AC05-314D-9E03-7DE48D6AB8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1255" y="702155"/>
            <a:ext cx="3409783" cy="1300365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Use case – UETN Tech Summit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77BF52-4ABD-4749-A077-7A64C7C4BD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1255" y="2177142"/>
            <a:ext cx="3409782" cy="3823607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You have your Inseego Hotspot</a:t>
            </a:r>
          </a:p>
          <a:p>
            <a:pPr lvl="1"/>
            <a:r>
              <a:rPr lang="en-US">
                <a:solidFill>
                  <a:srgbClr val="FFFFFF"/>
                </a:solidFill>
              </a:rPr>
              <a:t>Tethered to your laptop for top performance</a:t>
            </a:r>
          </a:p>
          <a:p>
            <a:r>
              <a:rPr lang="en-US">
                <a:solidFill>
                  <a:srgbClr val="FFFFFF"/>
                </a:solidFill>
              </a:rPr>
              <a:t>Control traffic goes to the UETN core</a:t>
            </a:r>
          </a:p>
          <a:p>
            <a:r>
              <a:rPr lang="en-US">
                <a:solidFill>
                  <a:srgbClr val="FFFFFF"/>
                </a:solidFill>
              </a:rPr>
              <a:t>User traffic goes to your private network and drops off in your location</a:t>
            </a:r>
          </a:p>
          <a:p>
            <a:r>
              <a:rPr lang="en-US">
                <a:solidFill>
                  <a:srgbClr val="FFFFFF"/>
                </a:solidFill>
              </a:rPr>
              <a:t>No need for VPN</a:t>
            </a:r>
          </a:p>
          <a:p>
            <a:r>
              <a:rPr lang="en-US">
                <a:solidFill>
                  <a:srgbClr val="FFFFFF"/>
                </a:solidFill>
              </a:rPr>
              <a:t>You are online at your office with great performance</a:t>
            </a:r>
          </a:p>
        </p:txBody>
      </p:sp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F2696086-EF42-254D-857A-A4CE813FF1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6251" y="936141"/>
            <a:ext cx="4943462" cy="4968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98088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DividendVTI">
  <a:themeElements>
    <a:clrScheme name="AnalogousFromLightSeedRightStep">
      <a:dk1>
        <a:srgbClr val="000000"/>
      </a:dk1>
      <a:lt1>
        <a:srgbClr val="FFFFFF"/>
      </a:lt1>
      <a:dk2>
        <a:srgbClr val="412425"/>
      </a:dk2>
      <a:lt2>
        <a:srgbClr val="E8E2E4"/>
      </a:lt2>
      <a:accent1>
        <a:srgbClr val="33B589"/>
      </a:accent1>
      <a:accent2>
        <a:srgbClr val="2FB1BC"/>
      </a:accent2>
      <a:accent3>
        <a:srgbClr val="5DA5ED"/>
      </a:accent3>
      <a:accent4>
        <a:srgbClr val="4E5BEB"/>
      </a:accent4>
      <a:accent5>
        <a:srgbClr val="986EEE"/>
      </a:accent5>
      <a:accent6>
        <a:srgbClr val="C34EEB"/>
      </a:accent6>
      <a:hlink>
        <a:srgbClr val="AE6981"/>
      </a:hlink>
      <a:folHlink>
        <a:srgbClr val="7F7F7F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VTI" id="{97558BDE-0B66-457C-BB6F-7B1B22DAA9B8}" vid="{F53508A3-AC60-448A-AF37-934D5F1A0D5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349</Words>
  <Application>Microsoft Macintosh PowerPoint</Application>
  <PresentationFormat>Widescreen</PresentationFormat>
  <Paragraphs>47</Paragraphs>
  <Slides>8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Gill Sans MT</vt:lpstr>
      <vt:lpstr>Wingdings 2</vt:lpstr>
      <vt:lpstr>DividendVTI</vt:lpstr>
      <vt:lpstr>Local Drop off boxes</vt:lpstr>
      <vt:lpstr>3GPP CUPS – Control and user plane separation </vt:lpstr>
      <vt:lpstr>What is the drop off box (media gateway)</vt:lpstr>
      <vt:lpstr>TCP/IP configuration options – on your side</vt:lpstr>
      <vt:lpstr>nat</vt:lpstr>
      <vt:lpstr>Address range</vt:lpstr>
      <vt:lpstr>Vmware resources</vt:lpstr>
      <vt:lpstr>Use case – UETN Tech Summit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Local Drop off boxes</dc:title>
  <dc:creator>Eyre, Jason</dc:creator>
  <cp:lastModifiedBy>Eyre, Jason</cp:lastModifiedBy>
  <cp:revision>2</cp:revision>
  <dcterms:created xsi:type="dcterms:W3CDTF">2020-11-12T21:28:14Z</dcterms:created>
  <dcterms:modified xsi:type="dcterms:W3CDTF">2020-11-12T23:46:19Z</dcterms:modified>
</cp:coreProperties>
</file>