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55" r:id="rId2"/>
    <p:sldId id="387" r:id="rId3"/>
    <p:sldId id="355" r:id="rId4"/>
    <p:sldId id="356" r:id="rId5"/>
    <p:sldId id="388" r:id="rId6"/>
    <p:sldId id="358" r:id="rId7"/>
    <p:sldId id="359" r:id="rId8"/>
    <p:sldId id="389" r:id="rId9"/>
    <p:sldId id="361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43"/>
  </p:normalViewPr>
  <p:slideViewPr>
    <p:cSldViewPr>
      <p:cViewPr varScale="1">
        <p:scale>
          <a:sx n="117" d="100"/>
          <a:sy n="117" d="100"/>
        </p:scale>
        <p:origin x="184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D6778-35D2-40E3-9EDC-BD4148D95964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13A4-BB3B-493C-81D5-C4D723DE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B0D8D-CD0D-489D-ADD2-83E64F783F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3352">
            <a:off x="10866967" y="5949951"/>
            <a:ext cx="1219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535349"/>
      </p:ext>
    </p:extLst>
  </p:cSld>
  <p:clrMapOvr>
    <a:masterClrMapping/>
  </p:clrMapOvr>
  <p:transition spd="med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C111-3F05-4834-8CFA-819D0DEAA4F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A5E8-C0EF-43EB-B5B6-7D84CB6B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5572779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Introduction to Lessons</a:t>
            </a:r>
            <a:endParaRPr lang="en-US" altLang="en-US" sz="2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003635" y="-2923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003635" y="-4447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7174" name="Content Placeholder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92250"/>
            <a:ext cx="2895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895476"/>
            <a:ext cx="20447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95476"/>
            <a:ext cx="2133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0" y="247650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/>
              <a:t>Prevention </a:t>
            </a:r>
            <a:r>
              <a:rPr lang="en-US" altLang="en-US" sz="3600" dirty="0" smtClean="0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202697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5572779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Thank You</a:t>
            </a:r>
            <a:endParaRPr lang="en-US" altLang="en-US" sz="2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003635" y="-2923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003635" y="-4447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7174" name="Content Placeholder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92250"/>
            <a:ext cx="2895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895476"/>
            <a:ext cx="20447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95476"/>
            <a:ext cx="2133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0" y="247650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/>
              <a:t>Prevention </a:t>
            </a:r>
            <a:r>
              <a:rPr lang="en-US" altLang="en-US" sz="3600" dirty="0" smtClean="0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4901528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-8597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PD Lessons </a:t>
            </a:r>
            <a:r>
              <a:rPr lang="en-US" dirty="0" smtClean="0">
                <a:latin typeface="Arial Black" panose="020B0A04020102020204" pitchFamily="34" charset="0"/>
              </a:rPr>
              <a:t>Overview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 meets grand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624" y="-1"/>
            <a:ext cx="5632704" cy="4220573"/>
          </a:xfrm>
          <a:prstGeom prst="rect">
            <a:avLst/>
          </a:prstGeom>
        </p:spPr>
      </p:pic>
      <p:pic>
        <p:nvPicPr>
          <p:cNvPr id="3" name="Picture 2" descr="PD in Daggett County 020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7265" y="26045"/>
            <a:ext cx="4364736" cy="6831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206241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request PD for your activity, call Verne:</a:t>
            </a:r>
          </a:p>
          <a:p>
            <a:pPr algn="ctr"/>
            <a:r>
              <a:rPr lang="en-US" sz="3600" dirty="0"/>
              <a:t>801-538-7713</a:t>
            </a:r>
          </a:p>
        </p:txBody>
      </p:sp>
    </p:spTree>
    <p:extLst>
      <p:ext uri="{BB962C8B-B14F-4D97-AF65-F5344CB8AC3E}">
        <p14:creationId xmlns:p14="http://schemas.microsoft.com/office/powerpoint/2010/main" val="16593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PD Logos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87" y="2182368"/>
            <a:ext cx="3590346" cy="3633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63" y="2182368"/>
            <a:ext cx="3912694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-13474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The Three </a:t>
            </a:r>
            <a:r>
              <a:rPr lang="en-US" dirty="0" smtClean="0">
                <a:latin typeface="Arial Black" panose="020B0A04020102020204" pitchFamily="34" charset="0"/>
              </a:rPr>
              <a:t>Cs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5125"/>
            <a:ext cx="122682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The 3 Cs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25" y="1584799"/>
            <a:ext cx="4058550" cy="5169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7714486">
            <a:off x="24384" y="2877311"/>
            <a:ext cx="4352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rial Black" panose="020B0A04020102020204" pitchFamily="34" charset="0"/>
              </a:rPr>
              <a:t>Rights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399596">
            <a:off x="7244111" y="3444223"/>
            <a:ext cx="6211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rial Black" panose="020B0A04020102020204" pitchFamily="34" charset="0"/>
              </a:rPr>
              <a:t>Responsibility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6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Review First Few Lessons.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9" y="1715875"/>
            <a:ext cx="551126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-22009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Increasing Your </a:t>
            </a:r>
            <a:r>
              <a:rPr lang="en-US" dirty="0" smtClean="0">
                <a:latin typeface="Arial Black" panose="020B0A04020102020204" pitchFamily="34" charset="0"/>
              </a:rPr>
              <a:t>Value Video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Discuss What Increasing Your Value Means to You.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d1zlh37f1ep3tj.cloudfront.net/wp/wblob/54592E651337D2/51C/4CD65/bMgrEycvxBMhXiRz3mYtyA/Increase-your-value-300x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999" y="1813836"/>
            <a:ext cx="7704814" cy="46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6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54</Words>
  <Application>Microsoft Macintosh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Black</vt:lpstr>
      <vt:lpstr>Calibri</vt:lpstr>
      <vt:lpstr>Arial</vt:lpstr>
      <vt:lpstr>Office Theme</vt:lpstr>
      <vt:lpstr>PowerPoint Presentation</vt:lpstr>
      <vt:lpstr>PD Lessons Overview Video</vt:lpstr>
      <vt:lpstr>PowerPoint Presentation</vt:lpstr>
      <vt:lpstr>PD Logos</vt:lpstr>
      <vt:lpstr>The Three Cs Video</vt:lpstr>
      <vt:lpstr>The 3 Cs</vt:lpstr>
      <vt:lpstr>Review First Few Lessons.</vt:lpstr>
      <vt:lpstr>Increasing Your Value Video</vt:lpstr>
      <vt:lpstr>Discuss What Increasing Your Value Means to You.</vt:lpstr>
      <vt:lpstr>PowerPoint Presentation</vt:lpstr>
    </vt:vector>
  </TitlesOfParts>
  <Company>Utah State Office of Education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Larsen, Verne</dc:creator>
  <cp:lastModifiedBy>Michelle Dumas</cp:lastModifiedBy>
  <cp:revision>113</cp:revision>
  <dcterms:created xsi:type="dcterms:W3CDTF">2015-08-27T21:09:16Z</dcterms:created>
  <dcterms:modified xsi:type="dcterms:W3CDTF">2016-10-24T17:01:52Z</dcterms:modified>
</cp:coreProperties>
</file>