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55" r:id="rId2"/>
    <p:sldId id="398" r:id="rId3"/>
    <p:sldId id="400" r:id="rId4"/>
    <p:sldId id="401" r:id="rId5"/>
    <p:sldId id="404" r:id="rId6"/>
    <p:sldId id="405" r:id="rId7"/>
    <p:sldId id="402" r:id="rId8"/>
    <p:sldId id="407" r:id="rId9"/>
    <p:sldId id="410" r:id="rId10"/>
    <p:sldId id="4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6" autoAdjust="0"/>
    <p:restoredTop sz="94671"/>
  </p:normalViewPr>
  <p:slideViewPr>
    <p:cSldViewPr>
      <p:cViewPr varScale="1">
        <p:scale>
          <a:sx n="91" d="100"/>
          <a:sy n="91" d="100"/>
        </p:scale>
        <p:origin x="42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D6778-35D2-40E3-9EDC-BD4148D95964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13A4-BB3B-493C-81D5-C4D723D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6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2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0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C111-3F05-4834-8CFA-819D0DEAA4F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A5E8-C0EF-43EB-B5B6-7D84CB6B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5572779"/>
            <a:ext cx="12191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Lesson 2 – Bugs or Rocks</a:t>
            </a: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6003635" y="-2923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6003635" y="-4447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174" name="Content Placeholder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492250"/>
            <a:ext cx="28956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1895476"/>
            <a:ext cx="20447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1895476"/>
            <a:ext cx="2133600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3"/>
          <p:cNvSpPr txBox="1">
            <a:spLocks noChangeArrowheads="1"/>
          </p:cNvSpPr>
          <p:nvPr/>
        </p:nvSpPr>
        <p:spPr bwMode="auto">
          <a:xfrm>
            <a:off x="0" y="247650"/>
            <a:ext cx="12191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/>
              <a:t>Prevention </a:t>
            </a:r>
            <a:r>
              <a:rPr lang="en-US" altLang="en-US" sz="3600" dirty="0" smtClean="0"/>
              <a:t>Dimensions</a:t>
            </a:r>
          </a:p>
        </p:txBody>
      </p:sp>
    </p:spTree>
    <p:extLst>
      <p:ext uri="{BB962C8B-B14F-4D97-AF65-F5344CB8AC3E}">
        <p14:creationId xmlns:p14="http://schemas.microsoft.com/office/powerpoint/2010/main" val="34067728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16" y="874164"/>
            <a:ext cx="7260336" cy="54382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5200" y="2819400"/>
            <a:ext cx="51054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8960" y="2716122"/>
            <a:ext cx="51860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Review Lesson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54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29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King Tut </a:t>
            </a:r>
            <a:r>
              <a:rPr lang="en-US" sz="6000" dirty="0" smtClean="0">
                <a:latin typeface="Arial Black" panose="020B0A04020102020204" pitchFamily="34" charset="0"/>
              </a:rPr>
              <a:t>Shuffle Video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Bugs </a:t>
            </a:r>
            <a:r>
              <a:rPr lang="en-US" dirty="0" smtClean="0">
                <a:latin typeface="Arial Black" panose="020B0A04020102020204" pitchFamily="34" charset="0"/>
              </a:rPr>
              <a:t>Introduction Video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53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Model a </a:t>
            </a:r>
            <a:r>
              <a:rPr lang="en-US" sz="6000" dirty="0">
                <a:latin typeface="Arial Black" panose="020B0A04020102020204" pitchFamily="34" charset="0"/>
              </a:rPr>
              <a:t>Learning Objective from Lesson #2</a:t>
            </a:r>
            <a:br>
              <a:rPr lang="en-US" sz="6000" dirty="0">
                <a:latin typeface="Arial Black" panose="020B0A04020102020204" pitchFamily="34" charset="0"/>
              </a:rPr>
            </a:br>
            <a:endParaRPr lang="en-US" sz="60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274" y="2465098"/>
            <a:ext cx="5509452" cy="34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2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Bug </a:t>
            </a:r>
            <a:r>
              <a:rPr lang="en-US" dirty="0" smtClean="0">
                <a:latin typeface="Arial Black" panose="020B0A04020102020204" pitchFamily="34" charset="0"/>
              </a:rPr>
              <a:t>Fixes Video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Review Video Clip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215" y="5518204"/>
            <a:ext cx="9867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How does developing life skills students away from negative behaviors?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379" y="1458929"/>
            <a:ext cx="5503090" cy="383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1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Helpful Heroes!!!!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762" y="2011681"/>
            <a:ext cx="8258476" cy="41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6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Bugs in </a:t>
            </a:r>
            <a:r>
              <a:rPr lang="en-US" dirty="0" smtClean="0">
                <a:latin typeface="Arial Black" panose="020B0A04020102020204" pitchFamily="34" charset="0"/>
              </a:rPr>
              <a:t>Classroom Video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Rocks in </a:t>
            </a:r>
            <a:r>
              <a:rPr lang="en-US" dirty="0" smtClean="0">
                <a:latin typeface="Arial Black" panose="020B0A04020102020204" pitchFamily="34" charset="0"/>
              </a:rPr>
              <a:t>Classroom Video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54</Words>
  <Application>Microsoft Macintosh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Black</vt:lpstr>
      <vt:lpstr>Calibri</vt:lpstr>
      <vt:lpstr>Arial</vt:lpstr>
      <vt:lpstr>Office Theme</vt:lpstr>
      <vt:lpstr>PowerPoint Presentation</vt:lpstr>
      <vt:lpstr>King Tut Shuffle Video</vt:lpstr>
      <vt:lpstr>Bugs Introduction Video</vt:lpstr>
      <vt:lpstr>Model a Learning Objective from Lesson #2 </vt:lpstr>
      <vt:lpstr>Bug Fixes Video</vt:lpstr>
      <vt:lpstr>Review Video Clip</vt:lpstr>
      <vt:lpstr>Helpful Heroes!!!!</vt:lpstr>
      <vt:lpstr>Bugs in Classroom Video</vt:lpstr>
      <vt:lpstr>Rocks in Classroom Video</vt:lpstr>
      <vt:lpstr>PowerPoint Presentation</vt:lpstr>
    </vt:vector>
  </TitlesOfParts>
  <Company>Utah State Office of Education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Verne</dc:creator>
  <cp:lastModifiedBy>Michelle Dumas</cp:lastModifiedBy>
  <cp:revision>117</cp:revision>
  <dcterms:created xsi:type="dcterms:W3CDTF">2015-08-27T21:09:16Z</dcterms:created>
  <dcterms:modified xsi:type="dcterms:W3CDTF">2016-10-24T20:19:22Z</dcterms:modified>
</cp:coreProperties>
</file>