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55" r:id="rId2"/>
    <p:sldId id="413" r:id="rId3"/>
    <p:sldId id="415" r:id="rId4"/>
    <p:sldId id="416" r:id="rId5"/>
    <p:sldId id="417" r:id="rId6"/>
    <p:sldId id="408" r:id="rId7"/>
    <p:sldId id="420" r:id="rId8"/>
    <p:sldId id="418" r:id="rId9"/>
    <p:sldId id="422" r:id="rId10"/>
    <p:sldId id="424" r:id="rId11"/>
    <p:sldId id="426" r:id="rId12"/>
    <p:sldId id="427" r:id="rId13"/>
    <p:sldId id="4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1" autoAdjust="0"/>
    <p:restoredTop sz="94643"/>
  </p:normalViewPr>
  <p:slideViewPr>
    <p:cSldViewPr>
      <p:cViewPr varScale="1">
        <p:scale>
          <a:sx n="117" d="100"/>
          <a:sy n="117" d="100"/>
        </p:scale>
        <p:origin x="184" y="2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D6778-35D2-40E3-9EDC-BD4148D95964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913A4-BB3B-493C-81D5-C4D723DE3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6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9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6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0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0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0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9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5572779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Lesson 2 – Builders and Breakers</a:t>
            </a: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6003635" y="-29238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6003635" y="-44478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7174" name="Content Placeholder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92250"/>
            <a:ext cx="28956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895476"/>
            <a:ext cx="2044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895476"/>
            <a:ext cx="21336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3"/>
          <p:cNvSpPr txBox="1">
            <a:spLocks noChangeArrowheads="1"/>
          </p:cNvSpPr>
          <p:nvPr/>
        </p:nvSpPr>
        <p:spPr bwMode="auto">
          <a:xfrm>
            <a:off x="0" y="247650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/>
              <a:t>Prevention </a:t>
            </a:r>
            <a:r>
              <a:rPr lang="en-US" altLang="en-US" sz="3600" dirty="0" smtClean="0"/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16587371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IALAC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Builder </a:t>
            </a:r>
            <a:r>
              <a:rPr lang="en-US" dirty="0" smtClean="0">
                <a:latin typeface="Arial Black" panose="020B0A04020102020204" pitchFamily="34" charset="0"/>
              </a:rPr>
              <a:t>Booklet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Discussion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5322" y="5301983"/>
            <a:ext cx="8441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smtClean="0">
                <a:latin typeface="Arial Black" panose="020B0A04020102020204" pitchFamily="34" charset="0"/>
              </a:rPr>
              <a:t>How </a:t>
            </a:r>
            <a:r>
              <a:rPr lang="en-US" sz="3200" dirty="0">
                <a:latin typeface="Arial Black" panose="020B0A04020102020204" pitchFamily="34" charset="0"/>
              </a:rPr>
              <a:t>your school could use this lesson to be better builders.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80" y="1508760"/>
            <a:ext cx="7161246" cy="36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5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874164"/>
            <a:ext cx="7260336" cy="54382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5200" y="2819400"/>
            <a:ext cx="5105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8960" y="2716122"/>
            <a:ext cx="51860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Review Lesson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48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Builder </a:t>
            </a:r>
            <a:r>
              <a:rPr lang="en-US" dirty="0" smtClean="0">
                <a:latin typeface="Arial Black" panose="020B0A04020102020204" pitchFamily="34" charset="0"/>
              </a:rPr>
              <a:t>Introduction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Learn About </a:t>
            </a:r>
            <a:r>
              <a:rPr lang="en-US" dirty="0" smtClean="0">
                <a:latin typeface="Arial Black" panose="020B0A04020102020204" pitchFamily="34" charset="0"/>
              </a:rPr>
              <a:t>Bullying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Review Video Clip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215" y="5518204"/>
            <a:ext cx="986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Thoughts/Comments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757" y="1523721"/>
            <a:ext cx="3994483" cy="39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7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29" y="12454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Model a </a:t>
            </a:r>
            <a:r>
              <a:rPr lang="en-US" sz="6000" dirty="0">
                <a:latin typeface="Arial Black" panose="020B0A04020102020204" pitchFamily="34" charset="0"/>
              </a:rPr>
              <a:t>Learning Objective from Lesson #3</a:t>
            </a:r>
            <a:br>
              <a:rPr lang="en-US" sz="6000" dirty="0">
                <a:latin typeface="Arial Black" panose="020B0A04020102020204" pitchFamily="34" charset="0"/>
              </a:rPr>
            </a:b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274" y="2800337"/>
            <a:ext cx="5509452" cy="34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Activity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307" y="1690688"/>
            <a:ext cx="4947385" cy="46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9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Impact Team “Rumors</a:t>
            </a:r>
            <a:r>
              <a:rPr lang="en-US" dirty="0" smtClean="0">
                <a:latin typeface="Arial Black" panose="020B0A04020102020204" pitchFamily="34" charset="0"/>
              </a:rPr>
              <a:t>”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6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752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Thoughts/Comments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6200" y="51784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What strategies would work best in my classroom to help students be a builder, not a breaker?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60" y="1400848"/>
            <a:ext cx="3749039" cy="35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6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Fox Hollow Elementary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FOX_HOLLOW_REVI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79</Words>
  <Application>Microsoft Macintosh PowerPoint</Application>
  <PresentationFormat>Widescreen</PresentationFormat>
  <Paragraphs>18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 Black</vt:lpstr>
      <vt:lpstr>Calibri</vt:lpstr>
      <vt:lpstr>Arial</vt:lpstr>
      <vt:lpstr>Office Theme</vt:lpstr>
      <vt:lpstr>PowerPoint Presentation</vt:lpstr>
      <vt:lpstr>Builder Introduction Video</vt:lpstr>
      <vt:lpstr>Learn About Bullying Video</vt:lpstr>
      <vt:lpstr>Review Video Clip</vt:lpstr>
      <vt:lpstr>Model a Learning Objective from Lesson #3 </vt:lpstr>
      <vt:lpstr>Activity</vt:lpstr>
      <vt:lpstr>Impact Team “Rumors” Video</vt:lpstr>
      <vt:lpstr>Thoughts/Comments</vt:lpstr>
      <vt:lpstr>Fox Hollow Elementary</vt:lpstr>
      <vt:lpstr>IALAC Video</vt:lpstr>
      <vt:lpstr>Builder Booklet Video</vt:lpstr>
      <vt:lpstr>Discussion</vt:lpstr>
      <vt:lpstr>PowerPoint Presentation</vt:lpstr>
    </vt:vector>
  </TitlesOfParts>
  <Company>Utah State Office of Education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Larsen, Verne</dc:creator>
  <cp:lastModifiedBy>Michelle Dumas</cp:lastModifiedBy>
  <cp:revision>118</cp:revision>
  <dcterms:created xsi:type="dcterms:W3CDTF">2015-08-27T21:09:16Z</dcterms:created>
  <dcterms:modified xsi:type="dcterms:W3CDTF">2016-10-24T20:32:04Z</dcterms:modified>
</cp:coreProperties>
</file>