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57" r:id="rId2"/>
    <p:sldId id="258" r:id="rId3"/>
    <p:sldId id="260" r:id="rId4"/>
    <p:sldId id="261" r:id="rId5"/>
    <p:sldId id="262" r:id="rId6"/>
    <p:sldId id="263" r:id="rId7"/>
    <p:sldId id="264" r:id="rId8"/>
    <p:sldId id="259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4" d="100"/>
          <a:sy n="84" d="100"/>
        </p:scale>
        <p:origin x="-180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A6BB9D-14B7-6B41-AF98-49CE632A85CA}" type="datetimeFigureOut">
              <a:rPr lang="en-US" smtClean="0"/>
              <a:t>4/1/14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6A0ED0-3339-F54A-A2CE-CC108414B3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5162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Teachers always</a:t>
            </a:r>
            <a:r>
              <a:rPr lang="en-US" baseline="0" dirty="0" smtClean="0"/>
              <a:t> need time to discover and think about how to implement.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6A0ED0-3339-F54A-A2CE-CC108414B34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6593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84BCC-AF92-FD47-85BC-C40B79A4FAAC}" type="datetimeFigureOut">
              <a:rPr lang="en-US" smtClean="0"/>
              <a:t>3/31/14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F01C9-25C0-634F-8984-5A76C1BBD5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4194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84BCC-AF92-FD47-85BC-C40B79A4FAAC}" type="datetimeFigureOut">
              <a:rPr lang="en-US" smtClean="0"/>
              <a:t>3/31/14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F01C9-25C0-634F-8984-5A76C1BBD5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3187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84BCC-AF92-FD47-85BC-C40B79A4FAAC}" type="datetimeFigureOut">
              <a:rPr lang="en-US" smtClean="0"/>
              <a:t>3/31/14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F01C9-25C0-634F-8984-5A76C1BBD5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8991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84BCC-AF92-FD47-85BC-C40B79A4FAAC}" type="datetimeFigureOut">
              <a:rPr lang="en-US" smtClean="0"/>
              <a:t>3/31/14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F01C9-25C0-634F-8984-5A76C1BBD5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162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84BCC-AF92-FD47-85BC-C40B79A4FAAC}" type="datetimeFigureOut">
              <a:rPr lang="en-US" smtClean="0"/>
              <a:t>3/31/14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F01C9-25C0-634F-8984-5A76C1BBD5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8204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84BCC-AF92-FD47-85BC-C40B79A4FAAC}" type="datetimeFigureOut">
              <a:rPr lang="en-US" smtClean="0"/>
              <a:t>3/31/14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F01C9-25C0-634F-8984-5A76C1BBD5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1200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84BCC-AF92-FD47-85BC-C40B79A4FAAC}" type="datetimeFigureOut">
              <a:rPr lang="en-US" smtClean="0"/>
              <a:t>3/31/14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F01C9-25C0-634F-8984-5A76C1BBD5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1949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84BCC-AF92-FD47-85BC-C40B79A4FAAC}" type="datetimeFigureOut">
              <a:rPr lang="en-US" smtClean="0"/>
              <a:t>3/31/14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F01C9-25C0-634F-8984-5A76C1BBD5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0958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84BCC-AF92-FD47-85BC-C40B79A4FAAC}" type="datetimeFigureOut">
              <a:rPr lang="en-US" smtClean="0"/>
              <a:t>3/31/14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F01C9-25C0-634F-8984-5A76C1BBD5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802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84BCC-AF92-FD47-85BC-C40B79A4FAAC}" type="datetimeFigureOut">
              <a:rPr lang="en-US" smtClean="0"/>
              <a:t>3/31/14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F01C9-25C0-634F-8984-5A76C1BBD5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8712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84BCC-AF92-FD47-85BC-C40B79A4FAAC}" type="datetimeFigureOut">
              <a:rPr lang="en-US" smtClean="0"/>
              <a:t>3/31/14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F01C9-25C0-634F-8984-5A76C1BBD5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2388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uen-ppt-bg.jpg"/>
          <p:cNvPicPr>
            <a:picLocks noChangeAspect="1"/>
          </p:cNvPicPr>
          <p:nvPr userDrawn="1"/>
        </p:nvPicPr>
        <p:blipFill>
          <a:blip r:embed="rId1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884BCC-AF92-FD47-85BC-C40B79A4FAAC}" type="datetimeFigureOut">
              <a:rPr lang="en-US" smtClean="0"/>
              <a:t>3/31/14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0F01C9-25C0-634F-8984-5A76C1BBD5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7656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>
              <a:lumMod val="65000"/>
              <a:lumOff val="35000"/>
            </a:schemeClr>
          </a:solidFill>
          <a:latin typeface="Century Gothic"/>
          <a:ea typeface="+mj-ea"/>
          <a:cs typeface="Century Gothic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Wingdings" charset="2"/>
        <a:buChar char="§"/>
        <a:defRPr sz="3200" kern="1200">
          <a:solidFill>
            <a:srgbClr val="595959"/>
          </a:solidFill>
          <a:latin typeface="Century Gothic"/>
          <a:ea typeface="+mn-ea"/>
          <a:cs typeface="Century Gothic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rgbClr val="595959"/>
          </a:solidFill>
          <a:latin typeface="Century Gothic"/>
          <a:ea typeface="+mn-ea"/>
          <a:cs typeface="Century Gothic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595959"/>
          </a:solidFill>
          <a:latin typeface="Century Gothic"/>
          <a:ea typeface="+mn-ea"/>
          <a:cs typeface="Century Gothic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595959"/>
          </a:solidFill>
          <a:latin typeface="Century Gothic"/>
          <a:ea typeface="+mn-ea"/>
          <a:cs typeface="Century Gothic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rgbClr val="595959"/>
          </a:solidFill>
          <a:latin typeface="Century Gothic"/>
          <a:ea typeface="+mn-ea"/>
          <a:cs typeface="Century Gothic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Relationship Id="rId3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uen-ppt-b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Picture 5" descr="uenlogo_rgb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8017" y="5785978"/>
            <a:ext cx="1633728" cy="95097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1350668"/>
            <a:ext cx="9144000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Five Things You Didn’t Know About </a:t>
            </a:r>
            <a:r>
              <a:rPr lang="en-US" sz="5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eMedia</a:t>
            </a:r>
            <a:endParaRPr lang="en-US" sz="5400" dirty="0">
              <a:solidFill>
                <a:schemeClr val="tx1">
                  <a:lumMod val="65000"/>
                  <a:lumOff val="35000"/>
                </a:schemeClr>
              </a:solidFill>
              <a:latin typeface="Century Gothic"/>
              <a:cs typeface="Century Gothic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14605" y="4163083"/>
            <a:ext cx="349561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entury Gothic"/>
                <a:cs typeface="Century Gothic"/>
              </a:rPr>
              <a:t>u</a:t>
            </a:r>
            <a:r>
              <a:rPr lang="en-US" sz="40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/>
                <a:cs typeface="Century Gothic"/>
              </a:rPr>
              <a:t>en.org</a:t>
            </a:r>
            <a:r>
              <a:rPr lang="en-US" sz="4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/>
                <a:cs typeface="Century Gothic"/>
              </a:rPr>
              <a:t>/</a:t>
            </a:r>
            <a:r>
              <a:rPr lang="en-US" sz="40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/>
                <a:cs typeface="Century Gothic"/>
              </a:rPr>
              <a:t>ucet</a:t>
            </a:r>
            <a:endParaRPr lang="en-US" sz="4000" dirty="0">
              <a:solidFill>
                <a:schemeClr val="tx1">
                  <a:lumMod val="50000"/>
                  <a:lumOff val="50000"/>
                </a:schemeClr>
              </a:solidFill>
              <a:latin typeface="Century Gothic"/>
              <a:cs typeface="Century Gothic"/>
            </a:endParaRPr>
          </a:p>
        </p:txBody>
      </p:sp>
      <p:pic>
        <p:nvPicPr>
          <p:cNvPr id="2" name="Picture 1" descr="emedia_logo_horiz_rgb.psd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20446"/>
            <a:ext cx="4686300" cy="1016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4455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uen-ppt-bg2.jpg"/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Content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33147" y="1595538"/>
            <a:ext cx="7310853" cy="4525963"/>
          </a:xfrm>
        </p:spPr>
        <p:txBody>
          <a:bodyPr/>
          <a:lstStyle/>
          <a:p>
            <a:r>
              <a:rPr lang="en-US" dirty="0" smtClean="0"/>
              <a:t>Math Shorts!</a:t>
            </a:r>
          </a:p>
          <a:p>
            <a:r>
              <a:rPr lang="en-US" dirty="0" smtClean="0"/>
              <a:t>PBS – Daniel Tiger, </a:t>
            </a:r>
            <a:r>
              <a:rPr lang="en-US" dirty="0" err="1" smtClean="0"/>
              <a:t>Mathematica</a:t>
            </a:r>
            <a:r>
              <a:rPr lang="en-US" dirty="0" smtClean="0"/>
              <a:t>, Great Museums, </a:t>
            </a:r>
            <a:r>
              <a:rPr lang="en-US" dirty="0"/>
              <a:t>Constitution USA with Peter </a:t>
            </a:r>
            <a:r>
              <a:rPr lang="en-US" dirty="0" err="1" smtClean="0"/>
              <a:t>Sagal</a:t>
            </a:r>
            <a:r>
              <a:rPr lang="en-US" dirty="0" smtClean="0"/>
              <a:t>, The National Parks</a:t>
            </a:r>
          </a:p>
          <a:p>
            <a:r>
              <a:rPr lang="en-US" dirty="0" smtClean="0"/>
              <a:t>UIMC+ - Freedom Seekers, </a:t>
            </a:r>
            <a:r>
              <a:rPr lang="en-US" dirty="0" err="1" smtClean="0"/>
              <a:t>Trendmakers</a:t>
            </a:r>
            <a:r>
              <a:rPr lang="en-US" dirty="0" smtClean="0"/>
              <a:t>, Weston Woods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02405" y="1597869"/>
            <a:ext cx="2487478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1</a:t>
            </a:r>
            <a:endParaRPr lang="en-US" sz="30000" dirty="0">
              <a:solidFill>
                <a:schemeClr val="tx1">
                  <a:lumMod val="65000"/>
                  <a:lumOff val="35000"/>
                </a:schemeClr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3037003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uen-ppt-bg2.jpg"/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Tutorial Videos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02405" y="1597869"/>
            <a:ext cx="2487478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2</a:t>
            </a:r>
            <a:endParaRPr lang="en-US" sz="30000" dirty="0">
              <a:solidFill>
                <a:schemeClr val="tx1">
                  <a:lumMod val="65000"/>
                  <a:lumOff val="35000"/>
                </a:schemeClr>
              </a:solidFill>
              <a:latin typeface="Century Gothic"/>
              <a:cs typeface="Century Gothic"/>
            </a:endParaRPr>
          </a:p>
        </p:txBody>
      </p:sp>
      <p:pic>
        <p:nvPicPr>
          <p:cNvPr id="6" name="Picture 5" descr="Screen Shot 2014-04-01 at 2.55.28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0864" y="2373559"/>
            <a:ext cx="5219700" cy="303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56521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uen-ppt-bg2.jpg"/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Effective Teaching Strategies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89883" y="1597870"/>
            <a:ext cx="6354117" cy="4419180"/>
          </a:xfrm>
        </p:spPr>
        <p:txBody>
          <a:bodyPr/>
          <a:lstStyle/>
          <a:p>
            <a:r>
              <a:rPr lang="en-US" dirty="0" err="1" smtClean="0"/>
              <a:t>uen.org</a:t>
            </a:r>
            <a:r>
              <a:rPr lang="en-US" dirty="0" smtClean="0"/>
              <a:t>/</a:t>
            </a:r>
            <a:r>
              <a:rPr lang="en-US" dirty="0" err="1" smtClean="0"/>
              <a:t>emedia</a:t>
            </a:r>
            <a:endParaRPr lang="en-US" dirty="0" smtClean="0"/>
          </a:p>
          <a:p>
            <a:r>
              <a:rPr lang="en-US" dirty="0" smtClean="0"/>
              <a:t>Preview videos for appropriateness</a:t>
            </a:r>
          </a:p>
          <a:p>
            <a:r>
              <a:rPr lang="en-US" dirty="0" smtClean="0"/>
              <a:t>Take advantage of CC</a:t>
            </a:r>
          </a:p>
          <a:p>
            <a:r>
              <a:rPr lang="en-US" dirty="0" smtClean="0"/>
              <a:t>Stop, pause and discuss</a:t>
            </a:r>
          </a:p>
          <a:p>
            <a:r>
              <a:rPr lang="en-US" dirty="0" smtClean="0"/>
              <a:t>Use in a flipped model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02405" y="1597869"/>
            <a:ext cx="2487478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3</a:t>
            </a:r>
            <a:endParaRPr lang="en-US" sz="30000" dirty="0">
              <a:solidFill>
                <a:schemeClr val="tx1">
                  <a:lumMod val="65000"/>
                  <a:lumOff val="35000"/>
                </a:schemeClr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6156553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uen-ppt-bg2.jpg"/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Many Ways to Access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98440" y="1597869"/>
            <a:ext cx="6645560" cy="4525963"/>
          </a:xfrm>
        </p:spPr>
        <p:txBody>
          <a:bodyPr/>
          <a:lstStyle/>
          <a:p>
            <a:r>
              <a:rPr lang="en-US" dirty="0" err="1"/>
              <a:t>u</a:t>
            </a:r>
            <a:r>
              <a:rPr lang="en-US" dirty="0" err="1" smtClean="0"/>
              <a:t>en.org</a:t>
            </a:r>
            <a:r>
              <a:rPr lang="en-US" dirty="0" smtClean="0"/>
              <a:t>/</a:t>
            </a:r>
            <a:r>
              <a:rPr lang="en-US" dirty="0" err="1" smtClean="0"/>
              <a:t>emedia</a:t>
            </a:r>
            <a:endParaRPr lang="en-US" dirty="0" smtClean="0"/>
          </a:p>
          <a:p>
            <a:r>
              <a:rPr lang="en-US" dirty="0" smtClean="0"/>
              <a:t>Pioneer Online Library</a:t>
            </a:r>
          </a:p>
          <a:p>
            <a:r>
              <a:rPr lang="en-US" dirty="0" smtClean="0"/>
              <a:t>Preschool Pioneer</a:t>
            </a:r>
          </a:p>
          <a:p>
            <a:r>
              <a:rPr lang="en-US" dirty="0" err="1" smtClean="0"/>
              <a:t>my.uen</a:t>
            </a:r>
            <a:endParaRPr lang="en-US" dirty="0" smtClean="0"/>
          </a:p>
          <a:p>
            <a:r>
              <a:rPr lang="en-US" dirty="0" smtClean="0"/>
              <a:t>Canvas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02405" y="1597869"/>
            <a:ext cx="2487478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4</a:t>
            </a:r>
            <a:endParaRPr lang="en-US" sz="30000" dirty="0">
              <a:solidFill>
                <a:schemeClr val="tx1">
                  <a:lumMod val="65000"/>
                  <a:lumOff val="35000"/>
                </a:schemeClr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3553600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uen-ppt-bg2.jpg"/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Save and Share Results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02405" y="1597869"/>
            <a:ext cx="2487478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5</a:t>
            </a:r>
            <a:endParaRPr lang="en-US" sz="30000" dirty="0">
              <a:solidFill>
                <a:schemeClr val="tx1">
                  <a:lumMod val="65000"/>
                  <a:lumOff val="35000"/>
                </a:schemeClr>
              </a:solidFill>
              <a:latin typeface="Century Gothic"/>
              <a:cs typeface="Century Gothic"/>
            </a:endParaRPr>
          </a:p>
        </p:txBody>
      </p:sp>
      <p:pic>
        <p:nvPicPr>
          <p:cNvPr id="6" name="Picture 5" descr="Screen Shot 2014-04-01 at 3.40.01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944" y="1799642"/>
            <a:ext cx="2870200" cy="1117600"/>
          </a:xfrm>
          <a:prstGeom prst="rect">
            <a:avLst/>
          </a:prstGeom>
        </p:spPr>
      </p:pic>
      <p:pic>
        <p:nvPicPr>
          <p:cNvPr id="7" name="Picture 6" descr="Screen Shot 2014-04-01 at 3.40.38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944" y="2917242"/>
            <a:ext cx="5842856" cy="3483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9178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lock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4515" y="498901"/>
            <a:ext cx="5411784" cy="5384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73640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419448" y="285348"/>
            <a:ext cx="8229600" cy="1143000"/>
          </a:xfrm>
        </p:spPr>
        <p:txBody>
          <a:bodyPr>
            <a:normAutofit/>
          </a:bodyPr>
          <a:lstStyle/>
          <a:p>
            <a:r>
              <a:rPr lang="en-US" sz="5400" dirty="0">
                <a:solidFill>
                  <a:srgbClr val="404040"/>
                </a:solidFill>
                <a:latin typeface="Century Gothic"/>
                <a:ea typeface="Osaka" charset="0"/>
                <a:cs typeface="Century Gothic"/>
              </a:rPr>
              <a:t>Katie Garrett</a:t>
            </a:r>
            <a:endParaRPr lang="en-US" sz="5400" dirty="0">
              <a:latin typeface="Century Gothic"/>
              <a:ea typeface="Osaka" charset="0"/>
              <a:cs typeface="Century Gothic"/>
            </a:endParaRPr>
          </a:p>
        </p:txBody>
      </p:sp>
      <p:sp>
        <p:nvSpPr>
          <p:cNvPr id="5" name="Content Placeholder 3"/>
          <p:cNvSpPr>
            <a:spLocks noGrp="1"/>
          </p:cNvSpPr>
          <p:nvPr>
            <p:ph idx="1"/>
          </p:nvPr>
        </p:nvSpPr>
        <p:spPr>
          <a:xfrm>
            <a:off x="2601586" y="2222461"/>
            <a:ext cx="8229600" cy="3253858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en-US" dirty="0" smtClean="0">
                <a:latin typeface="Century Gothic"/>
                <a:cs typeface="Century Gothic"/>
              </a:rPr>
              <a:t> </a:t>
            </a:r>
            <a:r>
              <a:rPr lang="en-US" sz="4400" dirty="0" smtClean="0">
                <a:latin typeface="Century Gothic"/>
                <a:cs typeface="Century Gothic"/>
              </a:rPr>
              <a:t>@</a:t>
            </a:r>
            <a:r>
              <a:rPr lang="en-US" sz="4400" dirty="0" err="1" smtClean="0">
                <a:latin typeface="Century Gothic"/>
                <a:cs typeface="Century Gothic"/>
              </a:rPr>
              <a:t>katielgarrett</a:t>
            </a:r>
            <a:endParaRPr lang="en-US" sz="4400" dirty="0" smtClean="0">
              <a:latin typeface="Century Gothic"/>
              <a:cs typeface="Century Gothic"/>
            </a:endParaRPr>
          </a:p>
          <a:p>
            <a:pPr marL="0" indent="0">
              <a:buNone/>
              <a:defRPr/>
            </a:pPr>
            <a:r>
              <a:rPr lang="en-US" sz="4400" dirty="0" smtClean="0">
                <a:latin typeface="Century Gothic"/>
                <a:cs typeface="Century Gothic"/>
              </a:rPr>
              <a:t>  </a:t>
            </a:r>
            <a:r>
              <a:rPr lang="en-US" sz="4400" dirty="0" err="1" smtClean="0">
                <a:latin typeface="Century Gothic"/>
                <a:cs typeface="Century Gothic"/>
              </a:rPr>
              <a:t>katie@uen.org</a:t>
            </a:r>
            <a:endParaRPr lang="en-US" sz="4400" dirty="0" smtClean="0">
              <a:latin typeface="Century Gothic"/>
              <a:cs typeface="Century Gothic"/>
            </a:endParaRPr>
          </a:p>
          <a:p>
            <a:pPr marL="0" indent="0">
              <a:buNone/>
              <a:defRPr/>
            </a:pPr>
            <a:r>
              <a:rPr lang="en-US" sz="4400" dirty="0" smtClean="0">
                <a:latin typeface="Century Gothic"/>
                <a:cs typeface="Century Gothic"/>
              </a:rPr>
              <a:t>  801-585-3286</a:t>
            </a:r>
          </a:p>
          <a:p>
            <a:pPr>
              <a:defRPr/>
            </a:pPr>
            <a:endParaRPr lang="en-US" sz="4400" dirty="0">
              <a:latin typeface="Century Gothic"/>
              <a:cs typeface="Century Gothic"/>
            </a:endParaRPr>
          </a:p>
          <a:p>
            <a:pPr marL="0" indent="0">
              <a:buFont typeface="Lucida Grande" charset="0"/>
              <a:buNone/>
              <a:defRPr/>
            </a:pPr>
            <a:endParaRPr lang="en-US" sz="4400" dirty="0">
              <a:latin typeface="Century Gothic"/>
              <a:cs typeface="Century Gothic"/>
            </a:endParaRPr>
          </a:p>
        </p:txBody>
      </p:sp>
      <p:pic>
        <p:nvPicPr>
          <p:cNvPr id="6" name="Picture 7" descr="social-twitter-box-blue-ic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0648" y="2261623"/>
            <a:ext cx="63500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0648" y="3099823"/>
            <a:ext cx="68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5160" y="3892803"/>
            <a:ext cx="711200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uenlogo_rgb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9448" y="477340"/>
            <a:ext cx="1633783" cy="951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1209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1585</TotalTime>
  <Words>122</Words>
  <Application>Microsoft Macintosh PowerPoint</Application>
  <PresentationFormat>On-screen Show (4:3)</PresentationFormat>
  <Paragraphs>31</Paragraphs>
  <Slides>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NEW Content</vt:lpstr>
      <vt:lpstr>Tutorial Videos</vt:lpstr>
      <vt:lpstr>Effective Teaching Strategies</vt:lpstr>
      <vt:lpstr>Many Ways to Access</vt:lpstr>
      <vt:lpstr>Save and Share Results</vt:lpstr>
      <vt:lpstr>PowerPoint Presentation</vt:lpstr>
      <vt:lpstr>Katie Garrett</vt:lpstr>
    </vt:vector>
  </TitlesOfParts>
  <Company>UEN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Katie Garrett</dc:creator>
  <cp:lastModifiedBy>Katie Garrett</cp:lastModifiedBy>
  <cp:revision>10</cp:revision>
  <dcterms:created xsi:type="dcterms:W3CDTF">2014-03-31T20:17:49Z</dcterms:created>
  <dcterms:modified xsi:type="dcterms:W3CDTF">2014-04-01T22:43:05Z</dcterms:modified>
</cp:coreProperties>
</file>