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17.xml" Type="http://schemas.openxmlformats.org/officeDocument/2006/relationships/slide" Id="rId2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3" name="Shape 2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4" name="Shape 2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55" name="Shape 25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8" name="Shape 3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9" name="Shape 30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10" name="Shape 310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4" name="Shape 3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5" name="Shape 31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16" name="Shape 31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0" name="Shape 3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1" name="Shape 3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22" name="Shape 32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6" name="Shape 3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7" name="Shape 3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28" name="Shape 32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2" name="Shape 3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3" name="Shape 3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34" name="Shape 33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8" name="Shape 3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9" name="Shape 3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40" name="Shape 340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4" name="Shape 3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5" name="Shape 3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46" name="Shape 34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0" name="Shape 3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1" name="Shape 3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52" name="Shape 35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9" name="Shape 2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0" name="Shape 2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61" name="Shape 26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6" name="Shape 2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7" name="Shape 2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68" name="Shape 26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2" name="Shape 2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3" name="Shape 2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74" name="Shape 27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8" name="Shape 2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9" name="Shape 2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80" name="Shape 280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4" name="Shape 2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5" name="Shape 2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86" name="Shape 28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0" name="Shape 2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1" name="Shape 2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92" name="Shape 29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6" name="Shape 2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7" name="Shape 2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98" name="Shape 29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2" name="Shape 3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3" name="Shape 3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04" name="Shape 30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53" name="Shape 53"/>
          <p:cNvGrpSpPr/>
          <p:nvPr/>
        </p:nvGrpSpPr>
        <p:grpSpPr>
          <a:xfrm>
            <a:off y="0" x="-644958"/>
            <a:ext cy="7117070" cx="10458653"/>
            <a:chOff y="0" x="-644958"/>
            <a:chExt cy="7117070" cx="10458653"/>
          </a:xfrm>
        </p:grpSpPr>
        <p:grpSp>
          <p:nvGrpSpPr>
            <p:cNvPr id="54" name="Shape 54"/>
            <p:cNvGrpSpPr/>
            <p:nvPr/>
          </p:nvGrpSpPr>
          <p:grpSpPr>
            <a:xfrm>
              <a:off y="0" x="0"/>
              <a:ext cy="6858000" cx="9144000"/>
              <a:chOff y="0" x="0"/>
              <a:chExt cy="6858000" cx="9144000"/>
            </a:xfrm>
          </p:grpSpPr>
          <p:grpSp>
            <p:nvGrpSpPr>
              <p:cNvPr id="55" name="Shape 55"/>
              <p:cNvGrpSpPr/>
              <p:nvPr/>
            </p:nvGrpSpPr>
            <p:grpSpPr>
              <a:xfrm>
                <a:off y="0" x="0"/>
                <a:ext cy="6858000" cx="2514599"/>
                <a:chOff y="0" x="0"/>
                <a:chExt cy="6858000" cx="2514599"/>
              </a:xfrm>
            </p:grpSpPr>
            <p:sp>
              <p:nvSpPr>
                <p:cNvPr id="56" name="Shape 56"/>
                <p:cNvSpPr/>
                <p:nvPr/>
              </p:nvSpPr>
              <p:spPr>
                <a:xfrm>
                  <a:off y="0" x="914400"/>
                  <a:ext cy="6858000" cx="1600199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  <p:sp>
              <p:nvSpPr>
                <p:cNvPr id="57" name="Shape 57"/>
                <p:cNvSpPr/>
                <p:nvPr/>
              </p:nvSpPr>
              <p:spPr>
                <a:xfrm>
                  <a:off y="0" x="0"/>
                  <a:ext cy="6858000" cx="4572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  <p:sp>
              <p:nvSpPr>
                <p:cNvPr id="58" name="Shape 58"/>
                <p:cNvSpPr/>
                <p:nvPr/>
              </p:nvSpPr>
              <p:spPr>
                <a:xfrm>
                  <a:off y="0" x="228600"/>
                  <a:ext cy="6858000" cx="762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</p:grpSp>
          <p:grpSp>
            <p:nvGrpSpPr>
              <p:cNvPr id="59" name="Shape 59"/>
              <p:cNvGrpSpPr/>
              <p:nvPr/>
            </p:nvGrpSpPr>
            <p:grpSpPr>
              <a:xfrm>
                <a:off y="0" x="422910"/>
                <a:ext cy="6858000" cx="2514599"/>
                <a:chOff y="0" x="0"/>
                <a:chExt cy="6858000" cx="2514599"/>
              </a:xfrm>
            </p:grpSpPr>
            <p:sp>
              <p:nvSpPr>
                <p:cNvPr id="60" name="Shape 60"/>
                <p:cNvSpPr/>
                <p:nvPr/>
              </p:nvSpPr>
              <p:spPr>
                <a:xfrm>
                  <a:off y="0" x="914400"/>
                  <a:ext cy="6858000" cx="1600199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  <p:sp>
              <p:nvSpPr>
                <p:cNvPr id="61" name="Shape 61"/>
                <p:cNvSpPr/>
                <p:nvPr/>
              </p:nvSpPr>
              <p:spPr>
                <a:xfrm>
                  <a:off y="0" x="0"/>
                  <a:ext cy="6858000" cx="4572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  <p:sp>
              <p:nvSpPr>
                <p:cNvPr id="62" name="Shape 62"/>
                <p:cNvSpPr/>
                <p:nvPr/>
              </p:nvSpPr>
              <p:spPr>
                <a:xfrm>
                  <a:off y="0" x="228600"/>
                  <a:ext cy="6858000" cx="762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</p:grpSp>
          <p:grpSp>
            <p:nvGrpSpPr>
              <p:cNvPr id="63" name="Shape 63"/>
              <p:cNvGrpSpPr/>
              <p:nvPr/>
            </p:nvGrpSpPr>
            <p:grpSpPr>
              <a:xfrm rot="10800000">
                <a:off y="0" x="6629400"/>
                <a:ext cy="6858000" cx="2514599"/>
                <a:chOff y="0" x="0"/>
                <a:chExt cy="6858000" cx="2514599"/>
              </a:xfrm>
            </p:grpSpPr>
            <p:sp>
              <p:nvSpPr>
                <p:cNvPr id="64" name="Shape 64"/>
                <p:cNvSpPr/>
                <p:nvPr/>
              </p:nvSpPr>
              <p:spPr>
                <a:xfrm>
                  <a:off y="0" x="914400"/>
                  <a:ext cy="6858000" cx="1600199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  <p:sp>
              <p:nvSpPr>
                <p:cNvPr id="65" name="Shape 65"/>
                <p:cNvSpPr/>
                <p:nvPr/>
              </p:nvSpPr>
              <p:spPr>
                <a:xfrm>
                  <a:off y="0" x="0"/>
                  <a:ext cy="6858000" cx="4572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  <p:sp>
              <p:nvSpPr>
                <p:cNvPr id="66" name="Shape 66"/>
                <p:cNvSpPr/>
                <p:nvPr/>
              </p:nvSpPr>
              <p:spPr>
                <a:xfrm>
                  <a:off y="0" x="228600"/>
                  <a:ext cy="6858000" cx="762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</p:grpSp>
          <p:sp>
            <p:nvSpPr>
              <p:cNvPr id="67" name="Shape 67"/>
              <p:cNvSpPr/>
              <p:nvPr/>
            </p:nvSpPr>
            <p:spPr>
              <a:xfrm>
                <a:off y="0" x="3810000"/>
                <a:ext cy="6858000" cx="28194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bIns="45700" rIns="91425" lIns="91425" tIns="45700" anchor="ctr" anchorCtr="0">
                <a:noAutofit/>
              </a:bodyPr>
              <a:lstStyle/>
              <a:p/>
            </p:txBody>
          </p:sp>
          <p:sp>
            <p:nvSpPr>
              <p:cNvPr id="68" name="Shape 68"/>
              <p:cNvSpPr/>
              <p:nvPr/>
            </p:nvSpPr>
            <p:spPr>
              <a:xfrm>
                <a:off y="0" x="2895600"/>
                <a:ext cy="6858000" cx="4572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bIns="45700" rIns="91425" lIns="91425" tIns="45700" anchor="ctr" anchorCtr="0">
                <a:noAutofit/>
              </a:bodyPr>
              <a:lstStyle/>
              <a:p/>
            </p:txBody>
          </p:sp>
          <p:sp>
            <p:nvSpPr>
              <p:cNvPr id="69" name="Shape 69"/>
              <p:cNvSpPr/>
              <p:nvPr/>
            </p:nvSpPr>
            <p:spPr>
              <a:xfrm>
                <a:off y="0" x="3124200"/>
                <a:ext cy="6858000" cx="762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bIns="45700" rIns="91425" lIns="91425" tIns="45700" anchor="ctr" anchorCtr="0">
                <a:noAutofit/>
              </a:bodyPr>
              <a:lstStyle/>
              <a:p/>
            </p:txBody>
          </p:sp>
        </p:grpSp>
        <p:sp>
          <p:nvSpPr>
            <p:cNvPr id="70" name="Shape 70"/>
            <p:cNvSpPr/>
            <p:nvPr/>
          </p:nvSpPr>
          <p:spPr>
            <a:xfrm>
              <a:off y="5035137" x="-11875"/>
              <a:ext cy="1175654" cx="9143999"/>
            </a:xfrm>
            <a:custGeom>
              <a:pathLst>
                <a:path w="9144000" extrusionOk="0" h="1175655">
                  <a:moveTo>
                    <a:pt y="1116279" x="0"/>
                  </a:moveTo>
                  <a:cubicBezTo>
                    <a:pt y="1145967" x="493815"/>
                    <a:pt y="1175655" x="987631"/>
                    <a:pt y="1163780" x="1674420"/>
                  </a:cubicBezTo>
                  <a:cubicBezTo>
                    <a:pt y="1151905" x="2361209"/>
                    <a:pt y="1138050" x="3204358"/>
                    <a:pt y="1045027" x="4120737"/>
                  </a:cubicBezTo>
                  <a:cubicBezTo>
                    <a:pt y="952004" x="5037116"/>
                    <a:pt y="779811" x="6335486"/>
                    <a:pt y="605640" x="7172696"/>
                  </a:cubicBezTo>
                  <a:cubicBezTo>
                    <a:pt y="431469" x="8009907"/>
                    <a:pt y="154379" x="8866910"/>
                    <a:pt y="0" x="914400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71" name="Shape 71"/>
            <p:cNvSpPr/>
            <p:nvPr/>
          </p:nvSpPr>
          <p:spPr>
            <a:xfrm>
              <a:off y="3467594" x="-11875"/>
              <a:ext cy="890649" cx="9143999"/>
            </a:xfrm>
            <a:custGeom>
              <a:pathLst>
                <a:path w="9144000" extrusionOk="0" h="890650">
                  <a:moveTo>
                    <a:pt y="890650" x="0"/>
                  </a:moveTo>
                  <a:cubicBezTo>
                    <a:pt y="751114" x="263236"/>
                    <a:pt y="611579" x="526472"/>
                    <a:pt y="475013" x="1045028"/>
                  </a:cubicBezTo>
                  <a:cubicBezTo>
                    <a:pt y="338447" x="1563584"/>
                    <a:pt y="138545" x="2299855"/>
                    <a:pt y="71252" x="3111335"/>
                  </a:cubicBezTo>
                  <a:cubicBezTo>
                    <a:pt y="3959" x="3922815"/>
                    <a:pt y="0" x="4908467"/>
                    <a:pt y="71252" x="5913911"/>
                  </a:cubicBezTo>
                  <a:cubicBezTo>
                    <a:pt y="142504" x="6919355"/>
                    <a:pt y="427512" x="8595756"/>
                    <a:pt y="498764" x="914400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72" name="Shape 72"/>
            <p:cNvSpPr/>
            <p:nvPr/>
          </p:nvSpPr>
          <p:spPr>
            <a:xfrm>
              <a:off y="5640778" x="-23750"/>
              <a:ext cy="1211282" cx="3004456"/>
            </a:xfrm>
            <a:custGeom>
              <a:pathLst>
                <a:path w="3004457" extrusionOk="0" h="1211283">
                  <a:moveTo>
                    <a:pt y="0" x="0"/>
                  </a:moveTo>
                  <a:cubicBezTo>
                    <a:pt y="501732" x="1103415"/>
                    <a:pt y="1003465" x="2206831"/>
                    <a:pt y="1211283" x="3004457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73" name="Shape 73"/>
            <p:cNvSpPr/>
            <p:nvPr/>
          </p:nvSpPr>
          <p:spPr>
            <a:xfrm>
              <a:off y="5284519" x="-11875"/>
              <a:ext cy="1478477" cx="9143999"/>
            </a:xfrm>
            <a:custGeom>
              <a:pathLst>
                <a:path w="9144000" extrusionOk="0" h="1478478">
                  <a:moveTo>
                    <a:pt y="0" x="0"/>
                  </a:moveTo>
                  <a:cubicBezTo>
                    <a:pt y="99951" x="285997"/>
                    <a:pt y="199902" x="571995"/>
                    <a:pt y="344385" x="1104405"/>
                  </a:cubicBezTo>
                  <a:cubicBezTo>
                    <a:pt y="488868" x="1636815"/>
                    <a:pt y="710541" x="2432462"/>
                    <a:pt y="866899" x="3194462"/>
                  </a:cubicBezTo>
                  <a:cubicBezTo>
                    <a:pt y="1023258" x="3956462"/>
                    <a:pt y="1185554" x="4920343"/>
                    <a:pt y="1282536" x="5676405"/>
                  </a:cubicBezTo>
                  <a:cubicBezTo>
                    <a:pt y="1379518" x="6432467"/>
                    <a:pt y="1419102" x="7247906"/>
                    <a:pt y="1448790" x="7730836"/>
                  </a:cubicBezTo>
                  <a:cubicBezTo>
                    <a:pt y="1478478" x="8213766"/>
                    <a:pt y="1464623" x="8338457"/>
                    <a:pt y="1460665" x="8573984"/>
                  </a:cubicBezTo>
                  <a:cubicBezTo>
                    <a:pt y="1456707" x="8809511"/>
                    <a:pt y="1440873" x="8976755"/>
                    <a:pt y="1425039" x="914400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74" name="Shape 74"/>
            <p:cNvSpPr/>
            <p:nvPr/>
          </p:nvSpPr>
          <p:spPr>
            <a:xfrm>
              <a:off y="5132119" x="2137558"/>
              <a:ext cy="1719941" cx="6982690"/>
            </a:xfrm>
            <a:custGeom>
              <a:pathLst>
                <a:path w="6982691" extrusionOk="0" h="1719942">
                  <a:moveTo>
                    <a:pt y="1719942" x="0"/>
                  </a:moveTo>
                  <a:cubicBezTo>
                    <a:pt y="1536864" x="162296"/>
                    <a:pt y="1353787" x="324592"/>
                    <a:pt y="1185553" x="546265"/>
                  </a:cubicBezTo>
                  <a:cubicBezTo>
                    <a:pt y="1017319" x="767938"/>
                    <a:pt y="835231" x="1074718"/>
                    <a:pt y="710540" x="1330037"/>
                  </a:cubicBezTo>
                  <a:cubicBezTo>
                    <a:pt y="585849" x="1585356"/>
                    <a:pt y="530430" x="1741715"/>
                    <a:pt y="437407" x="2078182"/>
                  </a:cubicBezTo>
                  <a:cubicBezTo>
                    <a:pt y="344384" x="2414649"/>
                    <a:pt y="213755" x="3028208"/>
                    <a:pt y="152399" x="3348842"/>
                  </a:cubicBezTo>
                  <a:cubicBezTo>
                    <a:pt y="91043" x="3669476"/>
                    <a:pt y="93022" x="3718957"/>
                    <a:pt y="69272" x="4001985"/>
                  </a:cubicBezTo>
                  <a:cubicBezTo>
                    <a:pt y="45522" x="4285013"/>
                    <a:pt y="19792" x="4732317"/>
                    <a:pt y="9896" x="5047013"/>
                  </a:cubicBezTo>
                  <a:cubicBezTo>
                    <a:pt y="0" x="5361709"/>
                    <a:pt y="9896" x="5890161"/>
                    <a:pt y="9896" x="5890161"/>
                  </a:cubicBezTo>
                  <a:lnTo>
                    <a:pt y="9896" x="6495803"/>
                  </a:lnTo>
                  <a:cubicBezTo>
                    <a:pt y="13854" x="6664037"/>
                    <a:pt y="27708" x="6818416"/>
                    <a:pt y="33646" x="6899564"/>
                  </a:cubicBezTo>
                  <a:cubicBezTo>
                    <a:pt y="39584" x="6980712"/>
                    <a:pt y="37605" x="6953003"/>
                    <a:pt y="45522" x="6982691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75" name="Shape 75"/>
            <p:cNvSpPr/>
            <p:nvPr/>
          </p:nvSpPr>
          <p:spPr>
            <a:xfrm rot="1800000">
              <a:off y="2859251" x="2996164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76" name="Shape 76"/>
            <p:cNvSpPr/>
            <p:nvPr/>
          </p:nvSpPr>
          <p:spPr>
            <a:xfrm rot="1800000">
              <a:off y="4126078" x="3720064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77" name="Shape 77"/>
            <p:cNvSpPr/>
            <p:nvPr/>
          </p:nvSpPr>
          <p:spPr>
            <a:xfrm rot="1800000">
              <a:off y="1592427" x="3729590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78" name="Shape 78"/>
            <p:cNvSpPr/>
            <p:nvPr/>
          </p:nvSpPr>
          <p:spPr>
            <a:xfrm rot="1800000">
              <a:off y="325603" x="2977114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79" name="Shape 79"/>
            <p:cNvSpPr/>
            <p:nvPr/>
          </p:nvSpPr>
          <p:spPr>
            <a:xfrm rot="1800000">
              <a:off y="5383378" x="4463014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5882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80" name="Shape 80"/>
            <p:cNvSpPr/>
            <p:nvPr/>
          </p:nvSpPr>
          <p:spPr>
            <a:xfrm rot="1799999">
              <a:off y="4201527" x="-382403"/>
              <a:ext cy="1388235" cx="1261498"/>
            </a:xfrm>
            <a:custGeom>
              <a:pathLst>
                <a:path w="1261499" extrusionOk="0" h="1388236">
                  <a:moveTo>
                    <a:pt y="105098" x="0"/>
                  </a:moveTo>
                  <a:lnTo>
                    <a:pt y="0" x="56357"/>
                  </a:lnTo>
                  <a:lnTo>
                    <a:pt y="0" x="865241"/>
                  </a:lnTo>
                  <a:lnTo>
                    <a:pt y="694118" x="1261499"/>
                  </a:lnTo>
                  <a:lnTo>
                    <a:pt y="1388236" x="865241"/>
                  </a:lnTo>
                  <a:lnTo>
                    <a:pt y="1387893" x="744578"/>
                  </a:lnTo>
                  <a:lnTo>
                    <a:pt y="105098" x="0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81" name="Shape 81"/>
            <p:cNvSpPr/>
            <p:nvPr/>
          </p:nvSpPr>
          <p:spPr>
            <a:xfrm rot="1800000">
              <a:off y="5402428" x="24364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82" name="Shape 82"/>
            <p:cNvSpPr/>
            <p:nvPr/>
          </p:nvSpPr>
          <p:spPr>
            <a:xfrm rot="1800000">
              <a:off y="2849728" x="52940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83" name="Shape 83"/>
            <p:cNvSpPr/>
            <p:nvPr/>
          </p:nvSpPr>
          <p:spPr>
            <a:xfrm rot="1800000">
              <a:off y="4126076" x="776839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84" name="Shape 84"/>
            <p:cNvSpPr/>
            <p:nvPr/>
          </p:nvSpPr>
          <p:spPr>
            <a:xfrm rot="1800000">
              <a:off y="5411953" x="1510264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85" name="Shape 85"/>
            <p:cNvSpPr/>
            <p:nvPr/>
          </p:nvSpPr>
          <p:spPr>
            <a:xfrm rot="1800000">
              <a:off y="2859251" x="1529315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86" name="Shape 86"/>
            <p:cNvSpPr/>
            <p:nvPr/>
          </p:nvSpPr>
          <p:spPr>
            <a:xfrm rot="1800000">
              <a:off y="1563852" x="795889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87" name="Shape 87"/>
            <p:cNvSpPr/>
            <p:nvPr/>
          </p:nvSpPr>
          <p:spPr>
            <a:xfrm rot="1800000">
              <a:off y="4145128" x="6806165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88" name="Shape 88"/>
            <p:cNvSpPr/>
            <p:nvPr/>
          </p:nvSpPr>
          <p:spPr>
            <a:xfrm rot="1800000">
              <a:off y="5421478" x="7549115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89" name="Shape 89"/>
            <p:cNvSpPr/>
            <p:nvPr/>
          </p:nvSpPr>
          <p:spPr>
            <a:xfrm rot="1800000">
              <a:off y="2868778" x="7549116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90" name="Shape 90"/>
            <p:cNvSpPr/>
            <p:nvPr/>
          </p:nvSpPr>
          <p:spPr>
            <a:xfrm rot="1799999">
              <a:off y="4055629" x="8306521"/>
              <a:ext cy="1388235" cx="1243406"/>
            </a:xfrm>
            <a:custGeom>
              <a:pathLst>
                <a:path w="1243407" extrusionOk="0" h="1388236">
                  <a:moveTo>
                    <a:pt y="694118" x="0"/>
                  </a:moveTo>
                  <a:lnTo>
                    <a:pt y="0" x="396258"/>
                  </a:lnTo>
                  <a:lnTo>
                    <a:pt y="4016" x="474029"/>
                  </a:lnTo>
                  <a:lnTo>
                    <a:pt y="1325983" x="1243407"/>
                  </a:lnTo>
                  <a:lnTo>
                    <a:pt y="1388236" x="1205142"/>
                  </a:lnTo>
                  <a:lnTo>
                    <a:pt y="1388236" x="396258"/>
                  </a:lnTo>
                  <a:lnTo>
                    <a:pt y="694118" x="0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91" name="Shape 91"/>
            <p:cNvSpPr/>
            <p:nvPr/>
          </p:nvSpPr>
          <p:spPr>
            <a:xfrm rot="1799999">
              <a:off y="1511523" x="8306771"/>
              <a:ext cy="1388821" cx="1241870"/>
            </a:xfrm>
            <a:custGeom>
              <a:pathLst>
                <a:path w="1241871" extrusionOk="0" h="1388822">
                  <a:moveTo>
                    <a:pt y="694704" x="0"/>
                  </a:moveTo>
                  <a:lnTo>
                    <a:pt y="586" x="396258"/>
                  </a:lnTo>
                  <a:lnTo>
                    <a:pt y="0" x="482002"/>
                  </a:lnTo>
                  <a:lnTo>
                    <a:pt y="1323912" x="1241871"/>
                  </a:lnTo>
                  <a:lnTo>
                    <a:pt y="1388822" x="1205142"/>
                  </a:lnTo>
                  <a:lnTo>
                    <a:pt y="1388822" x="396258"/>
                  </a:lnTo>
                  <a:lnTo>
                    <a:pt y="694704" x="0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92" name="Shape 92"/>
          <p:cNvSpPr/>
          <p:nvPr/>
        </p:nvSpPr>
        <p:spPr>
          <a:xfrm>
            <a:off y="-21511" x="4561242"/>
            <a:ext cy="6271840" cx="3679116"/>
          </a:xfrm>
          <a:prstGeom prst="rect">
            <a:avLst/>
          </a:prstGeom>
          <a:solidFill>
            <a:srgbClr val="F5F5F5"/>
          </a:solidFill>
          <a:ln w="9525" cap="flat">
            <a:solidFill>
              <a:srgbClr val="74A50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3" name="Shape 93"/>
          <p:cNvSpPr/>
          <p:nvPr/>
        </p:nvSpPr>
        <p:spPr>
          <a:xfrm>
            <a:off y="-21511" x="4649096"/>
            <a:ext cy="2312889" cx="350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4" name="Shape 94"/>
          <p:cNvSpPr txBox="1"/>
          <p:nvPr>
            <p:ph type="ctrTitle"/>
          </p:nvPr>
        </p:nvSpPr>
        <p:spPr>
          <a:xfrm>
            <a:off y="2708475" x="4733364"/>
            <a:ext cy="1702160" cx="331335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algn="l" rtl="0" marR="0" indent="0" marL="0">
              <a:defRPr/>
            </a:lvl2pPr>
            <a:lvl3pPr algn="l" rtl="0" marR="0" indent="0" marL="0">
              <a:defRPr/>
            </a:lvl3pPr>
            <a:lvl4pPr algn="l" rtl="0" marR="0" indent="0" marL="0">
              <a:defRPr/>
            </a:lvl4pPr>
            <a:lvl5pPr algn="l" rtl="0" marR="0" indent="0" marL="0">
              <a:defRPr/>
            </a:lvl5pPr>
            <a:lvl6pPr algn="l" rtl="0" marR="0" indent="0" marL="0">
              <a:defRPr/>
            </a:lvl6pPr>
            <a:lvl7pPr algn="l" rtl="0" marR="0" indent="0" marL="0">
              <a:defRPr/>
            </a:lvl7pPr>
            <a:lvl8pPr algn="l" rtl="0" marR="0" indent="0" marL="0">
              <a:defRPr/>
            </a:lvl8pPr>
            <a:lvl9pPr algn="l" rtl="0" marR="0" indent="0" marL="0">
              <a:defRPr/>
            </a:lvl9pPr>
          </a:lstStyle>
          <a:p/>
        </p:txBody>
      </p:sp>
      <p:sp>
        <p:nvSpPr>
          <p:cNvPr id="95" name="Shape 95"/>
          <p:cNvSpPr txBox="1"/>
          <p:nvPr>
            <p:ph idx="1" type="subTitle"/>
          </p:nvPr>
        </p:nvSpPr>
        <p:spPr>
          <a:xfrm>
            <a:off y="4421080" x="4733364"/>
            <a:ext cy="1260629" cx="330980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360"/>
              </a:spcBef>
              <a:buClr>
                <a:schemeClr val="accent1"/>
              </a:buClr>
              <a:buFont typeface="Questrial"/>
              <a:buNone/>
              <a:defRPr/>
            </a:lvl1pPr>
            <a:lvl2pPr algn="ctr" rtl="0" marR="0" indent="0" marL="457200">
              <a:spcBef>
                <a:spcPts val="440"/>
              </a:spcBef>
              <a:buClr>
                <a:schemeClr val="accent1"/>
              </a:buClr>
              <a:buFont typeface="Questrial"/>
              <a:buNone/>
              <a:defRPr/>
            </a:lvl2pPr>
            <a:lvl3pPr algn="ctr" rtl="0" marR="0" indent="0" marL="914400">
              <a:spcBef>
                <a:spcPts val="400"/>
              </a:spcBef>
              <a:buClr>
                <a:schemeClr val="accent1"/>
              </a:buClr>
              <a:buFont typeface="Questrial"/>
              <a:buNone/>
              <a:defRPr/>
            </a:lvl3pPr>
            <a:lvl4pPr algn="ctr" rtl="0" marR="0" indent="0" marL="1371600">
              <a:spcBef>
                <a:spcPts val="360"/>
              </a:spcBef>
              <a:buClr>
                <a:schemeClr val="accent1"/>
              </a:buClr>
              <a:buFont typeface="Questrial"/>
              <a:buNone/>
              <a:defRPr/>
            </a:lvl4pPr>
            <a:lvl5pPr algn="ctr" rtl="0" marR="0" indent="0" marL="1828800">
              <a:spcBef>
                <a:spcPts val="320"/>
              </a:spcBef>
              <a:buClr>
                <a:schemeClr val="accent1"/>
              </a:buClr>
              <a:buFont typeface="Questrial"/>
              <a:buNone/>
              <a:defRPr/>
            </a:lvl5pPr>
            <a:lvl6pPr algn="ctr" rtl="0" marR="0" indent="0" marL="2286000">
              <a:spcBef>
                <a:spcPts val="280"/>
              </a:spcBef>
              <a:buClr>
                <a:schemeClr val="accent1"/>
              </a:buClr>
              <a:buFont typeface="Questrial"/>
              <a:buNone/>
              <a:defRPr/>
            </a:lvl6pPr>
            <a:lvl7pPr algn="ctr" rtl="0" marR="0" indent="0" marL="2743200">
              <a:spcBef>
                <a:spcPts val="280"/>
              </a:spcBef>
              <a:buClr>
                <a:schemeClr val="accent1"/>
              </a:buClr>
              <a:buFont typeface="Questrial"/>
              <a:buNone/>
              <a:defRPr/>
            </a:lvl7pPr>
            <a:lvl8pPr algn="ctr" rtl="0" marR="0" indent="0" marL="3200400">
              <a:spcBef>
                <a:spcPts val="280"/>
              </a:spcBef>
              <a:buClr>
                <a:schemeClr val="accent1"/>
              </a:buClr>
              <a:buFont typeface="Questrial"/>
              <a:buNone/>
              <a:defRPr/>
            </a:lvl8pPr>
            <a:lvl9pPr algn="ctr" rtl="0" marR="0" indent="0" marL="3657600">
              <a:spcBef>
                <a:spcPts val="280"/>
              </a:spcBef>
              <a:buClr>
                <a:schemeClr val="accent1"/>
              </a:buClr>
              <a:buFont typeface="Questrial"/>
              <a:buNone/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0" type="dt"/>
          </p:nvPr>
        </p:nvSpPr>
        <p:spPr>
          <a:xfrm>
            <a:off y="1516828" x="4738744"/>
            <a:ext cy="750980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97" name="Shape 97"/>
          <p:cNvSpPr/>
          <p:nvPr/>
        </p:nvSpPr>
        <p:spPr>
          <a:xfrm>
            <a:off y="6088283" x="4650889"/>
            <a:ext cy="81740" cx="3505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8" name="Shape 98"/>
          <p:cNvSpPr txBox="1"/>
          <p:nvPr>
            <p:ph idx="11" type="ftr"/>
          </p:nvPr>
        </p:nvSpPr>
        <p:spPr>
          <a:xfrm>
            <a:off y="5719966" x="5303519"/>
            <a:ext cy="365125" cx="283159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y="5719966" x="4649096"/>
            <a:ext cy="365125" cx="64366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100" name="Shape 100"/>
          <p:cNvSpPr/>
          <p:nvPr/>
        </p:nvSpPr>
        <p:spPr>
          <a:xfrm>
            <a:off y="6088283" x="4650889"/>
            <a:ext cy="81740" cx="3505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8" name="Shape 2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9" name="Shape 239"/>
          <p:cNvSpPr txBox="1"/>
          <p:nvPr>
            <p:ph type="title"/>
          </p:nvPr>
        </p:nvSpPr>
        <p:spPr>
          <a:xfrm>
            <a:off y="1027663" x="1043490"/>
            <a:ext cy="1143000" cx="702474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240" name="Shape 240"/>
          <p:cNvSpPr txBox="1"/>
          <p:nvPr>
            <p:ph idx="1" type="body"/>
          </p:nvPr>
        </p:nvSpPr>
        <p:spPr>
          <a:xfrm rot="5400000">
            <a:off y="689481" x="2677662"/>
            <a:ext cy="6777317" cx="350897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63576" marL="342900">
              <a:spcBef>
                <a:spcPts val="480"/>
              </a:spcBef>
              <a:buClr>
                <a:schemeClr val="accent1"/>
              </a:buClr>
              <a:buFont typeface="Questrial"/>
              <a:buChar char="○"/>
              <a:defRPr/>
            </a:lvl1pPr>
            <a:lvl2pPr algn="l" rtl="0" indent="-178308" marL="640080">
              <a:spcBef>
                <a:spcPts val="440"/>
              </a:spcBef>
              <a:buClr>
                <a:schemeClr val="accent1"/>
              </a:buClr>
              <a:buFont typeface="Questrial"/>
              <a:buChar char="○"/>
              <a:defRPr/>
            </a:lvl2pPr>
            <a:lvl3pPr algn="l" rtl="0" indent="-132080" marL="914400">
              <a:spcBef>
                <a:spcPts val="400"/>
              </a:spcBef>
              <a:buClr>
                <a:schemeClr val="accent1"/>
              </a:buClr>
              <a:buFont typeface="Questrial"/>
              <a:buChar char="○"/>
              <a:defRPr/>
            </a:lvl3pPr>
            <a:lvl4pPr algn="l" rtl="0" indent="-148844" marL="1124712">
              <a:spcBef>
                <a:spcPts val="360"/>
              </a:spcBef>
              <a:buClr>
                <a:schemeClr val="accent1"/>
              </a:buClr>
              <a:buFont typeface="Questrial"/>
              <a:buChar char="○"/>
              <a:defRPr/>
            </a:lvl4pPr>
            <a:lvl5pPr algn="l" rtl="0" indent="-156464" marL="1325880">
              <a:spcBef>
                <a:spcPts val="320"/>
              </a:spcBef>
              <a:buClr>
                <a:schemeClr val="accent1"/>
              </a:buClr>
              <a:buFont typeface="Questrial"/>
              <a:buChar char="○"/>
              <a:defRPr/>
            </a:lvl5pPr>
            <a:lvl6pPr algn="l" rtl="0" indent="-167639" marL="1517904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6pPr>
            <a:lvl7pPr algn="l" rtl="0" indent="-165608" marL="1719072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7pPr>
            <a:lvl8pPr algn="l" rtl="0" indent="-163575" marL="192024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8pPr>
            <a:lvl9pPr algn="l" rtl="0" indent="-161543" marL="2121408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9pPr>
          </a:lstStyle>
          <a:p/>
        </p:txBody>
      </p:sp>
      <p:sp>
        <p:nvSpPr>
          <p:cNvPr id="241" name="Shape 241"/>
          <p:cNvSpPr txBox="1"/>
          <p:nvPr>
            <p:ph idx="10" type="dt"/>
          </p:nvPr>
        </p:nvSpPr>
        <p:spPr>
          <a:xfrm>
            <a:off y="224491" x="5997387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242" name="Shape 242"/>
          <p:cNvSpPr txBox="1"/>
          <p:nvPr>
            <p:ph idx="11" type="ftr"/>
          </p:nvPr>
        </p:nvSpPr>
        <p:spPr>
          <a:xfrm>
            <a:off y="5852160" x="4641448"/>
            <a:ext cy="365125" cx="350215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243" name="Shape 243"/>
          <p:cNvSpPr txBox="1"/>
          <p:nvPr>
            <p:ph idx="12" type="sldNum"/>
          </p:nvPr>
        </p:nvSpPr>
        <p:spPr>
          <a:xfrm>
            <a:off y="224490" x="4649096"/>
            <a:ext cy="365125" cx="133215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244" name="Shape 2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5" name="Shape 245"/>
          <p:cNvSpPr txBox="1"/>
          <p:nvPr>
            <p:ph type="title"/>
          </p:nvPr>
        </p:nvSpPr>
        <p:spPr>
          <a:xfrm rot="5400000">
            <a:off y="2678092" x="4981454"/>
            <a:ext cy="1484453" cx="478034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246" name="Shape 246"/>
          <p:cNvSpPr txBox="1"/>
          <p:nvPr>
            <p:ph idx="1" type="body"/>
          </p:nvPr>
        </p:nvSpPr>
        <p:spPr>
          <a:xfrm rot="5400000">
            <a:off y="708466" x="1374975"/>
            <a:ext cy="5423704" cx="478034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63576" marL="342900">
              <a:spcBef>
                <a:spcPts val="480"/>
              </a:spcBef>
              <a:buClr>
                <a:schemeClr val="accent1"/>
              </a:buClr>
              <a:buFont typeface="Questrial"/>
              <a:buChar char="○"/>
              <a:defRPr/>
            </a:lvl1pPr>
            <a:lvl2pPr algn="l" rtl="0" indent="-178308" marL="640080">
              <a:spcBef>
                <a:spcPts val="440"/>
              </a:spcBef>
              <a:buClr>
                <a:schemeClr val="accent1"/>
              </a:buClr>
              <a:buFont typeface="Questrial"/>
              <a:buChar char="○"/>
              <a:defRPr/>
            </a:lvl2pPr>
            <a:lvl3pPr algn="l" rtl="0" indent="-132080" marL="914400">
              <a:spcBef>
                <a:spcPts val="400"/>
              </a:spcBef>
              <a:buClr>
                <a:schemeClr val="accent1"/>
              </a:buClr>
              <a:buFont typeface="Questrial"/>
              <a:buChar char="○"/>
              <a:defRPr/>
            </a:lvl3pPr>
            <a:lvl4pPr algn="l" rtl="0" indent="-148844" marL="1124712">
              <a:spcBef>
                <a:spcPts val="360"/>
              </a:spcBef>
              <a:buClr>
                <a:schemeClr val="accent1"/>
              </a:buClr>
              <a:buFont typeface="Questrial"/>
              <a:buChar char="○"/>
              <a:defRPr/>
            </a:lvl4pPr>
            <a:lvl5pPr algn="l" rtl="0" indent="-156464" marL="1325880">
              <a:spcBef>
                <a:spcPts val="320"/>
              </a:spcBef>
              <a:buClr>
                <a:schemeClr val="accent1"/>
              </a:buClr>
              <a:buFont typeface="Questrial"/>
              <a:buChar char="○"/>
              <a:defRPr/>
            </a:lvl5pPr>
            <a:lvl6pPr algn="l" rtl="0" indent="-167639" marL="1517904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6pPr>
            <a:lvl7pPr algn="l" rtl="0" indent="-165608" marL="1719072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7pPr>
            <a:lvl8pPr algn="l" rtl="0" indent="-163575" marL="192024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8pPr>
            <a:lvl9pPr algn="l" rtl="0" indent="-161543" marL="2121408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9pPr>
          </a:lstStyle>
          <a:p/>
        </p:txBody>
      </p:sp>
      <p:sp>
        <p:nvSpPr>
          <p:cNvPr id="247" name="Shape 247"/>
          <p:cNvSpPr txBox="1"/>
          <p:nvPr>
            <p:ph idx="10" type="dt"/>
          </p:nvPr>
        </p:nvSpPr>
        <p:spPr>
          <a:xfrm>
            <a:off y="224491" x="5997387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248" name="Shape 248"/>
          <p:cNvSpPr txBox="1"/>
          <p:nvPr>
            <p:ph idx="11" type="ftr"/>
          </p:nvPr>
        </p:nvSpPr>
        <p:spPr>
          <a:xfrm>
            <a:off y="5852160" x="4641448"/>
            <a:ext cy="365125" cx="350215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249" name="Shape 249"/>
          <p:cNvSpPr txBox="1"/>
          <p:nvPr>
            <p:ph idx="12" type="sldNum"/>
          </p:nvPr>
        </p:nvSpPr>
        <p:spPr>
          <a:xfrm>
            <a:off y="224490" x="4649096"/>
            <a:ext cy="365125" cx="133215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y="1027663" x="1043490"/>
            <a:ext cy="1143000" cx="702474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2323651" x="1043491"/>
            <a:ext cy="3508977" cx="677731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63576" marL="342900">
              <a:spcBef>
                <a:spcPts val="480"/>
              </a:spcBef>
              <a:buClr>
                <a:schemeClr val="accent1"/>
              </a:buClr>
              <a:buFont typeface="Questrial"/>
              <a:buChar char="○"/>
              <a:defRPr/>
            </a:lvl1pPr>
            <a:lvl2pPr algn="l" rtl="0" indent="-178308" marL="640080">
              <a:spcBef>
                <a:spcPts val="440"/>
              </a:spcBef>
              <a:buClr>
                <a:schemeClr val="accent1"/>
              </a:buClr>
              <a:buFont typeface="Questrial"/>
              <a:buChar char="○"/>
              <a:defRPr/>
            </a:lvl2pPr>
            <a:lvl3pPr algn="l" rtl="0" indent="-132080" marL="914400">
              <a:spcBef>
                <a:spcPts val="400"/>
              </a:spcBef>
              <a:buClr>
                <a:schemeClr val="accent1"/>
              </a:buClr>
              <a:buFont typeface="Questrial"/>
              <a:buChar char="○"/>
              <a:defRPr/>
            </a:lvl3pPr>
            <a:lvl4pPr algn="l" rtl="0" indent="-148844" marL="1124712">
              <a:spcBef>
                <a:spcPts val="360"/>
              </a:spcBef>
              <a:buClr>
                <a:schemeClr val="accent1"/>
              </a:buClr>
              <a:buFont typeface="Questrial"/>
              <a:buChar char="○"/>
              <a:defRPr/>
            </a:lvl4pPr>
            <a:lvl5pPr algn="l" rtl="0" indent="-156464" marL="1325880">
              <a:spcBef>
                <a:spcPts val="320"/>
              </a:spcBef>
              <a:buClr>
                <a:schemeClr val="accent1"/>
              </a:buClr>
              <a:buFont typeface="Questrial"/>
              <a:buChar char="○"/>
              <a:defRPr/>
            </a:lvl5pPr>
            <a:lvl6pPr algn="l" rtl="0" indent="-167639" marL="1517904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6pPr>
            <a:lvl7pPr algn="l" rtl="0" indent="-165608" marL="1719072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7pPr>
            <a:lvl8pPr algn="l" rtl="0" indent="-163575" marL="192024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8pPr>
            <a:lvl9pPr algn="l" rtl="0" indent="-161543" marL="2121408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0" type="dt"/>
          </p:nvPr>
        </p:nvSpPr>
        <p:spPr>
          <a:xfrm>
            <a:off y="224491" x="5997387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105" name="Shape 105"/>
          <p:cNvSpPr txBox="1"/>
          <p:nvPr>
            <p:ph idx="11" type="ftr"/>
          </p:nvPr>
        </p:nvSpPr>
        <p:spPr>
          <a:xfrm>
            <a:off y="5852160" x="4641448"/>
            <a:ext cy="365125" cx="350215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y="224490" x="4649096"/>
            <a:ext cy="365125" cx="133215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y="2900828" x="1258645"/>
            <a:ext cy="1362075" cx="663746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4267200" x="1258645"/>
            <a:ext cy="1520413" cx="663746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Clr>
                <a:srgbClr val="888888"/>
              </a:buClr>
              <a:buFont typeface="Questrial"/>
              <a:buNone/>
              <a:defRPr/>
            </a:lvl1pPr>
            <a:lvl2pPr rtl="0" indent="0" marL="457200">
              <a:buClr>
                <a:srgbClr val="888888"/>
              </a:buClr>
              <a:buFont typeface="Questrial"/>
              <a:buNone/>
              <a:defRPr/>
            </a:lvl2pPr>
            <a:lvl3pPr rtl="0" indent="0" marL="914400">
              <a:buClr>
                <a:srgbClr val="888888"/>
              </a:buClr>
              <a:buFont typeface="Questrial"/>
              <a:buNone/>
              <a:defRPr/>
            </a:lvl3pPr>
            <a:lvl4pPr rtl="0" indent="0" marL="1371600">
              <a:buClr>
                <a:srgbClr val="888888"/>
              </a:buClr>
              <a:buFont typeface="Questrial"/>
              <a:buNone/>
              <a:defRPr/>
            </a:lvl4pPr>
            <a:lvl5pPr rtl="0" indent="0" marL="1828800">
              <a:buClr>
                <a:srgbClr val="888888"/>
              </a:buClr>
              <a:buFont typeface="Questrial"/>
              <a:buNone/>
              <a:defRPr/>
            </a:lvl5pPr>
            <a:lvl6pPr rtl="0" indent="0" marL="2286000">
              <a:buClr>
                <a:srgbClr val="888888"/>
              </a:buClr>
              <a:buFont typeface="Questrial"/>
              <a:buNone/>
              <a:defRPr/>
            </a:lvl6pPr>
            <a:lvl7pPr rtl="0" indent="0" marL="2743200">
              <a:buClr>
                <a:srgbClr val="888888"/>
              </a:buClr>
              <a:buFont typeface="Questrial"/>
              <a:buNone/>
              <a:defRPr/>
            </a:lvl7pPr>
            <a:lvl8pPr rtl="0" indent="0" marL="3200400">
              <a:buClr>
                <a:srgbClr val="888888"/>
              </a:buClr>
              <a:buFont typeface="Questrial"/>
              <a:buNone/>
              <a:defRPr/>
            </a:lvl8pPr>
            <a:lvl9pPr rtl="0" indent="0" marL="3657600">
              <a:buClr>
                <a:srgbClr val="888888"/>
              </a:buClr>
              <a:buFont typeface="Questrial"/>
              <a:buNone/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0" type="dt"/>
          </p:nvPr>
        </p:nvSpPr>
        <p:spPr>
          <a:xfrm>
            <a:off y="224491" x="5997387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1" type="ftr"/>
          </p:nvPr>
        </p:nvSpPr>
        <p:spPr>
          <a:xfrm>
            <a:off y="5852160" x="4641448"/>
            <a:ext cy="365125" cx="350215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y="224490" x="4649096"/>
            <a:ext cy="365125" cx="133215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y="1027663" x="1043490"/>
            <a:ext cy="1143000" cx="702474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15" name="Shape 115"/>
          <p:cNvSpPr txBox="1"/>
          <p:nvPr>
            <p:ph idx="10" type="dt"/>
          </p:nvPr>
        </p:nvSpPr>
        <p:spPr>
          <a:xfrm>
            <a:off y="224491" x="5997387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116" name="Shape 116"/>
          <p:cNvSpPr txBox="1"/>
          <p:nvPr>
            <p:ph idx="11" type="ftr"/>
          </p:nvPr>
        </p:nvSpPr>
        <p:spPr>
          <a:xfrm>
            <a:off y="5852160" x="4641448"/>
            <a:ext cy="365125" cx="350215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117" name="Shape 117"/>
          <p:cNvSpPr txBox="1"/>
          <p:nvPr>
            <p:ph idx="12" type="sldNum"/>
          </p:nvPr>
        </p:nvSpPr>
        <p:spPr>
          <a:xfrm>
            <a:off y="224490" x="4649096"/>
            <a:ext cy="365125" cx="133215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2313432" x="1042416"/>
            <a:ext cy="3493007" cx="341985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63576" marL="342900">
              <a:spcBef>
                <a:spcPts val="480"/>
              </a:spcBef>
              <a:buClr>
                <a:schemeClr val="accent1"/>
              </a:buClr>
              <a:buFont typeface="Questrial"/>
              <a:buChar char="○"/>
              <a:defRPr/>
            </a:lvl1pPr>
            <a:lvl2pPr algn="l" rtl="0" indent="-178308" marL="640080">
              <a:spcBef>
                <a:spcPts val="440"/>
              </a:spcBef>
              <a:buClr>
                <a:schemeClr val="accent1"/>
              </a:buClr>
              <a:buFont typeface="Questrial"/>
              <a:buChar char="○"/>
              <a:defRPr/>
            </a:lvl2pPr>
            <a:lvl3pPr algn="l" rtl="0" indent="-132080" marL="914400">
              <a:spcBef>
                <a:spcPts val="400"/>
              </a:spcBef>
              <a:buClr>
                <a:schemeClr val="accent1"/>
              </a:buClr>
              <a:buFont typeface="Questrial"/>
              <a:buChar char="○"/>
              <a:defRPr/>
            </a:lvl3pPr>
            <a:lvl4pPr algn="l" rtl="0" indent="-148844" marL="1124712">
              <a:spcBef>
                <a:spcPts val="360"/>
              </a:spcBef>
              <a:buClr>
                <a:schemeClr val="accent1"/>
              </a:buClr>
              <a:buFont typeface="Questrial"/>
              <a:buChar char="○"/>
              <a:defRPr/>
            </a:lvl4pPr>
            <a:lvl5pPr algn="l" rtl="0" indent="-156464" marL="1325880">
              <a:spcBef>
                <a:spcPts val="320"/>
              </a:spcBef>
              <a:buClr>
                <a:schemeClr val="accent1"/>
              </a:buClr>
              <a:buFont typeface="Questrial"/>
              <a:buChar char="○"/>
              <a:defRPr/>
            </a:lvl5pPr>
            <a:lvl6pPr algn="l" rtl="0" indent="-167639" marL="1517904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6pPr>
            <a:lvl7pPr algn="l" rtl="0" indent="-165608" marL="1719072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7pPr>
            <a:lvl8pPr algn="l" rtl="0" indent="-163575" marL="192024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8pPr>
            <a:lvl9pPr algn="l" rtl="0" indent="-161543" marL="2121408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9pPr>
          </a:lstStyle>
          <a:p/>
        </p:txBody>
      </p:sp>
      <p:sp>
        <p:nvSpPr>
          <p:cNvPr id="119" name="Shape 119"/>
          <p:cNvSpPr txBox="1"/>
          <p:nvPr>
            <p:ph idx="2" type="body"/>
          </p:nvPr>
        </p:nvSpPr>
        <p:spPr>
          <a:xfrm>
            <a:off y="2313431" x="4645151"/>
            <a:ext cy="3493007" cx="341985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63576" marL="342900">
              <a:spcBef>
                <a:spcPts val="480"/>
              </a:spcBef>
              <a:buClr>
                <a:schemeClr val="accent1"/>
              </a:buClr>
              <a:buFont typeface="Questrial"/>
              <a:buChar char="○"/>
              <a:defRPr/>
            </a:lvl1pPr>
            <a:lvl2pPr algn="l" rtl="0" indent="-178308" marL="640080">
              <a:spcBef>
                <a:spcPts val="440"/>
              </a:spcBef>
              <a:buClr>
                <a:schemeClr val="accent1"/>
              </a:buClr>
              <a:buFont typeface="Questrial"/>
              <a:buChar char="○"/>
              <a:defRPr/>
            </a:lvl2pPr>
            <a:lvl3pPr algn="l" rtl="0" indent="-132080" marL="914400">
              <a:spcBef>
                <a:spcPts val="400"/>
              </a:spcBef>
              <a:buClr>
                <a:schemeClr val="accent1"/>
              </a:buClr>
              <a:buFont typeface="Questrial"/>
              <a:buChar char="○"/>
              <a:defRPr/>
            </a:lvl3pPr>
            <a:lvl4pPr algn="l" rtl="0" indent="-148844" marL="1124712">
              <a:spcBef>
                <a:spcPts val="360"/>
              </a:spcBef>
              <a:buClr>
                <a:schemeClr val="accent1"/>
              </a:buClr>
              <a:buFont typeface="Questrial"/>
              <a:buChar char="○"/>
              <a:defRPr/>
            </a:lvl4pPr>
            <a:lvl5pPr algn="l" rtl="0" indent="-156464" marL="1325880">
              <a:spcBef>
                <a:spcPts val="320"/>
              </a:spcBef>
              <a:buClr>
                <a:schemeClr val="accent1"/>
              </a:buClr>
              <a:buFont typeface="Questrial"/>
              <a:buChar char="○"/>
              <a:defRPr/>
            </a:lvl5pPr>
            <a:lvl6pPr algn="l" rtl="0" indent="-167639" marL="1517904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6pPr>
            <a:lvl7pPr algn="l" rtl="0" indent="-165608" marL="1719072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7pPr>
            <a:lvl8pPr algn="l" rtl="0" indent="-163575" marL="192024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8pPr>
            <a:lvl9pPr algn="l" rtl="0" indent="-161543" marL="2121408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y="1027663" x="1043490"/>
            <a:ext cy="1143000" cx="702474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2316008" x="1412111"/>
            <a:ext cy="639762" cx="305714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Clr>
                <a:schemeClr val="accent1"/>
              </a:buClr>
              <a:buFont typeface="Questrial"/>
              <a:buNone/>
              <a:defRPr/>
            </a:lvl1pPr>
            <a:lvl2pPr rtl="0" indent="0" marL="457200">
              <a:buFont typeface="Questrial"/>
              <a:buNone/>
              <a:defRPr/>
            </a:lvl2pPr>
            <a:lvl3pPr rtl="0" indent="0" marL="914400">
              <a:buFont typeface="Questrial"/>
              <a:buNone/>
              <a:defRPr/>
            </a:lvl3pPr>
            <a:lvl4pPr rtl="0" indent="0" marL="1371600">
              <a:buFont typeface="Questrial"/>
              <a:buNone/>
              <a:defRPr/>
            </a:lvl4pPr>
            <a:lvl5pPr rtl="0" indent="0" marL="1828800">
              <a:buFont typeface="Questrial"/>
              <a:buNone/>
              <a:defRPr/>
            </a:lvl5pPr>
            <a:lvl6pPr rtl="0" indent="0" marL="2286000">
              <a:buFont typeface="Questrial"/>
              <a:buNone/>
              <a:defRPr/>
            </a:lvl6pPr>
            <a:lvl7pPr rtl="0" indent="0" marL="2743200">
              <a:buFont typeface="Questrial"/>
              <a:buNone/>
              <a:defRPr/>
            </a:lvl7pPr>
            <a:lvl8pPr rtl="0" indent="0" marL="3200400">
              <a:buFont typeface="Questrial"/>
              <a:buNone/>
              <a:defRPr/>
            </a:lvl8pPr>
            <a:lvl9pPr rtl="0" indent="0" marL="3657600">
              <a:buFont typeface="Questrial"/>
              <a:buNone/>
              <a:defRPr/>
            </a:lvl9pPr>
          </a:lstStyle>
          <a:p/>
        </p:txBody>
      </p:sp>
      <p:sp>
        <p:nvSpPr>
          <p:cNvPr id="123" name="Shape 123"/>
          <p:cNvSpPr txBox="1"/>
          <p:nvPr>
            <p:ph idx="2" type="body"/>
          </p:nvPr>
        </p:nvSpPr>
        <p:spPr>
          <a:xfrm>
            <a:off y="2974693" x="1041720"/>
            <a:ext cy="2835796" cx="341985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24" name="Shape 124"/>
          <p:cNvSpPr txBox="1"/>
          <p:nvPr>
            <p:ph idx="3" type="body"/>
          </p:nvPr>
        </p:nvSpPr>
        <p:spPr>
          <a:xfrm>
            <a:off y="2316009" x="5011837"/>
            <a:ext cy="639762" cx="30557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Clr>
                <a:schemeClr val="accent1"/>
              </a:buClr>
              <a:buFont typeface="Questrial"/>
              <a:buNone/>
              <a:defRPr/>
            </a:lvl1pPr>
            <a:lvl2pPr rtl="0" indent="0" marL="457200">
              <a:buFont typeface="Questrial"/>
              <a:buNone/>
              <a:defRPr/>
            </a:lvl2pPr>
            <a:lvl3pPr rtl="0" indent="0" marL="914400">
              <a:buFont typeface="Questrial"/>
              <a:buNone/>
              <a:defRPr/>
            </a:lvl3pPr>
            <a:lvl4pPr rtl="0" indent="0" marL="1371600">
              <a:buFont typeface="Questrial"/>
              <a:buNone/>
              <a:defRPr/>
            </a:lvl4pPr>
            <a:lvl5pPr rtl="0" indent="0" marL="1828800">
              <a:buFont typeface="Questrial"/>
              <a:buNone/>
              <a:defRPr/>
            </a:lvl5pPr>
            <a:lvl6pPr rtl="0" indent="0" marL="2286000">
              <a:buFont typeface="Questrial"/>
              <a:buNone/>
              <a:defRPr/>
            </a:lvl6pPr>
            <a:lvl7pPr rtl="0" indent="0" marL="2743200">
              <a:buFont typeface="Questrial"/>
              <a:buNone/>
              <a:defRPr/>
            </a:lvl7pPr>
            <a:lvl8pPr rtl="0" indent="0" marL="3200400">
              <a:buFont typeface="Questrial"/>
              <a:buNone/>
              <a:defRPr/>
            </a:lvl8pPr>
            <a:lvl9pPr rtl="0" indent="0" marL="3657600">
              <a:buFont typeface="Questrial"/>
              <a:buNone/>
              <a:defRPr/>
            </a:lvl9pPr>
          </a:lstStyle>
          <a:p/>
        </p:txBody>
      </p:sp>
      <p:sp>
        <p:nvSpPr>
          <p:cNvPr id="125" name="Shape 125"/>
          <p:cNvSpPr txBox="1"/>
          <p:nvPr>
            <p:ph idx="4" type="body"/>
          </p:nvPr>
        </p:nvSpPr>
        <p:spPr>
          <a:xfrm>
            <a:off y="2974693" x="4645151"/>
            <a:ext cy="2835796" cx="341985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26" name="Shape 126"/>
          <p:cNvSpPr txBox="1"/>
          <p:nvPr>
            <p:ph idx="10" type="dt"/>
          </p:nvPr>
        </p:nvSpPr>
        <p:spPr>
          <a:xfrm>
            <a:off y="224491" x="5997387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127" name="Shape 127"/>
          <p:cNvSpPr txBox="1"/>
          <p:nvPr>
            <p:ph idx="11" type="ftr"/>
          </p:nvPr>
        </p:nvSpPr>
        <p:spPr>
          <a:xfrm>
            <a:off y="5852160" x="4641448"/>
            <a:ext cy="365125" cx="350215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128" name="Shape 128"/>
          <p:cNvSpPr txBox="1"/>
          <p:nvPr>
            <p:ph idx="12" type="sldNum"/>
          </p:nvPr>
        </p:nvSpPr>
        <p:spPr>
          <a:xfrm>
            <a:off y="224490" x="4649096"/>
            <a:ext cy="365125" cx="133215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y="1027663" x="1043490"/>
            <a:ext cy="1143000" cx="702474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31" name="Shape 131"/>
          <p:cNvSpPr txBox="1"/>
          <p:nvPr>
            <p:ph idx="10" type="dt"/>
          </p:nvPr>
        </p:nvSpPr>
        <p:spPr>
          <a:xfrm>
            <a:off y="224491" x="5997387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132" name="Shape 132"/>
          <p:cNvSpPr txBox="1"/>
          <p:nvPr>
            <p:ph idx="11" type="ftr"/>
          </p:nvPr>
        </p:nvSpPr>
        <p:spPr>
          <a:xfrm>
            <a:off y="5852160" x="4641448"/>
            <a:ext cy="365125" cx="350215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133" name="Shape 133"/>
          <p:cNvSpPr txBox="1"/>
          <p:nvPr>
            <p:ph idx="12" type="sldNum"/>
          </p:nvPr>
        </p:nvSpPr>
        <p:spPr>
          <a:xfrm>
            <a:off y="224490" x="4649096"/>
            <a:ext cy="365125" cx="133215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 txBox="1"/>
          <p:nvPr>
            <p:ph idx="10" type="dt"/>
          </p:nvPr>
        </p:nvSpPr>
        <p:spPr>
          <a:xfrm>
            <a:off y="224491" x="5997387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136" name="Shape 136"/>
          <p:cNvSpPr txBox="1"/>
          <p:nvPr>
            <p:ph idx="11" type="ftr"/>
          </p:nvPr>
        </p:nvSpPr>
        <p:spPr>
          <a:xfrm>
            <a:off y="5852160" x="4641448"/>
            <a:ext cy="365125" cx="350215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137" name="Shape 137"/>
          <p:cNvSpPr txBox="1"/>
          <p:nvPr>
            <p:ph idx="12" type="sldNum"/>
          </p:nvPr>
        </p:nvSpPr>
        <p:spPr>
          <a:xfrm>
            <a:off y="224490" x="4649096"/>
            <a:ext cy="365125" cx="133215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139" name="Shape 139"/>
          <p:cNvGrpSpPr/>
          <p:nvPr/>
        </p:nvGrpSpPr>
        <p:grpSpPr>
          <a:xfrm>
            <a:off y="0" x="-644958"/>
            <a:ext cy="7117070" cx="10458653"/>
            <a:chOff y="0" x="-644958"/>
            <a:chExt cy="7117070" cx="10458653"/>
          </a:xfrm>
        </p:grpSpPr>
        <p:grpSp>
          <p:nvGrpSpPr>
            <p:cNvPr id="140" name="Shape 140"/>
            <p:cNvGrpSpPr/>
            <p:nvPr/>
          </p:nvGrpSpPr>
          <p:grpSpPr>
            <a:xfrm>
              <a:off y="0" x="0"/>
              <a:ext cy="6858000" cx="9144000"/>
              <a:chOff y="0" x="0"/>
              <a:chExt cy="6858000" cx="9144000"/>
            </a:xfrm>
          </p:grpSpPr>
          <p:grpSp>
            <p:nvGrpSpPr>
              <p:cNvPr id="141" name="Shape 141"/>
              <p:cNvGrpSpPr/>
              <p:nvPr/>
            </p:nvGrpSpPr>
            <p:grpSpPr>
              <a:xfrm>
                <a:off y="0" x="0"/>
                <a:ext cy="6858000" cx="2514599"/>
                <a:chOff y="0" x="0"/>
                <a:chExt cy="6858000" cx="2514599"/>
              </a:xfrm>
            </p:grpSpPr>
            <p:sp>
              <p:nvSpPr>
                <p:cNvPr id="142" name="Shape 142"/>
                <p:cNvSpPr/>
                <p:nvPr/>
              </p:nvSpPr>
              <p:spPr>
                <a:xfrm>
                  <a:off y="0" x="914400"/>
                  <a:ext cy="6858000" cx="1600199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  <p:sp>
              <p:nvSpPr>
                <p:cNvPr id="143" name="Shape 143"/>
                <p:cNvSpPr/>
                <p:nvPr/>
              </p:nvSpPr>
              <p:spPr>
                <a:xfrm>
                  <a:off y="0" x="0"/>
                  <a:ext cy="6858000" cx="4572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  <p:sp>
              <p:nvSpPr>
                <p:cNvPr id="144" name="Shape 144"/>
                <p:cNvSpPr/>
                <p:nvPr/>
              </p:nvSpPr>
              <p:spPr>
                <a:xfrm>
                  <a:off y="0" x="228600"/>
                  <a:ext cy="6858000" cx="762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</p:grpSp>
          <p:grpSp>
            <p:nvGrpSpPr>
              <p:cNvPr id="145" name="Shape 145"/>
              <p:cNvGrpSpPr/>
              <p:nvPr/>
            </p:nvGrpSpPr>
            <p:grpSpPr>
              <a:xfrm>
                <a:off y="0" x="422910"/>
                <a:ext cy="6858000" cx="2514599"/>
                <a:chOff y="0" x="0"/>
                <a:chExt cy="6858000" cx="2514599"/>
              </a:xfrm>
            </p:grpSpPr>
            <p:sp>
              <p:nvSpPr>
                <p:cNvPr id="146" name="Shape 146"/>
                <p:cNvSpPr/>
                <p:nvPr/>
              </p:nvSpPr>
              <p:spPr>
                <a:xfrm>
                  <a:off y="0" x="914400"/>
                  <a:ext cy="6858000" cx="1600199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  <p:sp>
              <p:nvSpPr>
                <p:cNvPr id="147" name="Shape 147"/>
                <p:cNvSpPr/>
                <p:nvPr/>
              </p:nvSpPr>
              <p:spPr>
                <a:xfrm>
                  <a:off y="0" x="0"/>
                  <a:ext cy="6858000" cx="4572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  <p:sp>
              <p:nvSpPr>
                <p:cNvPr id="148" name="Shape 148"/>
                <p:cNvSpPr/>
                <p:nvPr/>
              </p:nvSpPr>
              <p:spPr>
                <a:xfrm>
                  <a:off y="0" x="228600"/>
                  <a:ext cy="6858000" cx="762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</p:grpSp>
          <p:grpSp>
            <p:nvGrpSpPr>
              <p:cNvPr id="149" name="Shape 149"/>
              <p:cNvGrpSpPr/>
              <p:nvPr/>
            </p:nvGrpSpPr>
            <p:grpSpPr>
              <a:xfrm rot="10800000">
                <a:off y="0" x="6629400"/>
                <a:ext cy="6858000" cx="2514599"/>
                <a:chOff y="0" x="0"/>
                <a:chExt cy="6858000" cx="2514599"/>
              </a:xfrm>
            </p:grpSpPr>
            <p:sp>
              <p:nvSpPr>
                <p:cNvPr id="150" name="Shape 150"/>
                <p:cNvSpPr/>
                <p:nvPr/>
              </p:nvSpPr>
              <p:spPr>
                <a:xfrm>
                  <a:off y="0" x="914400"/>
                  <a:ext cy="6858000" cx="1600199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  <p:sp>
              <p:nvSpPr>
                <p:cNvPr id="151" name="Shape 151"/>
                <p:cNvSpPr/>
                <p:nvPr/>
              </p:nvSpPr>
              <p:spPr>
                <a:xfrm>
                  <a:off y="0" x="0"/>
                  <a:ext cy="6858000" cx="4572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  <p:sp>
              <p:nvSpPr>
                <p:cNvPr id="152" name="Shape 152"/>
                <p:cNvSpPr/>
                <p:nvPr/>
              </p:nvSpPr>
              <p:spPr>
                <a:xfrm>
                  <a:off y="0" x="228600"/>
                  <a:ext cy="6858000" cx="762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</p:grpSp>
          <p:sp>
            <p:nvSpPr>
              <p:cNvPr id="153" name="Shape 153"/>
              <p:cNvSpPr/>
              <p:nvPr/>
            </p:nvSpPr>
            <p:spPr>
              <a:xfrm>
                <a:off y="0" x="3810000"/>
                <a:ext cy="6858000" cx="28194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bIns="45700" rIns="91425" lIns="91425" tIns="45700" anchor="ctr" anchorCtr="0">
                <a:noAutofit/>
              </a:bodyPr>
              <a:lstStyle/>
              <a:p/>
            </p:txBody>
          </p:sp>
          <p:sp>
            <p:nvSpPr>
              <p:cNvPr id="154" name="Shape 154"/>
              <p:cNvSpPr/>
              <p:nvPr/>
            </p:nvSpPr>
            <p:spPr>
              <a:xfrm>
                <a:off y="0" x="2895600"/>
                <a:ext cy="6858000" cx="4572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bIns="45700" rIns="91425" lIns="91425" tIns="45700" anchor="ctr" anchorCtr="0">
                <a:noAutofit/>
              </a:bodyPr>
              <a:lstStyle/>
              <a:p/>
            </p:txBody>
          </p:sp>
          <p:sp>
            <p:nvSpPr>
              <p:cNvPr id="155" name="Shape 155"/>
              <p:cNvSpPr/>
              <p:nvPr/>
            </p:nvSpPr>
            <p:spPr>
              <a:xfrm>
                <a:off y="0" x="3124200"/>
                <a:ext cy="6858000" cx="762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bIns="45700" rIns="91425" lIns="91425" tIns="45700" anchor="ctr" anchorCtr="0">
                <a:noAutofit/>
              </a:bodyPr>
              <a:lstStyle/>
              <a:p/>
            </p:txBody>
          </p:sp>
        </p:grpSp>
        <p:sp>
          <p:nvSpPr>
            <p:cNvPr id="156" name="Shape 156"/>
            <p:cNvSpPr/>
            <p:nvPr/>
          </p:nvSpPr>
          <p:spPr>
            <a:xfrm>
              <a:off y="5035137" x="-11875"/>
              <a:ext cy="1175654" cx="9143999"/>
            </a:xfrm>
            <a:custGeom>
              <a:pathLst>
                <a:path w="9144000" extrusionOk="0" h="1175655">
                  <a:moveTo>
                    <a:pt y="1116279" x="0"/>
                  </a:moveTo>
                  <a:cubicBezTo>
                    <a:pt y="1145967" x="493815"/>
                    <a:pt y="1175655" x="987631"/>
                    <a:pt y="1163780" x="1674420"/>
                  </a:cubicBezTo>
                  <a:cubicBezTo>
                    <a:pt y="1151905" x="2361209"/>
                    <a:pt y="1138050" x="3204358"/>
                    <a:pt y="1045027" x="4120737"/>
                  </a:cubicBezTo>
                  <a:cubicBezTo>
                    <a:pt y="952004" x="5037116"/>
                    <a:pt y="779811" x="6335486"/>
                    <a:pt y="605640" x="7172696"/>
                  </a:cubicBezTo>
                  <a:cubicBezTo>
                    <a:pt y="431469" x="8009907"/>
                    <a:pt y="154379" x="8866910"/>
                    <a:pt y="0" x="914400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57" name="Shape 157"/>
            <p:cNvSpPr/>
            <p:nvPr/>
          </p:nvSpPr>
          <p:spPr>
            <a:xfrm>
              <a:off y="3467594" x="-11875"/>
              <a:ext cy="890649" cx="9143999"/>
            </a:xfrm>
            <a:custGeom>
              <a:pathLst>
                <a:path w="9144000" extrusionOk="0" h="890650">
                  <a:moveTo>
                    <a:pt y="890650" x="0"/>
                  </a:moveTo>
                  <a:cubicBezTo>
                    <a:pt y="751114" x="263236"/>
                    <a:pt y="611579" x="526472"/>
                    <a:pt y="475013" x="1045028"/>
                  </a:cubicBezTo>
                  <a:cubicBezTo>
                    <a:pt y="338447" x="1563584"/>
                    <a:pt y="138545" x="2299855"/>
                    <a:pt y="71252" x="3111335"/>
                  </a:cubicBezTo>
                  <a:cubicBezTo>
                    <a:pt y="3959" x="3922815"/>
                    <a:pt y="0" x="4908467"/>
                    <a:pt y="71252" x="5913911"/>
                  </a:cubicBezTo>
                  <a:cubicBezTo>
                    <a:pt y="142504" x="6919355"/>
                    <a:pt y="427512" x="8595756"/>
                    <a:pt y="498764" x="914400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58" name="Shape 158"/>
            <p:cNvSpPr/>
            <p:nvPr/>
          </p:nvSpPr>
          <p:spPr>
            <a:xfrm>
              <a:off y="5640778" x="-23750"/>
              <a:ext cy="1211282" cx="3004456"/>
            </a:xfrm>
            <a:custGeom>
              <a:pathLst>
                <a:path w="3004457" extrusionOk="0" h="1211283">
                  <a:moveTo>
                    <a:pt y="0" x="0"/>
                  </a:moveTo>
                  <a:cubicBezTo>
                    <a:pt y="501732" x="1103415"/>
                    <a:pt y="1003465" x="2206831"/>
                    <a:pt y="1211283" x="3004457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59" name="Shape 159"/>
            <p:cNvSpPr/>
            <p:nvPr/>
          </p:nvSpPr>
          <p:spPr>
            <a:xfrm>
              <a:off y="5284519" x="-11875"/>
              <a:ext cy="1478477" cx="9143999"/>
            </a:xfrm>
            <a:custGeom>
              <a:pathLst>
                <a:path w="9144000" extrusionOk="0" h="1478478">
                  <a:moveTo>
                    <a:pt y="0" x="0"/>
                  </a:moveTo>
                  <a:cubicBezTo>
                    <a:pt y="99951" x="285997"/>
                    <a:pt y="199902" x="571995"/>
                    <a:pt y="344385" x="1104405"/>
                  </a:cubicBezTo>
                  <a:cubicBezTo>
                    <a:pt y="488868" x="1636815"/>
                    <a:pt y="710541" x="2432462"/>
                    <a:pt y="866899" x="3194462"/>
                  </a:cubicBezTo>
                  <a:cubicBezTo>
                    <a:pt y="1023258" x="3956462"/>
                    <a:pt y="1185554" x="4920343"/>
                    <a:pt y="1282536" x="5676405"/>
                  </a:cubicBezTo>
                  <a:cubicBezTo>
                    <a:pt y="1379518" x="6432467"/>
                    <a:pt y="1419102" x="7247906"/>
                    <a:pt y="1448790" x="7730836"/>
                  </a:cubicBezTo>
                  <a:cubicBezTo>
                    <a:pt y="1478478" x="8213766"/>
                    <a:pt y="1464623" x="8338457"/>
                    <a:pt y="1460665" x="8573984"/>
                  </a:cubicBezTo>
                  <a:cubicBezTo>
                    <a:pt y="1456707" x="8809511"/>
                    <a:pt y="1440873" x="8976755"/>
                    <a:pt y="1425039" x="914400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60" name="Shape 160"/>
            <p:cNvSpPr/>
            <p:nvPr/>
          </p:nvSpPr>
          <p:spPr>
            <a:xfrm>
              <a:off y="5132119" x="2137558"/>
              <a:ext cy="1719941" cx="6982690"/>
            </a:xfrm>
            <a:custGeom>
              <a:pathLst>
                <a:path w="6982691" extrusionOk="0" h="1719942">
                  <a:moveTo>
                    <a:pt y="1719942" x="0"/>
                  </a:moveTo>
                  <a:cubicBezTo>
                    <a:pt y="1536864" x="162296"/>
                    <a:pt y="1353787" x="324592"/>
                    <a:pt y="1185553" x="546265"/>
                  </a:cubicBezTo>
                  <a:cubicBezTo>
                    <a:pt y="1017319" x="767938"/>
                    <a:pt y="835231" x="1074718"/>
                    <a:pt y="710540" x="1330037"/>
                  </a:cubicBezTo>
                  <a:cubicBezTo>
                    <a:pt y="585849" x="1585356"/>
                    <a:pt y="530430" x="1741715"/>
                    <a:pt y="437407" x="2078182"/>
                  </a:cubicBezTo>
                  <a:cubicBezTo>
                    <a:pt y="344384" x="2414649"/>
                    <a:pt y="213755" x="3028208"/>
                    <a:pt y="152399" x="3348842"/>
                  </a:cubicBezTo>
                  <a:cubicBezTo>
                    <a:pt y="91043" x="3669476"/>
                    <a:pt y="93022" x="3718957"/>
                    <a:pt y="69272" x="4001985"/>
                  </a:cubicBezTo>
                  <a:cubicBezTo>
                    <a:pt y="45522" x="4285013"/>
                    <a:pt y="19792" x="4732317"/>
                    <a:pt y="9896" x="5047013"/>
                  </a:cubicBezTo>
                  <a:cubicBezTo>
                    <a:pt y="0" x="5361709"/>
                    <a:pt y="9896" x="5890161"/>
                    <a:pt y="9896" x="5890161"/>
                  </a:cubicBezTo>
                  <a:lnTo>
                    <a:pt y="9896" x="6495803"/>
                  </a:lnTo>
                  <a:cubicBezTo>
                    <a:pt y="13854" x="6664037"/>
                    <a:pt y="27708" x="6818416"/>
                    <a:pt y="33646" x="6899564"/>
                  </a:cubicBezTo>
                  <a:cubicBezTo>
                    <a:pt y="39584" x="6980712"/>
                    <a:pt y="37605" x="6953003"/>
                    <a:pt y="45522" x="6982691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61" name="Shape 161"/>
            <p:cNvSpPr/>
            <p:nvPr/>
          </p:nvSpPr>
          <p:spPr>
            <a:xfrm rot="1800000">
              <a:off y="2859251" x="2996164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62" name="Shape 162"/>
            <p:cNvSpPr/>
            <p:nvPr/>
          </p:nvSpPr>
          <p:spPr>
            <a:xfrm rot="1800000">
              <a:off y="4126078" x="3720064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63" name="Shape 163"/>
            <p:cNvSpPr/>
            <p:nvPr/>
          </p:nvSpPr>
          <p:spPr>
            <a:xfrm rot="1800000">
              <a:off y="1592427" x="3729590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64" name="Shape 164"/>
            <p:cNvSpPr/>
            <p:nvPr/>
          </p:nvSpPr>
          <p:spPr>
            <a:xfrm rot="1800000">
              <a:off y="325603" x="2977114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65" name="Shape 165"/>
            <p:cNvSpPr/>
            <p:nvPr/>
          </p:nvSpPr>
          <p:spPr>
            <a:xfrm rot="1800000">
              <a:off y="5383378" x="4463014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5882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66" name="Shape 166"/>
            <p:cNvSpPr/>
            <p:nvPr/>
          </p:nvSpPr>
          <p:spPr>
            <a:xfrm rot="1799999">
              <a:off y="4201527" x="-382403"/>
              <a:ext cy="1388235" cx="1261498"/>
            </a:xfrm>
            <a:custGeom>
              <a:pathLst>
                <a:path w="1261499" extrusionOk="0" h="1388236">
                  <a:moveTo>
                    <a:pt y="105098" x="0"/>
                  </a:moveTo>
                  <a:lnTo>
                    <a:pt y="0" x="56357"/>
                  </a:lnTo>
                  <a:lnTo>
                    <a:pt y="0" x="865241"/>
                  </a:lnTo>
                  <a:lnTo>
                    <a:pt y="694118" x="1261499"/>
                  </a:lnTo>
                  <a:lnTo>
                    <a:pt y="1388236" x="865241"/>
                  </a:lnTo>
                  <a:lnTo>
                    <a:pt y="1387893" x="744578"/>
                  </a:lnTo>
                  <a:lnTo>
                    <a:pt y="105098" x="0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67" name="Shape 167"/>
            <p:cNvSpPr/>
            <p:nvPr/>
          </p:nvSpPr>
          <p:spPr>
            <a:xfrm rot="1800000">
              <a:off y="5402428" x="24364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68" name="Shape 168"/>
            <p:cNvSpPr/>
            <p:nvPr/>
          </p:nvSpPr>
          <p:spPr>
            <a:xfrm rot="1800000">
              <a:off y="2849728" x="52940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69" name="Shape 169"/>
            <p:cNvSpPr/>
            <p:nvPr/>
          </p:nvSpPr>
          <p:spPr>
            <a:xfrm rot="1800000">
              <a:off y="4126076" x="776839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70" name="Shape 170"/>
            <p:cNvSpPr/>
            <p:nvPr/>
          </p:nvSpPr>
          <p:spPr>
            <a:xfrm rot="1800000">
              <a:off y="5411953" x="1510264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71" name="Shape 171"/>
            <p:cNvSpPr/>
            <p:nvPr/>
          </p:nvSpPr>
          <p:spPr>
            <a:xfrm rot="1800000">
              <a:off y="2859251" x="1529315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72" name="Shape 172"/>
            <p:cNvSpPr/>
            <p:nvPr/>
          </p:nvSpPr>
          <p:spPr>
            <a:xfrm rot="1800000">
              <a:off y="1563852" x="795889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73" name="Shape 173"/>
            <p:cNvSpPr/>
            <p:nvPr/>
          </p:nvSpPr>
          <p:spPr>
            <a:xfrm rot="1800000">
              <a:off y="4145128" x="6806165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74" name="Shape 174"/>
            <p:cNvSpPr/>
            <p:nvPr/>
          </p:nvSpPr>
          <p:spPr>
            <a:xfrm rot="1800000">
              <a:off y="5421478" x="7549115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75" name="Shape 175"/>
            <p:cNvSpPr/>
            <p:nvPr/>
          </p:nvSpPr>
          <p:spPr>
            <a:xfrm rot="1800000">
              <a:off y="2868778" x="7549116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76" name="Shape 176"/>
            <p:cNvSpPr/>
            <p:nvPr/>
          </p:nvSpPr>
          <p:spPr>
            <a:xfrm rot="1799999">
              <a:off y="4055629" x="8306521"/>
              <a:ext cy="1388235" cx="1243406"/>
            </a:xfrm>
            <a:custGeom>
              <a:pathLst>
                <a:path w="1243407" extrusionOk="0" h="1388236">
                  <a:moveTo>
                    <a:pt y="694118" x="0"/>
                  </a:moveTo>
                  <a:lnTo>
                    <a:pt y="0" x="396258"/>
                  </a:lnTo>
                  <a:lnTo>
                    <a:pt y="4016" x="474029"/>
                  </a:lnTo>
                  <a:lnTo>
                    <a:pt y="1325983" x="1243407"/>
                  </a:lnTo>
                  <a:lnTo>
                    <a:pt y="1388236" x="1205142"/>
                  </a:lnTo>
                  <a:lnTo>
                    <a:pt y="1388236" x="396258"/>
                  </a:lnTo>
                  <a:lnTo>
                    <a:pt y="694118" x="0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77" name="Shape 177"/>
            <p:cNvSpPr/>
            <p:nvPr/>
          </p:nvSpPr>
          <p:spPr>
            <a:xfrm rot="1799999">
              <a:off y="1511523" x="8306771"/>
              <a:ext cy="1388821" cx="1241870"/>
            </a:xfrm>
            <a:custGeom>
              <a:pathLst>
                <a:path w="1241871" extrusionOk="0" h="1388822">
                  <a:moveTo>
                    <a:pt y="694704" x="0"/>
                  </a:moveTo>
                  <a:lnTo>
                    <a:pt y="586" x="396258"/>
                  </a:lnTo>
                  <a:lnTo>
                    <a:pt y="0" x="482002"/>
                  </a:lnTo>
                  <a:lnTo>
                    <a:pt y="1323912" x="1241871"/>
                  </a:lnTo>
                  <a:lnTo>
                    <a:pt y="1388822" x="1205142"/>
                  </a:lnTo>
                  <a:lnTo>
                    <a:pt y="1388822" x="396258"/>
                  </a:lnTo>
                  <a:lnTo>
                    <a:pt y="694704" x="0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178" name="Shape 178"/>
          <p:cNvSpPr/>
          <p:nvPr/>
        </p:nvSpPr>
        <p:spPr>
          <a:xfrm>
            <a:off y="-21511" x="4561242"/>
            <a:ext cy="6271840" cx="3679116"/>
          </a:xfrm>
          <a:prstGeom prst="rect">
            <a:avLst/>
          </a:prstGeom>
          <a:solidFill>
            <a:srgbClr val="F5F5F5"/>
          </a:solidFill>
          <a:ln w="9525" cap="flat">
            <a:solidFill>
              <a:srgbClr val="74A50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79" name="Shape 179"/>
          <p:cNvSpPr/>
          <p:nvPr/>
        </p:nvSpPr>
        <p:spPr>
          <a:xfrm>
            <a:off y="-21510" x="4649096"/>
            <a:ext cy="623938" cx="350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80" name="Shape 180"/>
          <p:cNvSpPr txBox="1"/>
          <p:nvPr>
            <p:ph idx="10" type="dt"/>
          </p:nvPr>
        </p:nvSpPr>
        <p:spPr>
          <a:xfrm>
            <a:off y="224491" x="5997387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181" name="Shape 181"/>
          <p:cNvSpPr txBox="1"/>
          <p:nvPr>
            <p:ph idx="12" type="sldNum"/>
          </p:nvPr>
        </p:nvSpPr>
        <p:spPr>
          <a:xfrm>
            <a:off y="224490" x="4649096"/>
            <a:ext cy="365125" cx="133215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182" name="Shape 182"/>
          <p:cNvSpPr/>
          <p:nvPr/>
        </p:nvSpPr>
        <p:spPr>
          <a:xfrm>
            <a:off y="601883" x="905570"/>
            <a:ext cy="5648445" cx="3562257"/>
          </a:xfrm>
          <a:prstGeom prst="rect">
            <a:avLst/>
          </a:prstGeom>
          <a:solidFill>
            <a:schemeClr val="lt1"/>
          </a:solidFill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y="856526" x="1145894"/>
            <a:ext cy="5150733" cx="309044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84" name="Shape 184"/>
          <p:cNvSpPr/>
          <p:nvPr/>
        </p:nvSpPr>
        <p:spPr>
          <a:xfrm>
            <a:off y="6088283" x="4650889"/>
            <a:ext cy="81740" cx="3505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85" name="Shape 185"/>
          <p:cNvSpPr txBox="1"/>
          <p:nvPr>
            <p:ph idx="11" type="ftr"/>
          </p:nvPr>
        </p:nvSpPr>
        <p:spPr>
          <a:xfrm>
            <a:off y="5724835" x="4641448"/>
            <a:ext cy="365125" cx="349366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186" name="Shape 186"/>
          <p:cNvSpPr txBox="1"/>
          <p:nvPr>
            <p:ph type="title"/>
          </p:nvPr>
        </p:nvSpPr>
        <p:spPr>
          <a:xfrm>
            <a:off y="2657433" x="4739832"/>
            <a:ext cy="1463152" cx="330457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87" name="Shape 187"/>
          <p:cNvSpPr txBox="1"/>
          <p:nvPr>
            <p:ph idx="2" type="body"/>
          </p:nvPr>
        </p:nvSpPr>
        <p:spPr>
          <a:xfrm>
            <a:off y="4136994" x="4736592"/>
            <a:ext cy="1517903" cx="329878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Clr>
                <a:srgbClr val="424242"/>
              </a:buClr>
              <a:buFont typeface="Questrial"/>
              <a:buNone/>
              <a:defRPr/>
            </a:lvl1pPr>
            <a:lvl2pPr rtl="0" indent="0" marL="457200">
              <a:buFont typeface="Questrial"/>
              <a:buNone/>
              <a:defRPr/>
            </a:lvl2pPr>
            <a:lvl3pPr rtl="0" indent="0" marL="914400">
              <a:buFont typeface="Questrial"/>
              <a:buNone/>
              <a:defRPr/>
            </a:lvl3pPr>
            <a:lvl4pPr rtl="0" indent="0" marL="1371600">
              <a:buFont typeface="Questrial"/>
              <a:buNone/>
              <a:defRPr/>
            </a:lvl4pPr>
            <a:lvl5pPr rtl="0" indent="0" marL="1828800">
              <a:buFont typeface="Questrial"/>
              <a:buNone/>
              <a:defRPr/>
            </a:lvl5pPr>
            <a:lvl6pPr rtl="0" indent="0" marL="2286000">
              <a:buFont typeface="Questrial"/>
              <a:buNone/>
              <a:defRPr/>
            </a:lvl6pPr>
            <a:lvl7pPr rtl="0" indent="0" marL="2743200">
              <a:buFont typeface="Questrial"/>
              <a:buNone/>
              <a:defRPr/>
            </a:lvl7pPr>
            <a:lvl8pPr rtl="0" indent="0" marL="3200400">
              <a:buFont typeface="Questrial"/>
              <a:buNone/>
              <a:defRPr/>
            </a:lvl8pPr>
            <a:lvl9pPr rtl="0" indent="0" marL="3657600">
              <a:buFont typeface="Quest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88" name="Shape 1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189" name="Shape 189"/>
          <p:cNvGrpSpPr/>
          <p:nvPr/>
        </p:nvGrpSpPr>
        <p:grpSpPr>
          <a:xfrm>
            <a:off y="0" x="-644958"/>
            <a:ext cy="7117070" cx="10458653"/>
            <a:chOff y="0" x="-644958"/>
            <a:chExt cy="7117070" cx="10458653"/>
          </a:xfrm>
        </p:grpSpPr>
        <p:grpSp>
          <p:nvGrpSpPr>
            <p:cNvPr id="190" name="Shape 190"/>
            <p:cNvGrpSpPr/>
            <p:nvPr/>
          </p:nvGrpSpPr>
          <p:grpSpPr>
            <a:xfrm>
              <a:off y="0" x="0"/>
              <a:ext cy="6858000" cx="9144000"/>
              <a:chOff y="0" x="0"/>
              <a:chExt cy="6858000" cx="9144000"/>
            </a:xfrm>
          </p:grpSpPr>
          <p:grpSp>
            <p:nvGrpSpPr>
              <p:cNvPr id="191" name="Shape 191"/>
              <p:cNvGrpSpPr/>
              <p:nvPr/>
            </p:nvGrpSpPr>
            <p:grpSpPr>
              <a:xfrm>
                <a:off y="0" x="0"/>
                <a:ext cy="6858000" cx="2514599"/>
                <a:chOff y="0" x="0"/>
                <a:chExt cy="6858000" cx="2514599"/>
              </a:xfrm>
            </p:grpSpPr>
            <p:sp>
              <p:nvSpPr>
                <p:cNvPr id="192" name="Shape 192"/>
                <p:cNvSpPr/>
                <p:nvPr/>
              </p:nvSpPr>
              <p:spPr>
                <a:xfrm>
                  <a:off y="0" x="914400"/>
                  <a:ext cy="6858000" cx="1600199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  <p:sp>
              <p:nvSpPr>
                <p:cNvPr id="193" name="Shape 193"/>
                <p:cNvSpPr/>
                <p:nvPr/>
              </p:nvSpPr>
              <p:spPr>
                <a:xfrm>
                  <a:off y="0" x="0"/>
                  <a:ext cy="6858000" cx="4572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  <p:sp>
              <p:nvSpPr>
                <p:cNvPr id="194" name="Shape 194"/>
                <p:cNvSpPr/>
                <p:nvPr/>
              </p:nvSpPr>
              <p:spPr>
                <a:xfrm>
                  <a:off y="0" x="228600"/>
                  <a:ext cy="6858000" cx="762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</p:grpSp>
          <p:grpSp>
            <p:nvGrpSpPr>
              <p:cNvPr id="195" name="Shape 195"/>
              <p:cNvGrpSpPr/>
              <p:nvPr/>
            </p:nvGrpSpPr>
            <p:grpSpPr>
              <a:xfrm>
                <a:off y="0" x="422910"/>
                <a:ext cy="6858000" cx="2514599"/>
                <a:chOff y="0" x="0"/>
                <a:chExt cy="6858000" cx="2514599"/>
              </a:xfrm>
            </p:grpSpPr>
            <p:sp>
              <p:nvSpPr>
                <p:cNvPr id="196" name="Shape 196"/>
                <p:cNvSpPr/>
                <p:nvPr/>
              </p:nvSpPr>
              <p:spPr>
                <a:xfrm>
                  <a:off y="0" x="914400"/>
                  <a:ext cy="6858000" cx="1600199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  <p:sp>
              <p:nvSpPr>
                <p:cNvPr id="197" name="Shape 197"/>
                <p:cNvSpPr/>
                <p:nvPr/>
              </p:nvSpPr>
              <p:spPr>
                <a:xfrm>
                  <a:off y="0" x="0"/>
                  <a:ext cy="6858000" cx="4572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  <p:sp>
              <p:nvSpPr>
                <p:cNvPr id="198" name="Shape 198"/>
                <p:cNvSpPr/>
                <p:nvPr/>
              </p:nvSpPr>
              <p:spPr>
                <a:xfrm>
                  <a:off y="0" x="228600"/>
                  <a:ext cy="6858000" cx="762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</p:grpSp>
          <p:grpSp>
            <p:nvGrpSpPr>
              <p:cNvPr id="199" name="Shape 199"/>
              <p:cNvGrpSpPr/>
              <p:nvPr/>
            </p:nvGrpSpPr>
            <p:grpSpPr>
              <a:xfrm rot="10800000">
                <a:off y="0" x="6629400"/>
                <a:ext cy="6858000" cx="2514599"/>
                <a:chOff y="0" x="0"/>
                <a:chExt cy="6858000" cx="2514599"/>
              </a:xfrm>
            </p:grpSpPr>
            <p:sp>
              <p:nvSpPr>
                <p:cNvPr id="200" name="Shape 200"/>
                <p:cNvSpPr/>
                <p:nvPr/>
              </p:nvSpPr>
              <p:spPr>
                <a:xfrm>
                  <a:off y="0" x="914400"/>
                  <a:ext cy="6858000" cx="1600199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  <p:sp>
              <p:nvSpPr>
                <p:cNvPr id="201" name="Shape 201"/>
                <p:cNvSpPr/>
                <p:nvPr/>
              </p:nvSpPr>
              <p:spPr>
                <a:xfrm>
                  <a:off y="0" x="0"/>
                  <a:ext cy="6858000" cx="4572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  <p:sp>
              <p:nvSpPr>
                <p:cNvPr id="202" name="Shape 202"/>
                <p:cNvSpPr/>
                <p:nvPr/>
              </p:nvSpPr>
              <p:spPr>
                <a:xfrm>
                  <a:off y="0" x="228600"/>
                  <a:ext cy="6858000" cx="762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</p:grpSp>
          <p:sp>
            <p:nvSpPr>
              <p:cNvPr id="203" name="Shape 203"/>
              <p:cNvSpPr/>
              <p:nvPr/>
            </p:nvSpPr>
            <p:spPr>
              <a:xfrm>
                <a:off y="0" x="3810000"/>
                <a:ext cy="6858000" cx="28194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bIns="45700" rIns="91425" lIns="91425" tIns="45700" anchor="ctr" anchorCtr="0">
                <a:noAutofit/>
              </a:bodyPr>
              <a:lstStyle/>
              <a:p/>
            </p:txBody>
          </p:sp>
          <p:sp>
            <p:nvSpPr>
              <p:cNvPr id="204" name="Shape 204"/>
              <p:cNvSpPr/>
              <p:nvPr/>
            </p:nvSpPr>
            <p:spPr>
              <a:xfrm>
                <a:off y="0" x="2895600"/>
                <a:ext cy="6858000" cx="4572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bIns="45700" rIns="91425" lIns="91425" tIns="45700" anchor="ctr" anchorCtr="0">
                <a:noAutofit/>
              </a:bodyPr>
              <a:lstStyle/>
              <a:p/>
            </p:txBody>
          </p:sp>
          <p:sp>
            <p:nvSpPr>
              <p:cNvPr id="205" name="Shape 205"/>
              <p:cNvSpPr/>
              <p:nvPr/>
            </p:nvSpPr>
            <p:spPr>
              <a:xfrm>
                <a:off y="0" x="3124200"/>
                <a:ext cy="6858000" cx="762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bIns="45700" rIns="91425" lIns="91425" tIns="45700" anchor="ctr" anchorCtr="0">
                <a:noAutofit/>
              </a:bodyPr>
              <a:lstStyle/>
              <a:p/>
            </p:txBody>
          </p:sp>
        </p:grpSp>
        <p:sp>
          <p:nvSpPr>
            <p:cNvPr id="206" name="Shape 206"/>
            <p:cNvSpPr/>
            <p:nvPr/>
          </p:nvSpPr>
          <p:spPr>
            <a:xfrm>
              <a:off y="5035137" x="-11875"/>
              <a:ext cy="1175654" cx="9143999"/>
            </a:xfrm>
            <a:custGeom>
              <a:pathLst>
                <a:path w="9144000" extrusionOk="0" h="1175655">
                  <a:moveTo>
                    <a:pt y="1116279" x="0"/>
                  </a:moveTo>
                  <a:cubicBezTo>
                    <a:pt y="1145967" x="493815"/>
                    <a:pt y="1175655" x="987631"/>
                    <a:pt y="1163780" x="1674420"/>
                  </a:cubicBezTo>
                  <a:cubicBezTo>
                    <a:pt y="1151905" x="2361209"/>
                    <a:pt y="1138050" x="3204358"/>
                    <a:pt y="1045027" x="4120737"/>
                  </a:cubicBezTo>
                  <a:cubicBezTo>
                    <a:pt y="952004" x="5037116"/>
                    <a:pt y="779811" x="6335486"/>
                    <a:pt y="605640" x="7172696"/>
                  </a:cubicBezTo>
                  <a:cubicBezTo>
                    <a:pt y="431469" x="8009907"/>
                    <a:pt y="154379" x="8866910"/>
                    <a:pt y="0" x="914400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07" name="Shape 207"/>
            <p:cNvSpPr/>
            <p:nvPr/>
          </p:nvSpPr>
          <p:spPr>
            <a:xfrm>
              <a:off y="3467594" x="-11875"/>
              <a:ext cy="890649" cx="9143999"/>
            </a:xfrm>
            <a:custGeom>
              <a:pathLst>
                <a:path w="9144000" extrusionOk="0" h="890650">
                  <a:moveTo>
                    <a:pt y="890650" x="0"/>
                  </a:moveTo>
                  <a:cubicBezTo>
                    <a:pt y="751114" x="263236"/>
                    <a:pt y="611579" x="526472"/>
                    <a:pt y="475013" x="1045028"/>
                  </a:cubicBezTo>
                  <a:cubicBezTo>
                    <a:pt y="338447" x="1563584"/>
                    <a:pt y="138545" x="2299855"/>
                    <a:pt y="71252" x="3111335"/>
                  </a:cubicBezTo>
                  <a:cubicBezTo>
                    <a:pt y="3959" x="3922815"/>
                    <a:pt y="0" x="4908467"/>
                    <a:pt y="71252" x="5913911"/>
                  </a:cubicBezTo>
                  <a:cubicBezTo>
                    <a:pt y="142504" x="6919355"/>
                    <a:pt y="427512" x="8595756"/>
                    <a:pt y="498764" x="914400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08" name="Shape 208"/>
            <p:cNvSpPr/>
            <p:nvPr/>
          </p:nvSpPr>
          <p:spPr>
            <a:xfrm>
              <a:off y="5640778" x="-23750"/>
              <a:ext cy="1211282" cx="3004456"/>
            </a:xfrm>
            <a:custGeom>
              <a:pathLst>
                <a:path w="3004457" extrusionOk="0" h="1211283">
                  <a:moveTo>
                    <a:pt y="0" x="0"/>
                  </a:moveTo>
                  <a:cubicBezTo>
                    <a:pt y="501732" x="1103415"/>
                    <a:pt y="1003465" x="2206831"/>
                    <a:pt y="1211283" x="3004457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09" name="Shape 209"/>
            <p:cNvSpPr/>
            <p:nvPr/>
          </p:nvSpPr>
          <p:spPr>
            <a:xfrm>
              <a:off y="5284519" x="-11875"/>
              <a:ext cy="1478477" cx="9143999"/>
            </a:xfrm>
            <a:custGeom>
              <a:pathLst>
                <a:path w="9144000" extrusionOk="0" h="1478478">
                  <a:moveTo>
                    <a:pt y="0" x="0"/>
                  </a:moveTo>
                  <a:cubicBezTo>
                    <a:pt y="99951" x="285997"/>
                    <a:pt y="199902" x="571995"/>
                    <a:pt y="344385" x="1104405"/>
                  </a:cubicBezTo>
                  <a:cubicBezTo>
                    <a:pt y="488868" x="1636815"/>
                    <a:pt y="710541" x="2432462"/>
                    <a:pt y="866899" x="3194462"/>
                  </a:cubicBezTo>
                  <a:cubicBezTo>
                    <a:pt y="1023258" x="3956462"/>
                    <a:pt y="1185554" x="4920343"/>
                    <a:pt y="1282536" x="5676405"/>
                  </a:cubicBezTo>
                  <a:cubicBezTo>
                    <a:pt y="1379518" x="6432467"/>
                    <a:pt y="1419102" x="7247906"/>
                    <a:pt y="1448790" x="7730836"/>
                  </a:cubicBezTo>
                  <a:cubicBezTo>
                    <a:pt y="1478478" x="8213766"/>
                    <a:pt y="1464623" x="8338457"/>
                    <a:pt y="1460665" x="8573984"/>
                  </a:cubicBezTo>
                  <a:cubicBezTo>
                    <a:pt y="1456707" x="8809511"/>
                    <a:pt y="1440873" x="8976755"/>
                    <a:pt y="1425039" x="914400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10" name="Shape 210"/>
            <p:cNvSpPr/>
            <p:nvPr/>
          </p:nvSpPr>
          <p:spPr>
            <a:xfrm>
              <a:off y="5132119" x="2137558"/>
              <a:ext cy="1719941" cx="6982690"/>
            </a:xfrm>
            <a:custGeom>
              <a:pathLst>
                <a:path w="6982691" extrusionOk="0" h="1719942">
                  <a:moveTo>
                    <a:pt y="1719942" x="0"/>
                  </a:moveTo>
                  <a:cubicBezTo>
                    <a:pt y="1536864" x="162296"/>
                    <a:pt y="1353787" x="324592"/>
                    <a:pt y="1185553" x="546265"/>
                  </a:cubicBezTo>
                  <a:cubicBezTo>
                    <a:pt y="1017319" x="767938"/>
                    <a:pt y="835231" x="1074718"/>
                    <a:pt y="710540" x="1330037"/>
                  </a:cubicBezTo>
                  <a:cubicBezTo>
                    <a:pt y="585849" x="1585356"/>
                    <a:pt y="530430" x="1741715"/>
                    <a:pt y="437407" x="2078182"/>
                  </a:cubicBezTo>
                  <a:cubicBezTo>
                    <a:pt y="344384" x="2414649"/>
                    <a:pt y="213755" x="3028208"/>
                    <a:pt y="152399" x="3348842"/>
                  </a:cubicBezTo>
                  <a:cubicBezTo>
                    <a:pt y="91043" x="3669476"/>
                    <a:pt y="93022" x="3718957"/>
                    <a:pt y="69272" x="4001985"/>
                  </a:cubicBezTo>
                  <a:cubicBezTo>
                    <a:pt y="45522" x="4285013"/>
                    <a:pt y="19792" x="4732317"/>
                    <a:pt y="9896" x="5047013"/>
                  </a:cubicBezTo>
                  <a:cubicBezTo>
                    <a:pt y="0" x="5361709"/>
                    <a:pt y="9896" x="5890161"/>
                    <a:pt y="9896" x="5890161"/>
                  </a:cubicBezTo>
                  <a:lnTo>
                    <a:pt y="9896" x="6495803"/>
                  </a:lnTo>
                  <a:cubicBezTo>
                    <a:pt y="13854" x="6664037"/>
                    <a:pt y="27708" x="6818416"/>
                    <a:pt y="33646" x="6899564"/>
                  </a:cubicBezTo>
                  <a:cubicBezTo>
                    <a:pt y="39584" x="6980712"/>
                    <a:pt y="37605" x="6953003"/>
                    <a:pt y="45522" x="6982691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11" name="Shape 211"/>
            <p:cNvSpPr/>
            <p:nvPr/>
          </p:nvSpPr>
          <p:spPr>
            <a:xfrm rot="1800000">
              <a:off y="2859251" x="2996164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12" name="Shape 212"/>
            <p:cNvSpPr/>
            <p:nvPr/>
          </p:nvSpPr>
          <p:spPr>
            <a:xfrm rot="1800000">
              <a:off y="4126078" x="3720064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13" name="Shape 213"/>
            <p:cNvSpPr/>
            <p:nvPr/>
          </p:nvSpPr>
          <p:spPr>
            <a:xfrm rot="1800000">
              <a:off y="1592427" x="3729590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14" name="Shape 214"/>
            <p:cNvSpPr/>
            <p:nvPr/>
          </p:nvSpPr>
          <p:spPr>
            <a:xfrm rot="1800000">
              <a:off y="325603" x="2977114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15" name="Shape 215"/>
            <p:cNvSpPr/>
            <p:nvPr/>
          </p:nvSpPr>
          <p:spPr>
            <a:xfrm rot="1800000">
              <a:off y="5383378" x="4463014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5882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16" name="Shape 216"/>
            <p:cNvSpPr/>
            <p:nvPr/>
          </p:nvSpPr>
          <p:spPr>
            <a:xfrm rot="1799999">
              <a:off y="4201527" x="-382403"/>
              <a:ext cy="1388235" cx="1261498"/>
            </a:xfrm>
            <a:custGeom>
              <a:pathLst>
                <a:path w="1261499" extrusionOk="0" h="1388236">
                  <a:moveTo>
                    <a:pt y="105098" x="0"/>
                  </a:moveTo>
                  <a:lnTo>
                    <a:pt y="0" x="56357"/>
                  </a:lnTo>
                  <a:lnTo>
                    <a:pt y="0" x="865241"/>
                  </a:lnTo>
                  <a:lnTo>
                    <a:pt y="694118" x="1261499"/>
                  </a:lnTo>
                  <a:lnTo>
                    <a:pt y="1388236" x="865241"/>
                  </a:lnTo>
                  <a:lnTo>
                    <a:pt y="1387893" x="744578"/>
                  </a:lnTo>
                  <a:lnTo>
                    <a:pt y="105098" x="0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17" name="Shape 217"/>
            <p:cNvSpPr/>
            <p:nvPr/>
          </p:nvSpPr>
          <p:spPr>
            <a:xfrm rot="1800000">
              <a:off y="5402428" x="24364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18" name="Shape 218"/>
            <p:cNvSpPr/>
            <p:nvPr/>
          </p:nvSpPr>
          <p:spPr>
            <a:xfrm rot="1800000">
              <a:off y="2849728" x="52940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19" name="Shape 219"/>
            <p:cNvSpPr/>
            <p:nvPr/>
          </p:nvSpPr>
          <p:spPr>
            <a:xfrm rot="1800000">
              <a:off y="4126076" x="776839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20" name="Shape 220"/>
            <p:cNvSpPr/>
            <p:nvPr/>
          </p:nvSpPr>
          <p:spPr>
            <a:xfrm rot="1800000">
              <a:off y="5411953" x="1510264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21" name="Shape 221"/>
            <p:cNvSpPr/>
            <p:nvPr/>
          </p:nvSpPr>
          <p:spPr>
            <a:xfrm rot="1800000">
              <a:off y="2859251" x="1529315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22" name="Shape 222"/>
            <p:cNvSpPr/>
            <p:nvPr/>
          </p:nvSpPr>
          <p:spPr>
            <a:xfrm rot="1800000">
              <a:off y="1563852" x="795889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23" name="Shape 223"/>
            <p:cNvSpPr/>
            <p:nvPr/>
          </p:nvSpPr>
          <p:spPr>
            <a:xfrm rot="1800000">
              <a:off y="4145128" x="6806165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24" name="Shape 224"/>
            <p:cNvSpPr/>
            <p:nvPr/>
          </p:nvSpPr>
          <p:spPr>
            <a:xfrm rot="1800000">
              <a:off y="5421478" x="7549115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25" name="Shape 225"/>
            <p:cNvSpPr/>
            <p:nvPr/>
          </p:nvSpPr>
          <p:spPr>
            <a:xfrm rot="1800000">
              <a:off y="2868778" x="7549116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26" name="Shape 226"/>
            <p:cNvSpPr/>
            <p:nvPr/>
          </p:nvSpPr>
          <p:spPr>
            <a:xfrm rot="1799999">
              <a:off y="4055629" x="8306521"/>
              <a:ext cy="1388235" cx="1243406"/>
            </a:xfrm>
            <a:custGeom>
              <a:pathLst>
                <a:path w="1243407" extrusionOk="0" h="1388236">
                  <a:moveTo>
                    <a:pt y="694118" x="0"/>
                  </a:moveTo>
                  <a:lnTo>
                    <a:pt y="0" x="396258"/>
                  </a:lnTo>
                  <a:lnTo>
                    <a:pt y="4016" x="474029"/>
                  </a:lnTo>
                  <a:lnTo>
                    <a:pt y="1325983" x="1243407"/>
                  </a:lnTo>
                  <a:lnTo>
                    <a:pt y="1388236" x="1205142"/>
                  </a:lnTo>
                  <a:lnTo>
                    <a:pt y="1388236" x="396258"/>
                  </a:lnTo>
                  <a:lnTo>
                    <a:pt y="694118" x="0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27" name="Shape 227"/>
            <p:cNvSpPr/>
            <p:nvPr/>
          </p:nvSpPr>
          <p:spPr>
            <a:xfrm rot="1799999">
              <a:off y="1511523" x="8306771"/>
              <a:ext cy="1388821" cx="1241870"/>
            </a:xfrm>
            <a:custGeom>
              <a:pathLst>
                <a:path w="1241871" extrusionOk="0" h="1388822">
                  <a:moveTo>
                    <a:pt y="694704" x="0"/>
                  </a:moveTo>
                  <a:lnTo>
                    <a:pt y="586" x="396258"/>
                  </a:lnTo>
                  <a:lnTo>
                    <a:pt y="0" x="482002"/>
                  </a:lnTo>
                  <a:lnTo>
                    <a:pt y="1323912" x="1241871"/>
                  </a:lnTo>
                  <a:lnTo>
                    <a:pt y="1388822" x="1205142"/>
                  </a:lnTo>
                  <a:lnTo>
                    <a:pt y="1388822" x="396258"/>
                  </a:lnTo>
                  <a:lnTo>
                    <a:pt y="694704" x="0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228" name="Shape 228"/>
          <p:cNvSpPr/>
          <p:nvPr/>
        </p:nvSpPr>
        <p:spPr>
          <a:xfrm>
            <a:off y="-21511" x="4561242"/>
            <a:ext cy="6271840" cx="3679116"/>
          </a:xfrm>
          <a:prstGeom prst="rect">
            <a:avLst/>
          </a:prstGeom>
          <a:solidFill>
            <a:srgbClr val="F5F5F5"/>
          </a:solidFill>
          <a:ln w="9525" cap="flat">
            <a:solidFill>
              <a:srgbClr val="74A50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29" name="Shape 229"/>
          <p:cNvSpPr/>
          <p:nvPr/>
        </p:nvSpPr>
        <p:spPr>
          <a:xfrm>
            <a:off y="-21510" x="4649096"/>
            <a:ext cy="623938" cx="350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30" name="Shape 230"/>
          <p:cNvSpPr/>
          <p:nvPr/>
        </p:nvSpPr>
        <p:spPr>
          <a:xfrm>
            <a:off y="601883" x="905570"/>
            <a:ext cy="5648445" cx="356225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1E1E16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31" name="Shape 231"/>
          <p:cNvSpPr/>
          <p:nvPr/>
        </p:nvSpPr>
        <p:spPr>
          <a:xfrm>
            <a:off y="6088283" x="4650889"/>
            <a:ext cy="81740" cx="3505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32" name="Shape 232"/>
          <p:cNvSpPr txBox="1"/>
          <p:nvPr>
            <p:ph type="title"/>
          </p:nvPr>
        </p:nvSpPr>
        <p:spPr>
          <a:xfrm>
            <a:off y="2660903" x="4734423"/>
            <a:ext cy="1463039" cx="330098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233" name="Shape 233"/>
          <p:cNvSpPr/>
          <p:nvPr>
            <p:ph idx="2" type="pic"/>
          </p:nvPr>
        </p:nvSpPr>
        <p:spPr>
          <a:xfrm>
            <a:off y="693795" x="1005208"/>
            <a:ext cy="5468111" cx="3359623"/>
          </a:xfrm>
          <a:prstGeom prst="rect">
            <a:avLst/>
          </a:prstGeom>
          <a:noFill/>
          <a:ln>
            <a:noFill/>
          </a:ln>
        </p:spPr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y="4133087" x="4734630"/>
            <a:ext cy="1519560" cx="330057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Clr>
                <a:srgbClr val="424242"/>
              </a:buClr>
              <a:buFont typeface="Questrial"/>
              <a:buNone/>
              <a:defRPr/>
            </a:lvl1pPr>
            <a:lvl2pPr rtl="0" indent="0" marL="457200">
              <a:buFont typeface="Questrial"/>
              <a:buNone/>
              <a:defRPr/>
            </a:lvl2pPr>
            <a:lvl3pPr rtl="0" indent="0" marL="914400">
              <a:buFont typeface="Questrial"/>
              <a:buNone/>
              <a:defRPr/>
            </a:lvl3pPr>
            <a:lvl4pPr rtl="0" indent="0" marL="1371600">
              <a:buFont typeface="Questrial"/>
              <a:buNone/>
              <a:defRPr/>
            </a:lvl4pPr>
            <a:lvl5pPr rtl="0" indent="0" marL="1828800">
              <a:buFont typeface="Questrial"/>
              <a:buNone/>
              <a:defRPr/>
            </a:lvl5pPr>
            <a:lvl6pPr rtl="0" indent="0" marL="2286000">
              <a:buFont typeface="Questrial"/>
              <a:buNone/>
              <a:defRPr/>
            </a:lvl6pPr>
            <a:lvl7pPr rtl="0" indent="0" marL="2743200">
              <a:buFont typeface="Questrial"/>
              <a:buNone/>
              <a:defRPr/>
            </a:lvl7pPr>
            <a:lvl8pPr rtl="0" indent="0" marL="3200400">
              <a:buFont typeface="Questrial"/>
              <a:buNone/>
              <a:defRPr/>
            </a:lvl8pPr>
            <a:lvl9pPr rtl="0" indent="0" marL="3657600">
              <a:buFont typeface="Questrial"/>
              <a:buNone/>
              <a:defRPr/>
            </a:lvl9pPr>
          </a:lstStyle>
          <a:p/>
        </p:txBody>
      </p:sp>
      <p:sp>
        <p:nvSpPr>
          <p:cNvPr id="235" name="Shape 235"/>
          <p:cNvSpPr txBox="1"/>
          <p:nvPr>
            <p:ph idx="10" type="dt"/>
          </p:nvPr>
        </p:nvSpPr>
        <p:spPr>
          <a:xfrm>
            <a:off y="224491" x="5997387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236" name="Shape 236"/>
          <p:cNvSpPr txBox="1"/>
          <p:nvPr>
            <p:ph idx="11" type="ftr"/>
          </p:nvPr>
        </p:nvSpPr>
        <p:spPr>
          <a:xfrm>
            <a:off y="5724835" x="4641448"/>
            <a:ext cy="365125" cx="349366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237" name="Shape 237"/>
          <p:cNvSpPr txBox="1"/>
          <p:nvPr>
            <p:ph idx="12" type="sldNum"/>
          </p:nvPr>
        </p:nvSpPr>
        <p:spPr>
          <a:xfrm>
            <a:off y="224490" x="4649096"/>
            <a:ext cy="365125" cx="133215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2"/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10.xml" Type="http://schemas.openxmlformats.org/officeDocument/2006/relationships/slideLayout" Id="rId10"/><Relationship Target="../slideLayouts/slideLayout4.xml" Type="http://schemas.openxmlformats.org/officeDocument/2006/relationships/slideLayout" Id="rId4"/><Relationship Target="../slideLayouts/slideLayout11.xml" Type="http://schemas.openxmlformats.org/officeDocument/2006/relationships/slideLayout" Id="rId11"/><Relationship Target="../slideLayouts/slideLayout3.xml" Type="http://schemas.openxmlformats.org/officeDocument/2006/relationships/slideLayout" Id="rId3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C2F35E"/>
            </a:gs>
            <a:gs pos="62000">
              <a:srgbClr val="99BC52"/>
            </a:gs>
            <a:gs pos="100000">
              <a:srgbClr val="88A848"/>
            </a:gs>
          </a:gsLst>
          <a:lin ang="5400000" scaled="0"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5" name="Shape 5"/>
          <p:cNvGrpSpPr/>
          <p:nvPr/>
        </p:nvGrpSpPr>
        <p:grpSpPr>
          <a:xfrm>
            <a:off y="0" x="-567354"/>
            <a:ext cy="7117070" cx="10458653"/>
            <a:chOff y="0" x="-644958"/>
            <a:chExt cy="7117070" cx="10458653"/>
          </a:xfrm>
        </p:grpSpPr>
        <p:grpSp>
          <p:nvGrpSpPr>
            <p:cNvPr id="6" name="Shape 6"/>
            <p:cNvGrpSpPr/>
            <p:nvPr/>
          </p:nvGrpSpPr>
          <p:grpSpPr>
            <a:xfrm>
              <a:off y="0" x="0"/>
              <a:ext cy="6858000" cx="9144000"/>
              <a:chOff y="0" x="0"/>
              <a:chExt cy="6858000" cx="9144000"/>
            </a:xfrm>
          </p:grpSpPr>
          <p:grpSp>
            <p:nvGrpSpPr>
              <p:cNvPr id="7" name="Shape 7"/>
              <p:cNvGrpSpPr/>
              <p:nvPr/>
            </p:nvGrpSpPr>
            <p:grpSpPr>
              <a:xfrm>
                <a:off y="0" x="0"/>
                <a:ext cy="6858000" cx="2514599"/>
                <a:chOff y="0" x="0"/>
                <a:chExt cy="6858000" cx="2514599"/>
              </a:xfrm>
            </p:grpSpPr>
            <p:sp>
              <p:nvSpPr>
                <p:cNvPr id="8" name="Shape 8"/>
                <p:cNvSpPr/>
                <p:nvPr/>
              </p:nvSpPr>
              <p:spPr>
                <a:xfrm>
                  <a:off y="0" x="914400"/>
                  <a:ext cy="6858000" cx="1600199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  <p:sp>
              <p:nvSpPr>
                <p:cNvPr id="9" name="Shape 9"/>
                <p:cNvSpPr/>
                <p:nvPr/>
              </p:nvSpPr>
              <p:spPr>
                <a:xfrm>
                  <a:off y="0" x="0"/>
                  <a:ext cy="6858000" cx="4572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  <p:sp>
              <p:nvSpPr>
                <p:cNvPr id="10" name="Shape 10"/>
                <p:cNvSpPr/>
                <p:nvPr/>
              </p:nvSpPr>
              <p:spPr>
                <a:xfrm>
                  <a:off y="0" x="228600"/>
                  <a:ext cy="6858000" cx="762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</p:grpSp>
          <p:grpSp>
            <p:nvGrpSpPr>
              <p:cNvPr id="11" name="Shape 11"/>
              <p:cNvGrpSpPr/>
              <p:nvPr/>
            </p:nvGrpSpPr>
            <p:grpSpPr>
              <a:xfrm>
                <a:off y="0" x="422910"/>
                <a:ext cy="6858000" cx="2514599"/>
                <a:chOff y="0" x="0"/>
                <a:chExt cy="6858000" cx="2514599"/>
              </a:xfrm>
            </p:grpSpPr>
            <p:sp>
              <p:nvSpPr>
                <p:cNvPr id="12" name="Shape 12"/>
                <p:cNvSpPr/>
                <p:nvPr/>
              </p:nvSpPr>
              <p:spPr>
                <a:xfrm>
                  <a:off y="0" x="914400"/>
                  <a:ext cy="6858000" cx="1600199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  <p:sp>
              <p:nvSpPr>
                <p:cNvPr id="13" name="Shape 13"/>
                <p:cNvSpPr/>
                <p:nvPr/>
              </p:nvSpPr>
              <p:spPr>
                <a:xfrm>
                  <a:off y="0" x="0"/>
                  <a:ext cy="6858000" cx="4572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  <p:sp>
              <p:nvSpPr>
                <p:cNvPr id="14" name="Shape 14"/>
                <p:cNvSpPr/>
                <p:nvPr/>
              </p:nvSpPr>
              <p:spPr>
                <a:xfrm>
                  <a:off y="0" x="228600"/>
                  <a:ext cy="6858000" cx="762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</p:grpSp>
          <p:grpSp>
            <p:nvGrpSpPr>
              <p:cNvPr id="15" name="Shape 15"/>
              <p:cNvGrpSpPr/>
              <p:nvPr/>
            </p:nvGrpSpPr>
            <p:grpSpPr>
              <a:xfrm rot="10800000">
                <a:off y="0" x="6629400"/>
                <a:ext cy="6858000" cx="2514599"/>
                <a:chOff y="0" x="0"/>
                <a:chExt cy="6858000" cx="2514599"/>
              </a:xfrm>
            </p:grpSpPr>
            <p:sp>
              <p:nvSpPr>
                <p:cNvPr id="16" name="Shape 16"/>
                <p:cNvSpPr/>
                <p:nvPr/>
              </p:nvSpPr>
              <p:spPr>
                <a:xfrm>
                  <a:off y="0" x="914400"/>
                  <a:ext cy="6858000" cx="1600199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  <p:sp>
              <p:nvSpPr>
                <p:cNvPr id="17" name="Shape 17"/>
                <p:cNvSpPr/>
                <p:nvPr/>
              </p:nvSpPr>
              <p:spPr>
                <a:xfrm>
                  <a:off y="0" x="0"/>
                  <a:ext cy="6858000" cx="4572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  <p:sp>
              <p:nvSpPr>
                <p:cNvPr id="18" name="Shape 18"/>
                <p:cNvSpPr/>
                <p:nvPr/>
              </p:nvSpPr>
              <p:spPr>
                <a:xfrm>
                  <a:off y="0" x="228600"/>
                  <a:ext cy="6858000" cx="762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bIns="45700" rIns="91425" lIns="91425" tIns="45700" anchor="ctr" anchorCtr="0">
                  <a:noAutofit/>
                </a:bodyPr>
                <a:lstStyle/>
                <a:p/>
              </p:txBody>
            </p:sp>
          </p:grpSp>
          <p:sp>
            <p:nvSpPr>
              <p:cNvPr id="19" name="Shape 19"/>
              <p:cNvSpPr/>
              <p:nvPr/>
            </p:nvSpPr>
            <p:spPr>
              <a:xfrm>
                <a:off y="0" x="3810000"/>
                <a:ext cy="6858000" cx="28194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bIns="45700" rIns="91425" lIns="91425" tIns="45700" anchor="ctr" anchorCtr="0">
                <a:noAutofit/>
              </a:bodyPr>
              <a:lstStyle/>
              <a:p/>
            </p:txBody>
          </p:sp>
          <p:sp>
            <p:nvSpPr>
              <p:cNvPr id="20" name="Shape 20"/>
              <p:cNvSpPr/>
              <p:nvPr/>
            </p:nvSpPr>
            <p:spPr>
              <a:xfrm>
                <a:off y="0" x="2895600"/>
                <a:ext cy="6858000" cx="4572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bIns="45700" rIns="91425" lIns="91425" tIns="45700" anchor="ctr" anchorCtr="0">
                <a:noAutofit/>
              </a:bodyPr>
              <a:lstStyle/>
              <a:p/>
            </p:txBody>
          </p:sp>
          <p:sp>
            <p:nvSpPr>
              <p:cNvPr id="21" name="Shape 21"/>
              <p:cNvSpPr/>
              <p:nvPr/>
            </p:nvSpPr>
            <p:spPr>
              <a:xfrm>
                <a:off y="0" x="3124200"/>
                <a:ext cy="6858000" cx="762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bIns="45700" rIns="91425" lIns="91425" tIns="45700" anchor="ctr" anchorCtr="0">
                <a:noAutofit/>
              </a:bodyPr>
              <a:lstStyle/>
              <a:p/>
            </p:txBody>
          </p:sp>
        </p:grpSp>
        <p:sp>
          <p:nvSpPr>
            <p:cNvPr id="22" name="Shape 22"/>
            <p:cNvSpPr/>
            <p:nvPr/>
          </p:nvSpPr>
          <p:spPr>
            <a:xfrm>
              <a:off y="5035137" x="-11875"/>
              <a:ext cy="1175654" cx="9143999"/>
            </a:xfrm>
            <a:custGeom>
              <a:pathLst>
                <a:path w="9144000" extrusionOk="0" h="1175655">
                  <a:moveTo>
                    <a:pt y="1116279" x="0"/>
                  </a:moveTo>
                  <a:cubicBezTo>
                    <a:pt y="1145967" x="493815"/>
                    <a:pt y="1175655" x="987631"/>
                    <a:pt y="1163780" x="1674420"/>
                  </a:cubicBezTo>
                  <a:cubicBezTo>
                    <a:pt y="1151905" x="2361209"/>
                    <a:pt y="1138050" x="3204358"/>
                    <a:pt y="1045027" x="4120737"/>
                  </a:cubicBezTo>
                  <a:cubicBezTo>
                    <a:pt y="952004" x="5037116"/>
                    <a:pt y="779811" x="6335486"/>
                    <a:pt y="605640" x="7172696"/>
                  </a:cubicBezTo>
                  <a:cubicBezTo>
                    <a:pt y="431469" x="8009907"/>
                    <a:pt y="154379" x="8866910"/>
                    <a:pt y="0" x="914400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3" name="Shape 23"/>
            <p:cNvSpPr/>
            <p:nvPr/>
          </p:nvSpPr>
          <p:spPr>
            <a:xfrm>
              <a:off y="3467594" x="-11875"/>
              <a:ext cy="890649" cx="9143999"/>
            </a:xfrm>
            <a:custGeom>
              <a:pathLst>
                <a:path w="9144000" extrusionOk="0" h="890650">
                  <a:moveTo>
                    <a:pt y="890650" x="0"/>
                  </a:moveTo>
                  <a:cubicBezTo>
                    <a:pt y="751114" x="263236"/>
                    <a:pt y="611579" x="526472"/>
                    <a:pt y="475013" x="1045028"/>
                  </a:cubicBezTo>
                  <a:cubicBezTo>
                    <a:pt y="338447" x="1563584"/>
                    <a:pt y="138545" x="2299855"/>
                    <a:pt y="71252" x="3111335"/>
                  </a:cubicBezTo>
                  <a:cubicBezTo>
                    <a:pt y="3959" x="3922815"/>
                    <a:pt y="0" x="4908467"/>
                    <a:pt y="71252" x="5913911"/>
                  </a:cubicBezTo>
                  <a:cubicBezTo>
                    <a:pt y="142504" x="6919355"/>
                    <a:pt y="427512" x="8595756"/>
                    <a:pt y="498764" x="914400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4" name="Shape 24"/>
            <p:cNvSpPr/>
            <p:nvPr/>
          </p:nvSpPr>
          <p:spPr>
            <a:xfrm>
              <a:off y="5640778" x="-23750"/>
              <a:ext cy="1211282" cx="3004456"/>
            </a:xfrm>
            <a:custGeom>
              <a:pathLst>
                <a:path w="3004457" extrusionOk="0" h="1211283">
                  <a:moveTo>
                    <a:pt y="0" x="0"/>
                  </a:moveTo>
                  <a:cubicBezTo>
                    <a:pt y="501732" x="1103415"/>
                    <a:pt y="1003465" x="2206831"/>
                    <a:pt y="1211283" x="3004457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5" name="Shape 25"/>
            <p:cNvSpPr/>
            <p:nvPr/>
          </p:nvSpPr>
          <p:spPr>
            <a:xfrm>
              <a:off y="5284519" x="-11875"/>
              <a:ext cy="1478477" cx="9143999"/>
            </a:xfrm>
            <a:custGeom>
              <a:pathLst>
                <a:path w="9144000" extrusionOk="0" h="1478478">
                  <a:moveTo>
                    <a:pt y="0" x="0"/>
                  </a:moveTo>
                  <a:cubicBezTo>
                    <a:pt y="99951" x="285997"/>
                    <a:pt y="199902" x="571995"/>
                    <a:pt y="344385" x="1104405"/>
                  </a:cubicBezTo>
                  <a:cubicBezTo>
                    <a:pt y="488868" x="1636815"/>
                    <a:pt y="710541" x="2432462"/>
                    <a:pt y="866899" x="3194462"/>
                  </a:cubicBezTo>
                  <a:cubicBezTo>
                    <a:pt y="1023258" x="3956462"/>
                    <a:pt y="1185554" x="4920343"/>
                    <a:pt y="1282536" x="5676405"/>
                  </a:cubicBezTo>
                  <a:cubicBezTo>
                    <a:pt y="1379518" x="6432467"/>
                    <a:pt y="1419102" x="7247906"/>
                    <a:pt y="1448790" x="7730836"/>
                  </a:cubicBezTo>
                  <a:cubicBezTo>
                    <a:pt y="1478478" x="8213766"/>
                    <a:pt y="1464623" x="8338457"/>
                    <a:pt y="1460665" x="8573984"/>
                  </a:cubicBezTo>
                  <a:cubicBezTo>
                    <a:pt y="1456707" x="8809511"/>
                    <a:pt y="1440873" x="8976755"/>
                    <a:pt y="1425039" x="914400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6" name="Shape 26"/>
            <p:cNvSpPr/>
            <p:nvPr/>
          </p:nvSpPr>
          <p:spPr>
            <a:xfrm>
              <a:off y="5132119" x="2137558"/>
              <a:ext cy="1719941" cx="6982690"/>
            </a:xfrm>
            <a:custGeom>
              <a:pathLst>
                <a:path w="6982691" extrusionOk="0" h="1719942">
                  <a:moveTo>
                    <a:pt y="1719942" x="0"/>
                  </a:moveTo>
                  <a:cubicBezTo>
                    <a:pt y="1536864" x="162296"/>
                    <a:pt y="1353787" x="324592"/>
                    <a:pt y="1185553" x="546265"/>
                  </a:cubicBezTo>
                  <a:cubicBezTo>
                    <a:pt y="1017319" x="767938"/>
                    <a:pt y="835231" x="1074718"/>
                    <a:pt y="710540" x="1330037"/>
                  </a:cubicBezTo>
                  <a:cubicBezTo>
                    <a:pt y="585849" x="1585356"/>
                    <a:pt y="530430" x="1741715"/>
                    <a:pt y="437407" x="2078182"/>
                  </a:cubicBezTo>
                  <a:cubicBezTo>
                    <a:pt y="344384" x="2414649"/>
                    <a:pt y="213755" x="3028208"/>
                    <a:pt y="152399" x="3348842"/>
                  </a:cubicBezTo>
                  <a:cubicBezTo>
                    <a:pt y="91043" x="3669476"/>
                    <a:pt y="93022" x="3718957"/>
                    <a:pt y="69272" x="4001985"/>
                  </a:cubicBezTo>
                  <a:cubicBezTo>
                    <a:pt y="45522" x="4285013"/>
                    <a:pt y="19792" x="4732317"/>
                    <a:pt y="9896" x="5047013"/>
                  </a:cubicBezTo>
                  <a:cubicBezTo>
                    <a:pt y="0" x="5361709"/>
                    <a:pt y="9896" x="5890161"/>
                    <a:pt y="9896" x="5890161"/>
                  </a:cubicBezTo>
                  <a:lnTo>
                    <a:pt y="9896" x="6495803"/>
                  </a:lnTo>
                  <a:cubicBezTo>
                    <a:pt y="13854" x="6664037"/>
                    <a:pt y="27708" x="6818416"/>
                    <a:pt y="33646" x="6899564"/>
                  </a:cubicBezTo>
                  <a:cubicBezTo>
                    <a:pt y="39584" x="6980712"/>
                    <a:pt y="37605" x="6953003"/>
                    <a:pt y="45522" x="6982691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7" name="Shape 27"/>
            <p:cNvSpPr/>
            <p:nvPr/>
          </p:nvSpPr>
          <p:spPr>
            <a:xfrm rot="1800000">
              <a:off y="2859251" x="2996164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8" name="Shape 28"/>
            <p:cNvSpPr/>
            <p:nvPr/>
          </p:nvSpPr>
          <p:spPr>
            <a:xfrm rot="1800000">
              <a:off y="4126078" x="3720064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9" name="Shape 29"/>
            <p:cNvSpPr/>
            <p:nvPr/>
          </p:nvSpPr>
          <p:spPr>
            <a:xfrm rot="1800000">
              <a:off y="1592427" x="3729590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0" name="Shape 30"/>
            <p:cNvSpPr/>
            <p:nvPr/>
          </p:nvSpPr>
          <p:spPr>
            <a:xfrm rot="1800000">
              <a:off y="325603" x="2977114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1" name="Shape 31"/>
            <p:cNvSpPr/>
            <p:nvPr/>
          </p:nvSpPr>
          <p:spPr>
            <a:xfrm rot="1800000">
              <a:off y="5383378" x="4463014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5882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2" name="Shape 32"/>
            <p:cNvSpPr/>
            <p:nvPr/>
          </p:nvSpPr>
          <p:spPr>
            <a:xfrm rot="1799999">
              <a:off y="4201527" x="-382403"/>
              <a:ext cy="1388235" cx="1261498"/>
            </a:xfrm>
            <a:custGeom>
              <a:pathLst>
                <a:path w="1261499" extrusionOk="0" h="1388236">
                  <a:moveTo>
                    <a:pt y="105098" x="0"/>
                  </a:moveTo>
                  <a:lnTo>
                    <a:pt y="0" x="56357"/>
                  </a:lnTo>
                  <a:lnTo>
                    <a:pt y="0" x="865241"/>
                  </a:lnTo>
                  <a:lnTo>
                    <a:pt y="694118" x="1261499"/>
                  </a:lnTo>
                  <a:lnTo>
                    <a:pt y="1388236" x="865241"/>
                  </a:lnTo>
                  <a:lnTo>
                    <a:pt y="1387893" x="744578"/>
                  </a:lnTo>
                  <a:lnTo>
                    <a:pt y="105098" x="0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3" name="Shape 33"/>
            <p:cNvSpPr/>
            <p:nvPr/>
          </p:nvSpPr>
          <p:spPr>
            <a:xfrm rot="1800000">
              <a:off y="5402428" x="24364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4" name="Shape 34"/>
            <p:cNvSpPr/>
            <p:nvPr/>
          </p:nvSpPr>
          <p:spPr>
            <a:xfrm rot="1800000">
              <a:off y="2849728" x="52940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5" name="Shape 35"/>
            <p:cNvSpPr/>
            <p:nvPr/>
          </p:nvSpPr>
          <p:spPr>
            <a:xfrm rot="1800000">
              <a:off y="4126076" x="776839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6" name="Shape 36"/>
            <p:cNvSpPr/>
            <p:nvPr/>
          </p:nvSpPr>
          <p:spPr>
            <a:xfrm rot="1800000">
              <a:off y="5411953" x="1510264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7" name="Shape 37"/>
            <p:cNvSpPr/>
            <p:nvPr/>
          </p:nvSpPr>
          <p:spPr>
            <a:xfrm rot="1800000">
              <a:off y="2859251" x="1529315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8" name="Shape 38"/>
            <p:cNvSpPr/>
            <p:nvPr/>
          </p:nvSpPr>
          <p:spPr>
            <a:xfrm rot="1800000">
              <a:off y="1563852" x="795889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9" name="Shape 39"/>
            <p:cNvSpPr/>
            <p:nvPr/>
          </p:nvSpPr>
          <p:spPr>
            <a:xfrm rot="1800000">
              <a:off y="4145128" x="6806165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40" name="Shape 40"/>
            <p:cNvSpPr/>
            <p:nvPr/>
          </p:nvSpPr>
          <p:spPr>
            <a:xfrm rot="1800000">
              <a:off y="5421478" x="7549115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41" name="Shape 41"/>
            <p:cNvSpPr/>
            <p:nvPr/>
          </p:nvSpPr>
          <p:spPr>
            <a:xfrm rot="1800000">
              <a:off y="2868778" x="7549116"/>
              <a:ext cy="1388235" cx="1601399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42" name="Shape 42"/>
            <p:cNvSpPr/>
            <p:nvPr/>
          </p:nvSpPr>
          <p:spPr>
            <a:xfrm rot="1799999">
              <a:off y="4055629" x="8306521"/>
              <a:ext cy="1388235" cx="1243406"/>
            </a:xfrm>
            <a:custGeom>
              <a:pathLst>
                <a:path w="1243407" extrusionOk="0" h="1388236">
                  <a:moveTo>
                    <a:pt y="694118" x="0"/>
                  </a:moveTo>
                  <a:lnTo>
                    <a:pt y="0" x="396258"/>
                  </a:lnTo>
                  <a:lnTo>
                    <a:pt y="4016" x="474029"/>
                  </a:lnTo>
                  <a:lnTo>
                    <a:pt y="1325983" x="1243407"/>
                  </a:lnTo>
                  <a:lnTo>
                    <a:pt y="1388236" x="1205142"/>
                  </a:lnTo>
                  <a:lnTo>
                    <a:pt y="1388236" x="396258"/>
                  </a:lnTo>
                  <a:lnTo>
                    <a:pt y="694118" x="0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43" name="Shape 43"/>
            <p:cNvSpPr/>
            <p:nvPr/>
          </p:nvSpPr>
          <p:spPr>
            <a:xfrm rot="1799999">
              <a:off y="1511523" x="8306771"/>
              <a:ext cy="1388821" cx="1241870"/>
            </a:xfrm>
            <a:custGeom>
              <a:pathLst>
                <a:path w="1241871" extrusionOk="0" h="1388822">
                  <a:moveTo>
                    <a:pt y="694704" x="0"/>
                  </a:moveTo>
                  <a:lnTo>
                    <a:pt y="586" x="396258"/>
                  </a:lnTo>
                  <a:lnTo>
                    <a:pt y="0" x="482002"/>
                  </a:lnTo>
                  <a:lnTo>
                    <a:pt y="1323912" x="1241871"/>
                  </a:lnTo>
                  <a:lnTo>
                    <a:pt y="1388822" x="1205142"/>
                  </a:lnTo>
                  <a:lnTo>
                    <a:pt y="1388822" x="396258"/>
                  </a:lnTo>
                  <a:lnTo>
                    <a:pt y="694704" x="0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44" name="Shape 44"/>
          <p:cNvSpPr/>
          <p:nvPr/>
        </p:nvSpPr>
        <p:spPr>
          <a:xfrm>
            <a:off y="333487" x="457200"/>
            <a:ext cy="6185646" cx="8229600"/>
          </a:xfrm>
          <a:prstGeom prst="rect">
            <a:avLst/>
          </a:prstGeom>
          <a:solidFill>
            <a:schemeClr val="lt1"/>
          </a:solidFill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45" name="Shape 45"/>
          <p:cNvSpPr/>
          <p:nvPr/>
        </p:nvSpPr>
        <p:spPr>
          <a:xfrm>
            <a:off y="-21511" x="4561242"/>
            <a:ext cy="699243" cx="3679116"/>
          </a:xfrm>
          <a:prstGeom prst="rect">
            <a:avLst/>
          </a:prstGeom>
          <a:solidFill>
            <a:srgbClr val="F5F5F5"/>
          </a:solidFill>
          <a:ln w="9525" cap="flat">
            <a:solidFill>
              <a:srgbClr val="74A50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46" name="Shape 46"/>
          <p:cNvSpPr/>
          <p:nvPr/>
        </p:nvSpPr>
        <p:spPr>
          <a:xfrm>
            <a:off y="-21510" x="4649096"/>
            <a:ext cy="623938" cx="350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47" name="Shape 47"/>
          <p:cNvSpPr txBox="1"/>
          <p:nvPr>
            <p:ph type="title"/>
          </p:nvPr>
        </p:nvSpPr>
        <p:spPr>
          <a:xfrm>
            <a:off y="1027663" x="1043490"/>
            <a:ext cy="1143000" cx="702474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algn="l" rtl="0" marR="0" indent="0" marL="0">
              <a:defRPr/>
            </a:lvl2pPr>
            <a:lvl3pPr algn="l" rtl="0" marR="0" indent="0" marL="0">
              <a:defRPr/>
            </a:lvl3pPr>
            <a:lvl4pPr algn="l" rtl="0" marR="0" indent="0" marL="0">
              <a:defRPr/>
            </a:lvl4pPr>
            <a:lvl5pPr algn="l" rtl="0" marR="0" indent="0" marL="0">
              <a:defRPr/>
            </a:lvl5pPr>
            <a:lvl6pPr algn="l" rtl="0" marR="0" indent="0" marL="0">
              <a:defRPr/>
            </a:lvl6pPr>
            <a:lvl7pPr algn="l" rtl="0" marR="0" indent="0" marL="0">
              <a:defRPr/>
            </a:lvl7pPr>
            <a:lvl8pPr algn="l" rtl="0" marR="0" indent="0" marL="0">
              <a:defRPr/>
            </a:lvl8pPr>
            <a:lvl9pPr algn="l" rtl="0" marR="0" indent="0" marL="0"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2323651" x="1043491"/>
            <a:ext cy="3508977" cx="677731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63576" marL="342900">
              <a:spcBef>
                <a:spcPts val="480"/>
              </a:spcBef>
              <a:buClr>
                <a:schemeClr val="accent1"/>
              </a:buClr>
              <a:buFont typeface="Questrial"/>
              <a:buChar char="○"/>
              <a:defRPr/>
            </a:lvl1pPr>
            <a:lvl2pPr algn="l" rtl="0" marR="0" indent="-178308" marL="640080">
              <a:spcBef>
                <a:spcPts val="440"/>
              </a:spcBef>
              <a:buClr>
                <a:schemeClr val="accent1"/>
              </a:buClr>
              <a:buFont typeface="Questrial"/>
              <a:buChar char="○"/>
              <a:defRPr/>
            </a:lvl2pPr>
            <a:lvl3pPr algn="l" rtl="0" marR="0" indent="-132080" marL="914400">
              <a:spcBef>
                <a:spcPts val="400"/>
              </a:spcBef>
              <a:buClr>
                <a:schemeClr val="accent1"/>
              </a:buClr>
              <a:buFont typeface="Questrial"/>
              <a:buChar char="○"/>
              <a:defRPr/>
            </a:lvl3pPr>
            <a:lvl4pPr algn="l" rtl="0" marR="0" indent="-148844" marL="1124712">
              <a:spcBef>
                <a:spcPts val="360"/>
              </a:spcBef>
              <a:buClr>
                <a:schemeClr val="accent1"/>
              </a:buClr>
              <a:buFont typeface="Questrial"/>
              <a:buChar char="○"/>
              <a:defRPr/>
            </a:lvl4pPr>
            <a:lvl5pPr algn="l" rtl="0" marR="0" indent="-156464" marL="1325880">
              <a:spcBef>
                <a:spcPts val="320"/>
              </a:spcBef>
              <a:buClr>
                <a:schemeClr val="accent1"/>
              </a:buClr>
              <a:buFont typeface="Questrial"/>
              <a:buChar char="○"/>
              <a:defRPr/>
            </a:lvl5pPr>
            <a:lvl6pPr algn="l" rtl="0" marR="0" indent="-167639" marL="1517904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6pPr>
            <a:lvl7pPr algn="l" rtl="0" marR="0" indent="-165608" marL="1719072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7pPr>
            <a:lvl8pPr algn="l" rtl="0" marR="0" indent="-163575" marL="192024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8pPr>
            <a:lvl9pPr algn="l" rtl="0" marR="0" indent="-161543" marL="2121408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y="224491" x="5997387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y="5852160" x="4641448"/>
            <a:ext cy="365125" cx="350215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y="224490" x="4649096"/>
            <a:ext cy="365125" cx="133215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youtube.com/v/dwAuTbx3xKE" Type="http://schemas.openxmlformats.org/officeDocument/2006/relationships/hyperlink" TargetMode="External" Id="rId4"/><Relationship Target="../media/image01.jpg" Type="http://schemas.openxmlformats.org/officeDocument/2006/relationships/image" Id="rId5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youtube.com/v/TtXWWRyJLPw" Type="http://schemas.openxmlformats.org/officeDocument/2006/relationships/hyperlink" TargetMode="External" Id="rId4"/><Relationship Target="../media/image00.jpg" Type="http://schemas.openxmlformats.org/officeDocument/2006/relationships/image" Id="rId5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0" name="Shape 2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1" name="Shape 251"/>
          <p:cNvSpPr txBox="1"/>
          <p:nvPr>
            <p:ph type="ctrTitle"/>
          </p:nvPr>
        </p:nvSpPr>
        <p:spPr>
          <a:xfrm>
            <a:off y="2708475" x="4733364"/>
            <a:ext cy="1702160" cx="331335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3600" lang="en-US" i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iPads</a:t>
            </a:r>
          </a:p>
        </p:txBody>
      </p:sp>
      <p:sp>
        <p:nvSpPr>
          <p:cNvPr id="252" name="Shape 252"/>
          <p:cNvSpPr txBox="1"/>
          <p:nvPr>
            <p:ph idx="1" type="subTitle"/>
          </p:nvPr>
        </p:nvSpPr>
        <p:spPr>
          <a:xfrm>
            <a:off y="4421080" x="4733364"/>
            <a:ext cy="1260629" cx="3309803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1800" lang="en-US" i="0">
                <a:solidFill>
                  <a:srgbClr val="424242"/>
                </a:solidFill>
                <a:latin typeface="Questrial"/>
                <a:ea typeface="Questrial"/>
                <a:cs typeface="Questrial"/>
                <a:sym typeface="Questrial"/>
              </a:rPr>
              <a:t>Mindy Hintze</a:t>
            </a:r>
          </a:p>
          <a:p>
            <a:pPr algn="l" rtl="0" lvl="0" marR="0" indent="0" marL="0">
              <a:spcBef>
                <a:spcPts val="36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1800" lang="en-US" i="0">
                <a:solidFill>
                  <a:srgbClr val="424242"/>
                </a:solidFill>
                <a:latin typeface="Questrial"/>
                <a:ea typeface="Questrial"/>
                <a:cs typeface="Questrial"/>
                <a:sym typeface="Questrial"/>
              </a:rPr>
              <a:t>Utah Education Network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5" name="Shape 3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6" name="Shape 306"/>
          <p:cNvSpPr txBox="1"/>
          <p:nvPr>
            <p:ph type="title"/>
          </p:nvPr>
        </p:nvSpPr>
        <p:spPr>
          <a:xfrm>
            <a:off y="1027663" x="1043490"/>
            <a:ext cy="1143000" cx="702474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4000" lang="en-US" i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Clock App</a:t>
            </a:r>
          </a:p>
        </p:txBody>
      </p:sp>
      <p:sp>
        <p:nvSpPr>
          <p:cNvPr id="307" name="Shape 307"/>
          <p:cNvSpPr txBox="1"/>
          <p:nvPr>
            <p:ph idx="1" type="body"/>
          </p:nvPr>
        </p:nvSpPr>
        <p:spPr>
          <a:xfrm>
            <a:off y="2323651" x="1043491"/>
            <a:ext cy="3508977" cx="677731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9400" marL="34290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Set multiple alarms and rename them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Use Stopwatch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Set Timer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1" name="Shape 3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2" name="Shape 312"/>
          <p:cNvSpPr txBox="1"/>
          <p:nvPr>
            <p:ph type="title"/>
          </p:nvPr>
        </p:nvSpPr>
        <p:spPr>
          <a:xfrm>
            <a:off y="1027663" x="1043490"/>
            <a:ext cy="1143000" cx="702474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4000" lang="en-US" i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Calendar App</a:t>
            </a:r>
          </a:p>
        </p:txBody>
      </p:sp>
      <p:sp>
        <p:nvSpPr>
          <p:cNvPr id="313" name="Shape 313"/>
          <p:cNvSpPr txBox="1"/>
          <p:nvPr>
            <p:ph idx="1" type="body"/>
          </p:nvPr>
        </p:nvSpPr>
        <p:spPr>
          <a:xfrm>
            <a:off y="2323651" x="1043491"/>
            <a:ext cy="3508977" cx="677731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9400" marL="34290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Add a new event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Set a reminder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Invite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Adding an Outlook or Google Calendar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7" name="Shape 3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8" name="Shape 318"/>
          <p:cNvSpPr txBox="1"/>
          <p:nvPr>
            <p:ph type="title"/>
          </p:nvPr>
        </p:nvSpPr>
        <p:spPr>
          <a:xfrm>
            <a:off y="1027663" x="1043490"/>
            <a:ext cy="1143000" cx="702474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4000" lang="en-US" i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Safari App</a:t>
            </a:r>
          </a:p>
        </p:txBody>
      </p:sp>
      <p:sp>
        <p:nvSpPr>
          <p:cNvPr id="319" name="Shape 319"/>
          <p:cNvSpPr txBox="1"/>
          <p:nvPr>
            <p:ph idx="1" type="body"/>
          </p:nvPr>
        </p:nvSpPr>
        <p:spPr>
          <a:xfrm>
            <a:off y="2323651" x="1043491"/>
            <a:ext cy="3508977" cx="677731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9400" marL="34290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Use multiple tabs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Bookmarks and folders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Add a Web Page link to home screen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Bonus: Enable Bookmarks Bar in Settings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3" name="Shape 3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4" name="Shape 324"/>
          <p:cNvSpPr txBox="1"/>
          <p:nvPr>
            <p:ph type="title"/>
          </p:nvPr>
        </p:nvSpPr>
        <p:spPr>
          <a:xfrm>
            <a:off y="1027663" x="1043490"/>
            <a:ext cy="1143000" cx="702474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4000" lang="en-US" i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Camera/Photos</a:t>
            </a:r>
          </a:p>
        </p:txBody>
      </p:sp>
      <p:sp>
        <p:nvSpPr>
          <p:cNvPr id="325" name="Shape 325"/>
          <p:cNvSpPr txBox="1"/>
          <p:nvPr>
            <p:ph idx="1" type="body"/>
          </p:nvPr>
        </p:nvSpPr>
        <p:spPr>
          <a:xfrm>
            <a:off y="2323651" x="1043491"/>
            <a:ext cy="3508977" cx="677731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9400" marL="34290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Take a picture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Take a video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Delete a picture/video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Share a picture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Create an album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Create a slideshow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9" name="Shape 3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0" name="Shape 330"/>
          <p:cNvSpPr txBox="1"/>
          <p:nvPr>
            <p:ph type="title"/>
          </p:nvPr>
        </p:nvSpPr>
        <p:spPr>
          <a:xfrm>
            <a:off y="1027663" x="1043490"/>
            <a:ext cy="1143000" cx="702474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4000" lang="en-US" i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Cloud storage/file transfer</a:t>
            </a:r>
          </a:p>
        </p:txBody>
      </p:sp>
      <p:sp>
        <p:nvSpPr>
          <p:cNvPr id="331" name="Shape 331"/>
          <p:cNvSpPr txBox="1"/>
          <p:nvPr>
            <p:ph idx="1" type="body"/>
          </p:nvPr>
        </p:nvSpPr>
        <p:spPr>
          <a:xfrm>
            <a:off y="2323651" x="1043491"/>
            <a:ext cy="3508977" cx="677731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9400" marL="34290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DropBox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Google Drive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SkyDrive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GoodNotes Free – sign a PDF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iBooks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5" name="Shape 3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6" name="Shape 336"/>
          <p:cNvSpPr txBox="1"/>
          <p:nvPr>
            <p:ph type="title"/>
          </p:nvPr>
        </p:nvSpPr>
        <p:spPr>
          <a:xfrm>
            <a:off y="1027663" x="1043490"/>
            <a:ext cy="1143000" cx="702474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4000" lang="en-US" i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Accessories</a:t>
            </a:r>
          </a:p>
        </p:txBody>
      </p:sp>
      <p:sp>
        <p:nvSpPr>
          <p:cNvPr id="337" name="Shape 337"/>
          <p:cNvSpPr txBox="1"/>
          <p:nvPr>
            <p:ph idx="1" type="body"/>
          </p:nvPr>
        </p:nvSpPr>
        <p:spPr>
          <a:xfrm>
            <a:off y="2323651" x="1043491"/>
            <a:ext cy="3508977" cx="677731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9400" marL="34290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Presentation Stand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Microphone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Stylus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Camera Adapter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Keyboard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Case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1" name="Shape 3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2" name="Shape 342"/>
          <p:cNvSpPr txBox="1"/>
          <p:nvPr>
            <p:ph type="title"/>
          </p:nvPr>
        </p:nvSpPr>
        <p:spPr>
          <a:xfrm>
            <a:off y="1027663" x="1043490"/>
            <a:ext cy="1143000" cx="702474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4000" lang="en-US" i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Presenting with the iPad	</a:t>
            </a:r>
          </a:p>
        </p:txBody>
      </p:sp>
      <p:sp>
        <p:nvSpPr>
          <p:cNvPr id="343" name="Shape 343"/>
          <p:cNvSpPr txBox="1"/>
          <p:nvPr>
            <p:ph idx="1" type="body"/>
          </p:nvPr>
        </p:nvSpPr>
        <p:spPr>
          <a:xfrm>
            <a:off y="2323651" x="1043491"/>
            <a:ext cy="3508977" cx="677731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9400" marL="34290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Wired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Wireless</a:t>
            </a:r>
          </a:p>
          <a:p>
            <a:pPr algn="l" rtl="0" lvl="1" marR="0" indent="-284480" marL="640080"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2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Apple TV</a:t>
            </a:r>
          </a:p>
          <a:p>
            <a:pPr algn="l" rtl="0" lvl="1" marR="0" indent="-284480" marL="640080"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2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Reflector/AirServer</a:t>
            </a:r>
          </a:p>
          <a:p>
            <a:pPr algn="l" rtl="0" lvl="1" marR="0" indent="-284480" marL="640080"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2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Splashtop/Doceri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7" name="Shape 3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8" name="Shape 348"/>
          <p:cNvSpPr txBox="1"/>
          <p:nvPr>
            <p:ph type="title"/>
          </p:nvPr>
        </p:nvSpPr>
        <p:spPr>
          <a:xfrm>
            <a:off y="301363" x="978290"/>
            <a:ext cy="1143000" cx="7024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4000" lang="en-US" i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iPads can’t do everything…</a:t>
            </a:r>
          </a:p>
        </p:txBody>
      </p:sp>
      <p:sp>
        <p:nvSpPr>
          <p:cNvPr id="349" name="Shape 349">
            <a:hlinkClick r:id="rId4"/>
          </p:cNvPr>
          <p:cNvSpPr/>
          <p:nvPr/>
        </p:nvSpPr>
        <p:spPr>
          <a:xfrm>
            <a:off y="1444375" x="1215150"/>
            <a:ext cy="4996850" cx="666247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6" name="Shape 2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7" name="Shape 257"/>
          <p:cNvSpPr txBox="1"/>
          <p:nvPr>
            <p:ph type="title"/>
          </p:nvPr>
        </p:nvSpPr>
        <p:spPr>
          <a:xfrm>
            <a:off y="180288" x="987615"/>
            <a:ext cy="1143000" cx="7024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4000" lang="en-US" i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Don’t try this at home…</a:t>
            </a:r>
          </a:p>
        </p:txBody>
      </p:sp>
      <p:sp>
        <p:nvSpPr>
          <p:cNvPr id="258" name="Shape 258">
            <a:hlinkClick r:id="rId4"/>
          </p:cNvPr>
          <p:cNvSpPr/>
          <p:nvPr/>
        </p:nvSpPr>
        <p:spPr>
          <a:xfrm>
            <a:off y="1435150" x="1112750"/>
            <a:ext cy="4975875" cx="66345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2" name="Shape 2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3" name="Shape 263"/>
          <p:cNvSpPr txBox="1"/>
          <p:nvPr>
            <p:ph type="title"/>
          </p:nvPr>
        </p:nvSpPr>
        <p:spPr>
          <a:xfrm>
            <a:off y="1027663" x="1043490"/>
            <a:ext cy="1143000" cx="702474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4000" lang="en-US" i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iPad Anatomy</a:t>
            </a:r>
          </a:p>
        </p:txBody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y="2313432" x="1042416"/>
            <a:ext cy="3493007" cx="341985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9400" marL="34290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Home Button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Dock Connector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Speakers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Sleep Button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Side Switch</a:t>
            </a:r>
          </a:p>
          <a:p>
            <a:pPr algn="l" rtl="0" lvl="1" marR="0" indent="-284480" marL="640080"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2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Mute</a:t>
            </a:r>
          </a:p>
          <a:p>
            <a:pPr algn="l" rtl="0" lvl="1" marR="0" indent="-284480" marL="640080"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2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Lock Rotation</a:t>
            </a:r>
          </a:p>
        </p:txBody>
      </p:sp>
      <p:sp>
        <p:nvSpPr>
          <p:cNvPr id="265" name="Shape 265"/>
          <p:cNvSpPr txBox="1"/>
          <p:nvPr>
            <p:ph idx="2" type="body"/>
          </p:nvPr>
        </p:nvSpPr>
        <p:spPr>
          <a:xfrm>
            <a:off y="2313431" x="4645151"/>
            <a:ext cy="3493007" cx="341985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9400" marL="34290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Volume Control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Headphone Jack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Front Camera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Back Camera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Touch Screen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Bottom Tray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9" name="Shape 2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0" name="Shape 270"/>
          <p:cNvSpPr txBox="1"/>
          <p:nvPr>
            <p:ph type="title"/>
          </p:nvPr>
        </p:nvSpPr>
        <p:spPr>
          <a:xfrm>
            <a:off y="1027663" x="1043490"/>
            <a:ext cy="1143000" cx="702474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4000" lang="en-US" i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Settings</a:t>
            </a:r>
          </a:p>
        </p:txBody>
      </p:sp>
      <p:sp>
        <p:nvSpPr>
          <p:cNvPr id="271" name="Shape 271"/>
          <p:cNvSpPr txBox="1"/>
          <p:nvPr>
            <p:ph idx="1" type="body"/>
          </p:nvPr>
        </p:nvSpPr>
        <p:spPr>
          <a:xfrm>
            <a:off y="2323651" x="1043491"/>
            <a:ext cy="3508977" cx="677731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9400" marL="34290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General</a:t>
            </a:r>
          </a:p>
          <a:p>
            <a:pPr algn="l" rtl="0" lvl="1" marR="0" indent="-284480" marL="640080"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2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Software Update – Don’t do it now!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Passcode lock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Restrictions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Side Switch 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Multitasking gestures – turn on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Keyboard 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Accessibility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5" name="Shape 2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6" name="Shape 276"/>
          <p:cNvSpPr txBox="1"/>
          <p:nvPr>
            <p:ph type="title"/>
          </p:nvPr>
        </p:nvSpPr>
        <p:spPr>
          <a:xfrm>
            <a:off y="1027663" x="1043490"/>
            <a:ext cy="1143000" cx="702474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4000" lang="en-US" i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More Settings</a:t>
            </a:r>
          </a:p>
        </p:txBody>
      </p:sp>
      <p:sp>
        <p:nvSpPr>
          <p:cNvPr id="277" name="Shape 277"/>
          <p:cNvSpPr txBox="1"/>
          <p:nvPr>
            <p:ph idx="1" type="body"/>
          </p:nvPr>
        </p:nvSpPr>
        <p:spPr>
          <a:xfrm>
            <a:off y="2323651" x="1043491"/>
            <a:ext cy="3508977" cx="677731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9400" marL="34290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2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Notifications</a:t>
            </a:r>
          </a:p>
          <a:p>
            <a:pPr algn="l" rtl="0" lvl="1" marR="0" indent="-284480" marL="640080">
              <a:lnSpc>
                <a:spcPct val="90000"/>
              </a:lnSpc>
              <a:spcBef>
                <a:spcPts val="410"/>
              </a:spcBef>
              <a:buClr>
                <a:schemeClr val="accent1"/>
              </a:buClr>
              <a:buSzPct val="74190"/>
              <a:buFont typeface="Questrial"/>
              <a:buChar char="○"/>
            </a:pPr>
            <a:r>
              <a:rPr strike="noStrike" u="none" b="0" cap="none" baseline="0" sz="205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Notification Center</a:t>
            </a:r>
          </a:p>
          <a:p>
            <a:pPr algn="l" rtl="0" lvl="0" marR="0" indent="-279400" marL="34290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2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Privacy</a:t>
            </a:r>
          </a:p>
          <a:p>
            <a:pPr algn="l" rtl="0" lvl="1" marR="0" indent="-284480" marL="640080">
              <a:lnSpc>
                <a:spcPct val="90000"/>
              </a:lnSpc>
              <a:spcBef>
                <a:spcPts val="410"/>
              </a:spcBef>
              <a:buClr>
                <a:schemeClr val="accent1"/>
              </a:buClr>
              <a:buSzPct val="74190"/>
              <a:buFont typeface="Questrial"/>
              <a:buChar char="○"/>
            </a:pPr>
            <a:r>
              <a:rPr strike="noStrike" u="none" b="0" cap="none" baseline="0" sz="205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Location Services</a:t>
            </a:r>
          </a:p>
          <a:p>
            <a:pPr algn="l" rtl="0" lvl="0" marR="0" indent="-279400" marL="34290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2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iCloud</a:t>
            </a:r>
          </a:p>
          <a:p>
            <a:pPr algn="l" rtl="0" lvl="0" marR="0" indent="-279400" marL="34290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2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Mail, Contacts, Calendars</a:t>
            </a:r>
          </a:p>
          <a:p>
            <a:pPr algn="l" rtl="0" lvl="1" marR="0" indent="-284480" marL="640080">
              <a:lnSpc>
                <a:spcPct val="90000"/>
              </a:lnSpc>
              <a:spcBef>
                <a:spcPts val="410"/>
              </a:spcBef>
              <a:buClr>
                <a:schemeClr val="accent1"/>
              </a:buClr>
              <a:buSzPct val="74190"/>
              <a:buFont typeface="Questrial"/>
              <a:buChar char="○"/>
            </a:pPr>
            <a:r>
              <a:rPr strike="noStrike" u="none" b="0" cap="none" baseline="0" sz="205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Add an account</a:t>
            </a:r>
          </a:p>
          <a:p>
            <a:pPr algn="l" rtl="0" lvl="0" marR="0" indent="-279400" marL="34290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2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iTunes &amp; App Store</a:t>
            </a:r>
          </a:p>
          <a:p>
            <a:pPr algn="l" rtl="0" lvl="0" marR="0" indent="-279400" marL="34290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2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Find my iPad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1" name="Shape 2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2" name="Shape 282"/>
          <p:cNvSpPr txBox="1"/>
          <p:nvPr>
            <p:ph type="title"/>
          </p:nvPr>
        </p:nvSpPr>
        <p:spPr>
          <a:xfrm>
            <a:off y="1027663" x="1043490"/>
            <a:ext cy="1143000" cx="702474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4000" lang="en-US" i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Mail</a:t>
            </a:r>
          </a:p>
        </p:txBody>
      </p:sp>
      <p:sp>
        <p:nvSpPr>
          <p:cNvPr id="283" name="Shape 283"/>
          <p:cNvSpPr txBox="1"/>
          <p:nvPr>
            <p:ph idx="1" type="body"/>
          </p:nvPr>
        </p:nvSpPr>
        <p:spPr>
          <a:xfrm>
            <a:off y="2323651" x="1043491"/>
            <a:ext cy="3508977" cx="677731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9400" marL="34290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Adding email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Viewing folders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Moving mail to a folder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Setting VIPs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7" name="Shape 2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8" name="Shape 288"/>
          <p:cNvSpPr txBox="1"/>
          <p:nvPr>
            <p:ph type="title"/>
          </p:nvPr>
        </p:nvSpPr>
        <p:spPr>
          <a:xfrm>
            <a:off y="1027663" x="1043490"/>
            <a:ext cy="1143000" cx="702474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4000" lang="en-US" i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Gestures</a:t>
            </a:r>
          </a:p>
        </p:txBody>
      </p:sp>
      <p:sp>
        <p:nvSpPr>
          <p:cNvPr id="289" name="Shape 289"/>
          <p:cNvSpPr txBox="1"/>
          <p:nvPr>
            <p:ph idx="1" type="body"/>
          </p:nvPr>
        </p:nvSpPr>
        <p:spPr>
          <a:xfrm>
            <a:off y="2323651" x="1043491"/>
            <a:ext cy="3508977" cx="677731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9400" marL="34290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Close an app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Reveal the Multitasking Bar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Swipe between open apps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Close “running” apps</a:t>
            </a:r>
          </a:p>
          <a:p>
            <a:pPr algn="l" rtl="0" lvl="0" marR="0" indent="-279400" marL="34290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3-finger zoom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3" name="Shape 2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4" name="Shape 294"/>
          <p:cNvSpPr txBox="1"/>
          <p:nvPr>
            <p:ph type="title"/>
          </p:nvPr>
        </p:nvSpPr>
        <p:spPr>
          <a:xfrm>
            <a:off y="1027663" x="1043490"/>
            <a:ext cy="1143000" cx="702474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4000" lang="en-US" i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Managing Apps</a:t>
            </a:r>
          </a:p>
        </p:txBody>
      </p:sp>
      <p:sp>
        <p:nvSpPr>
          <p:cNvPr id="295" name="Shape 295"/>
          <p:cNvSpPr txBox="1"/>
          <p:nvPr>
            <p:ph idx="1" type="body"/>
          </p:nvPr>
        </p:nvSpPr>
        <p:spPr>
          <a:xfrm>
            <a:off y="2323651" x="1043491"/>
            <a:ext cy="3508977" cx="677731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9400" marL="34290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Finding Apps – What to look for</a:t>
            </a:r>
          </a:p>
          <a:p>
            <a:pPr algn="l" rtl="0" lvl="0" marR="0" indent="-279400" marL="34290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Download – inigma QR Reader for iPad</a:t>
            </a:r>
          </a:p>
          <a:p>
            <a:pPr algn="l" rtl="0" lvl="0" marR="0" indent="-279400" marL="34290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Move/Organize</a:t>
            </a:r>
          </a:p>
          <a:p>
            <a:pPr algn="l" rtl="0" lvl="0" marR="0" indent="-279400" marL="34290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Create Folders</a:t>
            </a:r>
          </a:p>
          <a:p>
            <a:pPr algn="l" rtl="0" lvl="0" marR="0" indent="-279400" marL="34290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Rename Folders</a:t>
            </a:r>
          </a:p>
          <a:p>
            <a:pPr algn="l" rtl="0" lvl="0" marR="0" indent="-279400" marL="34290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Delete Folders</a:t>
            </a:r>
          </a:p>
          <a:p>
            <a:pPr algn="l" rtl="0" lvl="0" marR="0" indent="-279400" marL="34290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Delete Apps</a:t>
            </a:r>
          </a:p>
          <a:p>
            <a:pPr algn="l" rtl="0" lvl="0" marR="0" indent="-279400" marL="34290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Spotlight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9" name="Shape 2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0" name="Shape 300"/>
          <p:cNvSpPr txBox="1"/>
          <p:nvPr>
            <p:ph type="title"/>
          </p:nvPr>
        </p:nvSpPr>
        <p:spPr>
          <a:xfrm>
            <a:off y="1027663" x="1043490"/>
            <a:ext cy="1143000" cx="702474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4000" lang="en-US" i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Notes App</a:t>
            </a:r>
          </a:p>
        </p:txBody>
      </p:sp>
      <p:sp>
        <p:nvSpPr>
          <p:cNvPr id="301" name="Shape 301"/>
          <p:cNvSpPr txBox="1"/>
          <p:nvPr>
            <p:ph idx="1" type="body"/>
          </p:nvPr>
        </p:nvSpPr>
        <p:spPr>
          <a:xfrm>
            <a:off y="2323651" x="1043491"/>
            <a:ext cy="3508977" cx="677731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9400" marL="34290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Make a note</a:t>
            </a:r>
          </a:p>
          <a:p>
            <a:pPr algn="l" rtl="0" lvl="1" marR="0" indent="-284480" marL="640080"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2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Hidden keys, Emoji, CapsLock</a:t>
            </a:r>
          </a:p>
          <a:p>
            <a:pPr algn="l" rtl="0" lvl="1" marR="0" indent="-284480" marL="640080"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2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Cut, Copy and Paste</a:t>
            </a:r>
          </a:p>
          <a:p>
            <a:pPr algn="l" rtl="0" lvl="1" marR="0" indent="-284480" marL="640080"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2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Share</a:t>
            </a:r>
          </a:p>
          <a:p>
            <a:pPr algn="l" rtl="0" lvl="1" marR="0" indent="-284480" marL="640080"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2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Shake to “undo/redo”</a:t>
            </a:r>
          </a:p>
          <a:p>
            <a:pPr algn="l" rtl="0" lvl="1" marR="0" indent="-284480" marL="640080"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2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Split, Merge, Dock and Undock Keyboard</a:t>
            </a:r>
          </a:p>
          <a:p>
            <a:pPr algn="l" rtl="0" lvl="1" marR="0" indent="-284480" marL="640080"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2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Built in Dictionary</a:t>
            </a:r>
          </a:p>
          <a:p>
            <a:pPr algn="l" rtl="0" lvl="1" marR="0" indent="-284480" marL="640080"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strike="noStrike" u="none" b="0" cap="none" baseline="0" sz="22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Bonus: Change fonts in Settings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