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60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C996BF-7A09-4E37-AFF1-EDC11CA84EB6}" type="doc">
      <dgm:prSet loTypeId="urn:microsoft.com/office/officeart/2005/8/layout/hierarchy4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7E5624D8-CD1E-461D-A6EB-40D0FDF27019}">
      <dgm:prSet/>
      <dgm:spPr/>
      <dgm:t>
        <a:bodyPr/>
        <a:lstStyle/>
        <a:p>
          <a:pPr algn="l"/>
          <a:r>
            <a:rPr lang="en-US" dirty="0" smtClean="0"/>
            <a:t>Checks that haven’t cleared the bank.</a:t>
          </a:r>
          <a:endParaRPr lang="en-US" dirty="0"/>
        </a:p>
      </dgm:t>
    </dgm:pt>
    <dgm:pt modelId="{565625EB-F078-4C66-952B-35576925E96F}">
      <dgm:prSet phldrT="[Text]" custT="1"/>
      <dgm:spPr/>
      <dgm:t>
        <a:bodyPr/>
        <a:lstStyle/>
        <a:p>
          <a:pPr algn="l"/>
          <a:r>
            <a:rPr lang="en-US" sz="3200" smtClean="0"/>
            <a:t>Insurance for banks, credit unions and savings and loan.</a:t>
          </a:r>
          <a:endParaRPr lang="en-US" sz="3200" dirty="0"/>
        </a:p>
      </dgm:t>
    </dgm:pt>
    <dgm:pt modelId="{2861822D-3D8A-4CBF-A334-F9E8DDBB80FF}" type="sibTrans" cxnId="{3D3F1DA3-6673-458A-99EE-DAE1D3376B41}">
      <dgm:prSet/>
      <dgm:spPr/>
      <dgm:t>
        <a:bodyPr/>
        <a:lstStyle/>
        <a:p>
          <a:endParaRPr lang="en-US"/>
        </a:p>
      </dgm:t>
    </dgm:pt>
    <dgm:pt modelId="{DEFFA205-AA2D-4C5F-8C6C-8C192C0E38A1}" type="parTrans" cxnId="{3D3F1DA3-6673-458A-99EE-DAE1D3376B41}">
      <dgm:prSet/>
      <dgm:spPr/>
      <dgm:t>
        <a:bodyPr/>
        <a:lstStyle/>
        <a:p>
          <a:endParaRPr lang="en-US"/>
        </a:p>
      </dgm:t>
    </dgm:pt>
    <dgm:pt modelId="{C557DB1D-657E-4831-B4F3-3FE06F08CB2A}">
      <dgm:prSet phldrT="[Text]" custT="1"/>
      <dgm:spPr/>
      <dgm:t>
        <a:bodyPr/>
        <a:lstStyle/>
        <a:p>
          <a:pPr algn="l"/>
          <a:r>
            <a:rPr lang="en-US" sz="3200" dirty="0" smtClean="0"/>
            <a:t>Bank, credit unions and savings and loan firms</a:t>
          </a:r>
          <a:endParaRPr lang="en-US" sz="3200" dirty="0"/>
        </a:p>
      </dgm:t>
    </dgm:pt>
    <dgm:pt modelId="{9B07FAF6-7283-4DB1-929C-752370FB85F6}" type="sibTrans" cxnId="{BA0FD0D7-AB67-4E8E-B632-61FFFB47941C}">
      <dgm:prSet/>
      <dgm:spPr/>
      <dgm:t>
        <a:bodyPr/>
        <a:lstStyle/>
        <a:p>
          <a:endParaRPr lang="en-US"/>
        </a:p>
      </dgm:t>
    </dgm:pt>
    <dgm:pt modelId="{34D7DBA4-0BFE-4432-AE71-2A9768C99DC0}" type="parTrans" cxnId="{BA0FD0D7-AB67-4E8E-B632-61FFFB47941C}">
      <dgm:prSet/>
      <dgm:spPr/>
      <dgm:t>
        <a:bodyPr/>
        <a:lstStyle/>
        <a:p>
          <a:endParaRPr lang="en-US"/>
        </a:p>
      </dgm:t>
    </dgm:pt>
    <dgm:pt modelId="{F08FFAF5-A252-4F4C-9C9A-2A048D155C26}" type="sibTrans" cxnId="{0C003B05-3816-428E-95A1-A84694D90A25}">
      <dgm:prSet/>
      <dgm:spPr/>
      <dgm:t>
        <a:bodyPr/>
        <a:lstStyle/>
        <a:p>
          <a:endParaRPr lang="en-US"/>
        </a:p>
      </dgm:t>
    </dgm:pt>
    <dgm:pt modelId="{A7A26D99-2123-45EA-81FF-A334D2EA46E7}" type="parTrans" cxnId="{0C003B05-3816-428E-95A1-A84694D90A25}">
      <dgm:prSet/>
      <dgm:spPr/>
      <dgm:t>
        <a:bodyPr/>
        <a:lstStyle/>
        <a:p>
          <a:endParaRPr lang="en-US"/>
        </a:p>
      </dgm:t>
    </dgm:pt>
    <dgm:pt modelId="{19755ED7-8F07-4EDC-ADD7-F8AA44312BEE}">
      <dgm:prSet custT="1"/>
      <dgm:spPr/>
      <dgm:t>
        <a:bodyPr/>
        <a:lstStyle/>
        <a:p>
          <a:pPr algn="l"/>
          <a:r>
            <a:rPr lang="en-US" sz="2800" dirty="0" smtClean="0"/>
            <a:t>Setting goals and developing a plan for finances.</a:t>
          </a:r>
          <a:endParaRPr lang="en-US" sz="2800" dirty="0" smtClean="0"/>
        </a:p>
      </dgm:t>
    </dgm:pt>
    <dgm:pt modelId="{F7CA20B1-DA4A-4B28-8381-FB4867B62C62}" type="sibTrans" cxnId="{A3B90086-66FA-41A1-9788-2EDD860E3096}">
      <dgm:prSet/>
      <dgm:spPr/>
      <dgm:t>
        <a:bodyPr/>
        <a:lstStyle/>
        <a:p>
          <a:endParaRPr lang="en-US"/>
        </a:p>
      </dgm:t>
    </dgm:pt>
    <dgm:pt modelId="{8E18D25A-AD4A-4780-8678-11B685E71757}" type="parTrans" cxnId="{A3B90086-66FA-41A1-9788-2EDD860E3096}">
      <dgm:prSet/>
      <dgm:spPr/>
      <dgm:t>
        <a:bodyPr/>
        <a:lstStyle/>
        <a:p>
          <a:endParaRPr lang="en-US"/>
        </a:p>
      </dgm:t>
    </dgm:pt>
    <dgm:pt modelId="{3D351253-E924-40B7-87DA-876F81863E87}">
      <dgm:prSet custT="1"/>
      <dgm:spPr/>
      <dgm:t>
        <a:bodyPr/>
        <a:lstStyle/>
        <a:p>
          <a:pPr algn="l"/>
          <a:r>
            <a:rPr lang="en-US" sz="2800" dirty="0" smtClean="0"/>
            <a:t>An instant loan that guarantees checks up to a specified amount.</a:t>
          </a:r>
          <a:endParaRPr lang="en-US" sz="2800" dirty="0" smtClean="0"/>
        </a:p>
      </dgm:t>
    </dgm:pt>
    <dgm:pt modelId="{94614DDE-5666-45DC-8703-316C1E92ACB6}" type="sibTrans" cxnId="{128C7038-B414-4BA3-A109-65B1B05C29DF}">
      <dgm:prSet/>
      <dgm:spPr/>
      <dgm:t>
        <a:bodyPr/>
        <a:lstStyle/>
        <a:p>
          <a:endParaRPr lang="en-US"/>
        </a:p>
      </dgm:t>
    </dgm:pt>
    <dgm:pt modelId="{71708B34-C502-4FAA-94CF-6731B9960754}" type="parTrans" cxnId="{128C7038-B414-4BA3-A109-65B1B05C29DF}">
      <dgm:prSet/>
      <dgm:spPr/>
      <dgm:t>
        <a:bodyPr/>
        <a:lstStyle/>
        <a:p>
          <a:endParaRPr lang="en-US"/>
        </a:p>
      </dgm:t>
    </dgm:pt>
    <dgm:pt modelId="{CD015B81-C31F-4A87-ADB2-91643C6E2403}" type="pres">
      <dgm:prSet presAssocID="{39C996BF-7A09-4E37-AFF1-EDC11CA84EB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4136882-4E1B-4661-87FD-FF1A718087B7}" type="pres">
      <dgm:prSet presAssocID="{C557DB1D-657E-4831-B4F3-3FE06F08CB2A}" presName="vertOne" presStyleCnt="0"/>
      <dgm:spPr/>
    </dgm:pt>
    <dgm:pt modelId="{9F4F78E7-7085-4A57-A5FE-6E8806A7C1D0}" type="pres">
      <dgm:prSet presAssocID="{C557DB1D-657E-4831-B4F3-3FE06F08CB2A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688C64-E629-4D19-9680-D9EF09785777}" type="pres">
      <dgm:prSet presAssocID="{C557DB1D-657E-4831-B4F3-3FE06F08CB2A}" presName="parTransOne" presStyleCnt="0"/>
      <dgm:spPr/>
    </dgm:pt>
    <dgm:pt modelId="{03470F73-E967-4169-9D5A-1FBD4FD8D7C2}" type="pres">
      <dgm:prSet presAssocID="{C557DB1D-657E-4831-B4F3-3FE06F08CB2A}" presName="horzOne" presStyleCnt="0"/>
      <dgm:spPr/>
    </dgm:pt>
    <dgm:pt modelId="{4D397C68-BAFC-4909-8632-3AEE0F893B7E}" type="pres">
      <dgm:prSet presAssocID="{565625EB-F078-4C66-952B-35576925E96F}" presName="vertTwo" presStyleCnt="0"/>
      <dgm:spPr/>
    </dgm:pt>
    <dgm:pt modelId="{12079EE4-4A76-43EF-8BD3-7DA1297889A5}" type="pres">
      <dgm:prSet presAssocID="{565625EB-F078-4C66-952B-35576925E96F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7C6DE0-DB3D-4E5F-80F1-0AD7701985D0}" type="pres">
      <dgm:prSet presAssocID="{565625EB-F078-4C66-952B-35576925E96F}" presName="parTransTwo" presStyleCnt="0"/>
      <dgm:spPr/>
    </dgm:pt>
    <dgm:pt modelId="{85516CAD-9259-48DB-8345-180A2E8AE831}" type="pres">
      <dgm:prSet presAssocID="{565625EB-F078-4C66-952B-35576925E96F}" presName="horzTwo" presStyleCnt="0"/>
      <dgm:spPr/>
    </dgm:pt>
    <dgm:pt modelId="{26D2A035-D2EF-4FBF-B812-FFDFD548A30B}" type="pres">
      <dgm:prSet presAssocID="{7E5624D8-CD1E-461D-A6EB-40D0FDF27019}" presName="vertThree" presStyleCnt="0"/>
      <dgm:spPr/>
    </dgm:pt>
    <dgm:pt modelId="{9A3DF414-49A0-4111-8AD4-394C70A0230D}" type="pres">
      <dgm:prSet presAssocID="{7E5624D8-CD1E-461D-A6EB-40D0FDF27019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28650B-8C30-4DA4-8F9A-F4C679F3752F}" type="pres">
      <dgm:prSet presAssocID="{7E5624D8-CD1E-461D-A6EB-40D0FDF27019}" presName="parTransThree" presStyleCnt="0"/>
      <dgm:spPr/>
    </dgm:pt>
    <dgm:pt modelId="{51422547-84CB-4746-9B61-9E78D0C93EA8}" type="pres">
      <dgm:prSet presAssocID="{7E5624D8-CD1E-461D-A6EB-40D0FDF27019}" presName="horzThree" presStyleCnt="0"/>
      <dgm:spPr/>
    </dgm:pt>
    <dgm:pt modelId="{68948BC4-5318-4901-B3AA-5B7DB108BD5C}" type="pres">
      <dgm:prSet presAssocID="{19755ED7-8F07-4EDC-ADD7-F8AA44312BEE}" presName="vertFour" presStyleCnt="0">
        <dgm:presLayoutVars>
          <dgm:chPref val="3"/>
        </dgm:presLayoutVars>
      </dgm:prSet>
      <dgm:spPr/>
    </dgm:pt>
    <dgm:pt modelId="{27214AAA-CA9F-49DB-B727-85387EF2CDED}" type="pres">
      <dgm:prSet presAssocID="{19755ED7-8F07-4EDC-ADD7-F8AA44312BEE}" presName="txFour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B4C4CE-638E-4BB6-B900-F5E77036E100}" type="pres">
      <dgm:prSet presAssocID="{19755ED7-8F07-4EDC-ADD7-F8AA44312BEE}" presName="parTransFour" presStyleCnt="0"/>
      <dgm:spPr/>
    </dgm:pt>
    <dgm:pt modelId="{ED945E09-2C6B-4040-9304-0438FA689E3D}" type="pres">
      <dgm:prSet presAssocID="{19755ED7-8F07-4EDC-ADD7-F8AA44312BEE}" presName="horzFour" presStyleCnt="0"/>
      <dgm:spPr/>
    </dgm:pt>
    <dgm:pt modelId="{8C2356F0-733C-4E42-81CB-738BA92714C4}" type="pres">
      <dgm:prSet presAssocID="{3D351253-E924-40B7-87DA-876F81863E87}" presName="vertFour" presStyleCnt="0">
        <dgm:presLayoutVars>
          <dgm:chPref val="3"/>
        </dgm:presLayoutVars>
      </dgm:prSet>
      <dgm:spPr/>
    </dgm:pt>
    <dgm:pt modelId="{1C58C6DD-FEB7-44CD-ACB1-EFF976520361}" type="pres">
      <dgm:prSet presAssocID="{3D351253-E924-40B7-87DA-876F81863E87}" presName="txFour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5424E8-FB99-4583-BDC9-1567229D7DEB}" type="pres">
      <dgm:prSet presAssocID="{3D351253-E924-40B7-87DA-876F81863E87}" presName="horzFour" presStyleCnt="0"/>
      <dgm:spPr/>
    </dgm:pt>
  </dgm:ptLst>
  <dgm:cxnLst>
    <dgm:cxn modelId="{3D3F1DA3-6673-458A-99EE-DAE1D3376B41}" srcId="{565625EB-F078-4C66-952B-35576925E96F}" destId="{7E5624D8-CD1E-461D-A6EB-40D0FDF27019}" srcOrd="0" destOrd="0" parTransId="{DEFFA205-AA2D-4C5F-8C6C-8C192C0E38A1}" sibTransId="{2861822D-3D8A-4CBF-A334-F9E8DDBB80FF}"/>
    <dgm:cxn modelId="{318DFD27-8CAE-4AE5-9665-94DB3611AE5B}" type="presOf" srcId="{565625EB-F078-4C66-952B-35576925E96F}" destId="{12079EE4-4A76-43EF-8BD3-7DA1297889A5}" srcOrd="0" destOrd="0" presId="urn:microsoft.com/office/officeart/2005/8/layout/hierarchy4"/>
    <dgm:cxn modelId="{0C003B05-3816-428E-95A1-A84694D90A25}" srcId="{C557DB1D-657E-4831-B4F3-3FE06F08CB2A}" destId="{565625EB-F078-4C66-952B-35576925E96F}" srcOrd="0" destOrd="0" parTransId="{A7A26D99-2123-45EA-81FF-A334D2EA46E7}" sibTransId="{F08FFAF5-A252-4F4C-9C9A-2A048D155C26}"/>
    <dgm:cxn modelId="{CE031D4E-1BF8-47B9-8096-A71E9EAD41BA}" type="presOf" srcId="{C557DB1D-657E-4831-B4F3-3FE06F08CB2A}" destId="{9F4F78E7-7085-4A57-A5FE-6E8806A7C1D0}" srcOrd="0" destOrd="0" presId="urn:microsoft.com/office/officeart/2005/8/layout/hierarchy4"/>
    <dgm:cxn modelId="{ED3D3293-1C51-4BB6-A3F3-1DA08AD5CB4A}" type="presOf" srcId="{3D351253-E924-40B7-87DA-876F81863E87}" destId="{1C58C6DD-FEB7-44CD-ACB1-EFF976520361}" srcOrd="0" destOrd="0" presId="urn:microsoft.com/office/officeart/2005/8/layout/hierarchy4"/>
    <dgm:cxn modelId="{A3B90086-66FA-41A1-9788-2EDD860E3096}" srcId="{7E5624D8-CD1E-461D-A6EB-40D0FDF27019}" destId="{19755ED7-8F07-4EDC-ADD7-F8AA44312BEE}" srcOrd="0" destOrd="0" parTransId="{8E18D25A-AD4A-4780-8678-11B685E71757}" sibTransId="{F7CA20B1-DA4A-4B28-8381-FB4867B62C62}"/>
    <dgm:cxn modelId="{C72C9748-A987-41F2-8725-BFA21B3F5D77}" type="presOf" srcId="{19755ED7-8F07-4EDC-ADD7-F8AA44312BEE}" destId="{27214AAA-CA9F-49DB-B727-85387EF2CDED}" srcOrd="0" destOrd="0" presId="urn:microsoft.com/office/officeart/2005/8/layout/hierarchy4"/>
    <dgm:cxn modelId="{128C7038-B414-4BA3-A109-65B1B05C29DF}" srcId="{19755ED7-8F07-4EDC-ADD7-F8AA44312BEE}" destId="{3D351253-E924-40B7-87DA-876F81863E87}" srcOrd="0" destOrd="0" parTransId="{71708B34-C502-4FAA-94CF-6731B9960754}" sibTransId="{94614DDE-5666-45DC-8703-316C1E92ACB6}"/>
    <dgm:cxn modelId="{BA0FD0D7-AB67-4E8E-B632-61FFFB47941C}" srcId="{39C996BF-7A09-4E37-AFF1-EDC11CA84EB6}" destId="{C557DB1D-657E-4831-B4F3-3FE06F08CB2A}" srcOrd="0" destOrd="0" parTransId="{34D7DBA4-0BFE-4432-AE71-2A9768C99DC0}" sibTransId="{9B07FAF6-7283-4DB1-929C-752370FB85F6}"/>
    <dgm:cxn modelId="{06F0D085-E49D-4F28-A100-19C0CAE693AE}" type="presOf" srcId="{39C996BF-7A09-4E37-AFF1-EDC11CA84EB6}" destId="{CD015B81-C31F-4A87-ADB2-91643C6E2403}" srcOrd="0" destOrd="0" presId="urn:microsoft.com/office/officeart/2005/8/layout/hierarchy4"/>
    <dgm:cxn modelId="{589590BC-3BF6-4440-85D0-064A14CE85B0}" type="presOf" srcId="{7E5624D8-CD1E-461D-A6EB-40D0FDF27019}" destId="{9A3DF414-49A0-4111-8AD4-394C70A0230D}" srcOrd="0" destOrd="0" presId="urn:microsoft.com/office/officeart/2005/8/layout/hierarchy4"/>
    <dgm:cxn modelId="{ADB03D98-BE15-49D9-9DFF-6617D69D680E}" type="presParOf" srcId="{CD015B81-C31F-4A87-ADB2-91643C6E2403}" destId="{B4136882-4E1B-4661-87FD-FF1A718087B7}" srcOrd="0" destOrd="0" presId="urn:microsoft.com/office/officeart/2005/8/layout/hierarchy4"/>
    <dgm:cxn modelId="{5F9DD032-DA35-4CFA-8E2C-4F850625E910}" type="presParOf" srcId="{B4136882-4E1B-4661-87FD-FF1A718087B7}" destId="{9F4F78E7-7085-4A57-A5FE-6E8806A7C1D0}" srcOrd="0" destOrd="0" presId="urn:microsoft.com/office/officeart/2005/8/layout/hierarchy4"/>
    <dgm:cxn modelId="{8284B719-6065-4541-AACE-2A932809249A}" type="presParOf" srcId="{B4136882-4E1B-4661-87FD-FF1A718087B7}" destId="{AF688C64-E629-4D19-9680-D9EF09785777}" srcOrd="1" destOrd="0" presId="urn:microsoft.com/office/officeart/2005/8/layout/hierarchy4"/>
    <dgm:cxn modelId="{30DB8B4D-F7DF-4647-9400-91226A1540D5}" type="presParOf" srcId="{B4136882-4E1B-4661-87FD-FF1A718087B7}" destId="{03470F73-E967-4169-9D5A-1FBD4FD8D7C2}" srcOrd="2" destOrd="0" presId="urn:microsoft.com/office/officeart/2005/8/layout/hierarchy4"/>
    <dgm:cxn modelId="{EDF0A7D1-FD82-4570-99C7-2F30686E13F8}" type="presParOf" srcId="{03470F73-E967-4169-9D5A-1FBD4FD8D7C2}" destId="{4D397C68-BAFC-4909-8632-3AEE0F893B7E}" srcOrd="0" destOrd="0" presId="urn:microsoft.com/office/officeart/2005/8/layout/hierarchy4"/>
    <dgm:cxn modelId="{0F50E7E9-CF9E-45C0-9433-495A63B37ABC}" type="presParOf" srcId="{4D397C68-BAFC-4909-8632-3AEE0F893B7E}" destId="{12079EE4-4A76-43EF-8BD3-7DA1297889A5}" srcOrd="0" destOrd="0" presId="urn:microsoft.com/office/officeart/2005/8/layout/hierarchy4"/>
    <dgm:cxn modelId="{968549D2-86E6-4B74-A0EF-F15AC1A6601A}" type="presParOf" srcId="{4D397C68-BAFC-4909-8632-3AEE0F893B7E}" destId="{967C6DE0-DB3D-4E5F-80F1-0AD7701985D0}" srcOrd="1" destOrd="0" presId="urn:microsoft.com/office/officeart/2005/8/layout/hierarchy4"/>
    <dgm:cxn modelId="{F49E8ADF-8DB5-48E3-9A77-CE14C8EF610B}" type="presParOf" srcId="{4D397C68-BAFC-4909-8632-3AEE0F893B7E}" destId="{85516CAD-9259-48DB-8345-180A2E8AE831}" srcOrd="2" destOrd="0" presId="urn:microsoft.com/office/officeart/2005/8/layout/hierarchy4"/>
    <dgm:cxn modelId="{86089C4C-6C2F-4B26-8525-C9D530C5CD64}" type="presParOf" srcId="{85516CAD-9259-48DB-8345-180A2E8AE831}" destId="{26D2A035-D2EF-4FBF-B812-FFDFD548A30B}" srcOrd="0" destOrd="0" presId="urn:microsoft.com/office/officeart/2005/8/layout/hierarchy4"/>
    <dgm:cxn modelId="{F545CEF2-A99E-41D7-89B5-1C4CD512C98D}" type="presParOf" srcId="{26D2A035-D2EF-4FBF-B812-FFDFD548A30B}" destId="{9A3DF414-49A0-4111-8AD4-394C70A0230D}" srcOrd="0" destOrd="0" presId="urn:microsoft.com/office/officeart/2005/8/layout/hierarchy4"/>
    <dgm:cxn modelId="{2FA557E7-5E96-4F01-A434-6DEE7B73700E}" type="presParOf" srcId="{26D2A035-D2EF-4FBF-B812-FFDFD548A30B}" destId="{4328650B-8C30-4DA4-8F9A-F4C679F3752F}" srcOrd="1" destOrd="0" presId="urn:microsoft.com/office/officeart/2005/8/layout/hierarchy4"/>
    <dgm:cxn modelId="{CEC1C697-4EA0-460C-B3F1-1572B8BF705D}" type="presParOf" srcId="{26D2A035-D2EF-4FBF-B812-FFDFD548A30B}" destId="{51422547-84CB-4746-9B61-9E78D0C93EA8}" srcOrd="2" destOrd="0" presId="urn:microsoft.com/office/officeart/2005/8/layout/hierarchy4"/>
    <dgm:cxn modelId="{B80E8BCC-760F-45CB-9A9E-9A0AC048CBCD}" type="presParOf" srcId="{51422547-84CB-4746-9B61-9E78D0C93EA8}" destId="{68948BC4-5318-4901-B3AA-5B7DB108BD5C}" srcOrd="0" destOrd="0" presId="urn:microsoft.com/office/officeart/2005/8/layout/hierarchy4"/>
    <dgm:cxn modelId="{486671CB-D053-4F9B-B669-8628BB99202E}" type="presParOf" srcId="{68948BC4-5318-4901-B3AA-5B7DB108BD5C}" destId="{27214AAA-CA9F-49DB-B727-85387EF2CDED}" srcOrd="0" destOrd="0" presId="urn:microsoft.com/office/officeart/2005/8/layout/hierarchy4"/>
    <dgm:cxn modelId="{FAB9C8F2-ED53-46FC-936C-782E253FE55B}" type="presParOf" srcId="{68948BC4-5318-4901-B3AA-5B7DB108BD5C}" destId="{37B4C4CE-638E-4BB6-B900-F5E77036E100}" srcOrd="1" destOrd="0" presId="urn:microsoft.com/office/officeart/2005/8/layout/hierarchy4"/>
    <dgm:cxn modelId="{5C9C3350-41A0-4188-A1A2-ECA8B0D2F2E6}" type="presParOf" srcId="{68948BC4-5318-4901-B3AA-5B7DB108BD5C}" destId="{ED945E09-2C6B-4040-9304-0438FA689E3D}" srcOrd="2" destOrd="0" presId="urn:microsoft.com/office/officeart/2005/8/layout/hierarchy4"/>
    <dgm:cxn modelId="{8AAB5B71-22E5-4E9A-A4D6-3EFBA0354D03}" type="presParOf" srcId="{ED945E09-2C6B-4040-9304-0438FA689E3D}" destId="{8C2356F0-733C-4E42-81CB-738BA92714C4}" srcOrd="0" destOrd="0" presId="urn:microsoft.com/office/officeart/2005/8/layout/hierarchy4"/>
    <dgm:cxn modelId="{80A00F18-80B2-43A2-883C-5BA4807D79E7}" type="presParOf" srcId="{8C2356F0-733C-4E42-81CB-738BA92714C4}" destId="{1C58C6DD-FEB7-44CD-ACB1-EFF976520361}" srcOrd="0" destOrd="0" presId="urn:microsoft.com/office/officeart/2005/8/layout/hierarchy4"/>
    <dgm:cxn modelId="{46FF520F-F139-4AB2-A736-E05B46A85041}" type="presParOf" srcId="{8C2356F0-733C-4E42-81CB-738BA92714C4}" destId="{3A5424E8-FB99-4583-BDC9-1567229D7DE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C996BF-7A09-4E37-AFF1-EDC11CA84EB6}" type="doc">
      <dgm:prSet loTypeId="urn:microsoft.com/office/officeart/2005/8/layout/hierarchy4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C557DB1D-657E-4831-B4F3-3FE06F08CB2A}">
      <dgm:prSet phldrT="[Text]" custT="1"/>
      <dgm:spPr/>
      <dgm:t>
        <a:bodyPr/>
        <a:lstStyle/>
        <a:p>
          <a:pPr algn="l"/>
          <a:r>
            <a:rPr lang="en-US" sz="3200" dirty="0" smtClean="0"/>
            <a:t>The maximum amount you can borrow</a:t>
          </a:r>
          <a:endParaRPr lang="en-US" sz="3200" dirty="0"/>
        </a:p>
      </dgm:t>
    </dgm:pt>
    <dgm:pt modelId="{34D7DBA4-0BFE-4432-AE71-2A9768C99DC0}" type="parTrans" cxnId="{BA0FD0D7-AB67-4E8E-B632-61FFFB47941C}">
      <dgm:prSet/>
      <dgm:spPr/>
      <dgm:t>
        <a:bodyPr/>
        <a:lstStyle/>
        <a:p>
          <a:endParaRPr lang="en-US"/>
        </a:p>
      </dgm:t>
    </dgm:pt>
    <dgm:pt modelId="{9B07FAF6-7283-4DB1-929C-752370FB85F6}" type="sibTrans" cxnId="{BA0FD0D7-AB67-4E8E-B632-61FFFB47941C}">
      <dgm:prSet/>
      <dgm:spPr/>
      <dgm:t>
        <a:bodyPr/>
        <a:lstStyle/>
        <a:p>
          <a:endParaRPr lang="en-US"/>
        </a:p>
      </dgm:t>
    </dgm:pt>
    <dgm:pt modelId="{565625EB-F078-4C66-952B-35576925E96F}">
      <dgm:prSet phldrT="[Text]"/>
      <dgm:spPr/>
      <dgm:t>
        <a:bodyPr/>
        <a:lstStyle/>
        <a:p>
          <a:pPr algn="l"/>
          <a:r>
            <a:rPr lang="en-US" dirty="0" smtClean="0"/>
            <a:t>The interest you pay to use other people’s money.</a:t>
          </a:r>
          <a:endParaRPr lang="en-US" dirty="0"/>
        </a:p>
      </dgm:t>
    </dgm:pt>
    <dgm:pt modelId="{A7A26D99-2123-45EA-81FF-A334D2EA46E7}" type="parTrans" cxnId="{0C003B05-3816-428E-95A1-A84694D90A25}">
      <dgm:prSet/>
      <dgm:spPr/>
      <dgm:t>
        <a:bodyPr/>
        <a:lstStyle/>
        <a:p>
          <a:endParaRPr lang="en-US"/>
        </a:p>
      </dgm:t>
    </dgm:pt>
    <dgm:pt modelId="{F08FFAF5-A252-4F4C-9C9A-2A048D155C26}" type="sibTrans" cxnId="{0C003B05-3816-428E-95A1-A84694D90A25}">
      <dgm:prSet/>
      <dgm:spPr/>
      <dgm:t>
        <a:bodyPr/>
        <a:lstStyle/>
        <a:p>
          <a:endParaRPr lang="en-US"/>
        </a:p>
      </dgm:t>
    </dgm:pt>
    <dgm:pt modelId="{7E5624D8-CD1E-461D-A6EB-40D0FDF27019}">
      <dgm:prSet/>
      <dgm:spPr/>
      <dgm:t>
        <a:bodyPr/>
        <a:lstStyle/>
        <a:p>
          <a:pPr algn="l"/>
          <a:r>
            <a:rPr lang="en-US" smtClean="0"/>
            <a:t>Two types: Chapter 7 and Chapter 13</a:t>
          </a:r>
          <a:endParaRPr lang="en-US" dirty="0"/>
        </a:p>
      </dgm:t>
    </dgm:pt>
    <dgm:pt modelId="{DEFFA205-AA2D-4C5F-8C6C-8C192C0E38A1}" type="parTrans" cxnId="{3D3F1DA3-6673-458A-99EE-DAE1D3376B41}">
      <dgm:prSet/>
      <dgm:spPr/>
      <dgm:t>
        <a:bodyPr/>
        <a:lstStyle/>
        <a:p>
          <a:endParaRPr lang="en-US"/>
        </a:p>
      </dgm:t>
    </dgm:pt>
    <dgm:pt modelId="{2861822D-3D8A-4CBF-A334-F9E8DDBB80FF}" type="sibTrans" cxnId="{3D3F1DA3-6673-458A-99EE-DAE1D3376B41}">
      <dgm:prSet/>
      <dgm:spPr/>
      <dgm:t>
        <a:bodyPr/>
        <a:lstStyle/>
        <a:p>
          <a:endParaRPr lang="en-US"/>
        </a:p>
      </dgm:t>
    </dgm:pt>
    <dgm:pt modelId="{19755ED7-8F07-4EDC-ADD7-F8AA44312BEE}">
      <dgm:prSet custT="1"/>
      <dgm:spPr/>
      <dgm:t>
        <a:bodyPr/>
        <a:lstStyle/>
        <a:p>
          <a:pPr algn="l"/>
          <a:r>
            <a:rPr lang="en-US" sz="2800" dirty="0" smtClean="0"/>
            <a:t>Annual Percentage Rate</a:t>
          </a:r>
          <a:endParaRPr lang="en-US" sz="2800" dirty="0"/>
        </a:p>
      </dgm:t>
    </dgm:pt>
    <dgm:pt modelId="{8E18D25A-AD4A-4780-8678-11B685E71757}" type="parTrans" cxnId="{A3B90086-66FA-41A1-9788-2EDD860E3096}">
      <dgm:prSet/>
      <dgm:spPr/>
      <dgm:t>
        <a:bodyPr/>
        <a:lstStyle/>
        <a:p>
          <a:endParaRPr lang="en-US"/>
        </a:p>
      </dgm:t>
    </dgm:pt>
    <dgm:pt modelId="{F7CA20B1-DA4A-4B28-8381-FB4867B62C62}" type="sibTrans" cxnId="{A3B90086-66FA-41A1-9788-2EDD860E3096}">
      <dgm:prSet/>
      <dgm:spPr/>
      <dgm:t>
        <a:bodyPr/>
        <a:lstStyle/>
        <a:p>
          <a:endParaRPr lang="en-US"/>
        </a:p>
      </dgm:t>
    </dgm:pt>
    <dgm:pt modelId="{3D351253-E924-40B7-87DA-876F81863E87}">
      <dgm:prSet custT="1"/>
      <dgm:spPr/>
      <dgm:t>
        <a:bodyPr/>
        <a:lstStyle/>
        <a:p>
          <a:pPr algn="l"/>
          <a:r>
            <a:rPr lang="en-US" sz="2800" dirty="0" smtClean="0"/>
            <a:t>A record of your personal financial transactions used to determine risk</a:t>
          </a:r>
          <a:endParaRPr lang="en-US" sz="2800" dirty="0"/>
        </a:p>
      </dgm:t>
    </dgm:pt>
    <dgm:pt modelId="{71708B34-C502-4FAA-94CF-6731B9960754}" type="parTrans" cxnId="{128C7038-B414-4BA3-A109-65B1B05C29DF}">
      <dgm:prSet/>
      <dgm:spPr/>
      <dgm:t>
        <a:bodyPr/>
        <a:lstStyle/>
        <a:p>
          <a:endParaRPr lang="en-US"/>
        </a:p>
      </dgm:t>
    </dgm:pt>
    <dgm:pt modelId="{94614DDE-5666-45DC-8703-316C1E92ACB6}" type="sibTrans" cxnId="{128C7038-B414-4BA3-A109-65B1B05C29DF}">
      <dgm:prSet/>
      <dgm:spPr/>
      <dgm:t>
        <a:bodyPr/>
        <a:lstStyle/>
        <a:p>
          <a:endParaRPr lang="en-US"/>
        </a:p>
      </dgm:t>
    </dgm:pt>
    <dgm:pt modelId="{CD015B81-C31F-4A87-ADB2-91643C6E2403}" type="pres">
      <dgm:prSet presAssocID="{39C996BF-7A09-4E37-AFF1-EDC11CA84EB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4136882-4E1B-4661-87FD-FF1A718087B7}" type="pres">
      <dgm:prSet presAssocID="{C557DB1D-657E-4831-B4F3-3FE06F08CB2A}" presName="vertOne" presStyleCnt="0"/>
      <dgm:spPr/>
    </dgm:pt>
    <dgm:pt modelId="{9F4F78E7-7085-4A57-A5FE-6E8806A7C1D0}" type="pres">
      <dgm:prSet presAssocID="{C557DB1D-657E-4831-B4F3-3FE06F08CB2A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688C64-E629-4D19-9680-D9EF09785777}" type="pres">
      <dgm:prSet presAssocID="{C557DB1D-657E-4831-B4F3-3FE06F08CB2A}" presName="parTransOne" presStyleCnt="0"/>
      <dgm:spPr/>
    </dgm:pt>
    <dgm:pt modelId="{03470F73-E967-4169-9D5A-1FBD4FD8D7C2}" type="pres">
      <dgm:prSet presAssocID="{C557DB1D-657E-4831-B4F3-3FE06F08CB2A}" presName="horzOne" presStyleCnt="0"/>
      <dgm:spPr/>
    </dgm:pt>
    <dgm:pt modelId="{4D397C68-BAFC-4909-8632-3AEE0F893B7E}" type="pres">
      <dgm:prSet presAssocID="{565625EB-F078-4C66-952B-35576925E96F}" presName="vertTwo" presStyleCnt="0"/>
      <dgm:spPr/>
    </dgm:pt>
    <dgm:pt modelId="{12079EE4-4A76-43EF-8BD3-7DA1297889A5}" type="pres">
      <dgm:prSet presAssocID="{565625EB-F078-4C66-952B-35576925E96F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7C6DE0-DB3D-4E5F-80F1-0AD7701985D0}" type="pres">
      <dgm:prSet presAssocID="{565625EB-F078-4C66-952B-35576925E96F}" presName="parTransTwo" presStyleCnt="0"/>
      <dgm:spPr/>
    </dgm:pt>
    <dgm:pt modelId="{85516CAD-9259-48DB-8345-180A2E8AE831}" type="pres">
      <dgm:prSet presAssocID="{565625EB-F078-4C66-952B-35576925E96F}" presName="horzTwo" presStyleCnt="0"/>
      <dgm:spPr/>
    </dgm:pt>
    <dgm:pt modelId="{26D2A035-D2EF-4FBF-B812-FFDFD548A30B}" type="pres">
      <dgm:prSet presAssocID="{7E5624D8-CD1E-461D-A6EB-40D0FDF27019}" presName="vertThree" presStyleCnt="0"/>
      <dgm:spPr/>
    </dgm:pt>
    <dgm:pt modelId="{9A3DF414-49A0-4111-8AD4-394C70A0230D}" type="pres">
      <dgm:prSet presAssocID="{7E5624D8-CD1E-461D-A6EB-40D0FDF27019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28650B-8C30-4DA4-8F9A-F4C679F3752F}" type="pres">
      <dgm:prSet presAssocID="{7E5624D8-CD1E-461D-A6EB-40D0FDF27019}" presName="parTransThree" presStyleCnt="0"/>
      <dgm:spPr/>
    </dgm:pt>
    <dgm:pt modelId="{51422547-84CB-4746-9B61-9E78D0C93EA8}" type="pres">
      <dgm:prSet presAssocID="{7E5624D8-CD1E-461D-A6EB-40D0FDF27019}" presName="horzThree" presStyleCnt="0"/>
      <dgm:spPr/>
    </dgm:pt>
    <dgm:pt modelId="{68948BC4-5318-4901-B3AA-5B7DB108BD5C}" type="pres">
      <dgm:prSet presAssocID="{19755ED7-8F07-4EDC-ADD7-F8AA44312BEE}" presName="vertFour" presStyleCnt="0">
        <dgm:presLayoutVars>
          <dgm:chPref val="3"/>
        </dgm:presLayoutVars>
      </dgm:prSet>
      <dgm:spPr/>
    </dgm:pt>
    <dgm:pt modelId="{27214AAA-CA9F-49DB-B727-85387EF2CDED}" type="pres">
      <dgm:prSet presAssocID="{19755ED7-8F07-4EDC-ADD7-F8AA44312BEE}" presName="txFour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B4C4CE-638E-4BB6-B900-F5E77036E100}" type="pres">
      <dgm:prSet presAssocID="{19755ED7-8F07-4EDC-ADD7-F8AA44312BEE}" presName="parTransFour" presStyleCnt="0"/>
      <dgm:spPr/>
    </dgm:pt>
    <dgm:pt modelId="{ED945E09-2C6B-4040-9304-0438FA689E3D}" type="pres">
      <dgm:prSet presAssocID="{19755ED7-8F07-4EDC-ADD7-F8AA44312BEE}" presName="horzFour" presStyleCnt="0"/>
      <dgm:spPr/>
    </dgm:pt>
    <dgm:pt modelId="{8C2356F0-733C-4E42-81CB-738BA92714C4}" type="pres">
      <dgm:prSet presAssocID="{3D351253-E924-40B7-87DA-876F81863E87}" presName="vertFour" presStyleCnt="0">
        <dgm:presLayoutVars>
          <dgm:chPref val="3"/>
        </dgm:presLayoutVars>
      </dgm:prSet>
      <dgm:spPr/>
    </dgm:pt>
    <dgm:pt modelId="{1C58C6DD-FEB7-44CD-ACB1-EFF976520361}" type="pres">
      <dgm:prSet presAssocID="{3D351253-E924-40B7-87DA-876F81863E87}" presName="txFour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5424E8-FB99-4583-BDC9-1567229D7DEB}" type="pres">
      <dgm:prSet presAssocID="{3D351253-E924-40B7-87DA-876F81863E87}" presName="horzFour" presStyleCnt="0"/>
      <dgm:spPr/>
    </dgm:pt>
  </dgm:ptLst>
  <dgm:cxnLst>
    <dgm:cxn modelId="{A3B90086-66FA-41A1-9788-2EDD860E3096}" srcId="{7E5624D8-CD1E-461D-A6EB-40D0FDF27019}" destId="{19755ED7-8F07-4EDC-ADD7-F8AA44312BEE}" srcOrd="0" destOrd="0" parTransId="{8E18D25A-AD4A-4780-8678-11B685E71757}" sibTransId="{F7CA20B1-DA4A-4B28-8381-FB4867B62C62}"/>
    <dgm:cxn modelId="{D4890BE3-7F1A-4B66-A911-8869473B3814}" type="presOf" srcId="{19755ED7-8F07-4EDC-ADD7-F8AA44312BEE}" destId="{27214AAA-CA9F-49DB-B727-85387EF2CDED}" srcOrd="0" destOrd="0" presId="urn:microsoft.com/office/officeart/2005/8/layout/hierarchy4"/>
    <dgm:cxn modelId="{BA0FD0D7-AB67-4E8E-B632-61FFFB47941C}" srcId="{39C996BF-7A09-4E37-AFF1-EDC11CA84EB6}" destId="{C557DB1D-657E-4831-B4F3-3FE06F08CB2A}" srcOrd="0" destOrd="0" parTransId="{34D7DBA4-0BFE-4432-AE71-2A9768C99DC0}" sibTransId="{9B07FAF6-7283-4DB1-929C-752370FB85F6}"/>
    <dgm:cxn modelId="{128C7038-B414-4BA3-A109-65B1B05C29DF}" srcId="{19755ED7-8F07-4EDC-ADD7-F8AA44312BEE}" destId="{3D351253-E924-40B7-87DA-876F81863E87}" srcOrd="0" destOrd="0" parTransId="{71708B34-C502-4FAA-94CF-6731B9960754}" sibTransId="{94614DDE-5666-45DC-8703-316C1E92ACB6}"/>
    <dgm:cxn modelId="{0C003B05-3816-428E-95A1-A84694D90A25}" srcId="{C557DB1D-657E-4831-B4F3-3FE06F08CB2A}" destId="{565625EB-F078-4C66-952B-35576925E96F}" srcOrd="0" destOrd="0" parTransId="{A7A26D99-2123-45EA-81FF-A334D2EA46E7}" sibTransId="{F08FFAF5-A252-4F4C-9C9A-2A048D155C26}"/>
    <dgm:cxn modelId="{F23AC58A-8728-422C-A641-2203A816C328}" type="presOf" srcId="{39C996BF-7A09-4E37-AFF1-EDC11CA84EB6}" destId="{CD015B81-C31F-4A87-ADB2-91643C6E2403}" srcOrd="0" destOrd="0" presId="urn:microsoft.com/office/officeart/2005/8/layout/hierarchy4"/>
    <dgm:cxn modelId="{0D72346C-9C92-46E8-B228-11B1FEEFB496}" type="presOf" srcId="{C557DB1D-657E-4831-B4F3-3FE06F08CB2A}" destId="{9F4F78E7-7085-4A57-A5FE-6E8806A7C1D0}" srcOrd="0" destOrd="0" presId="urn:microsoft.com/office/officeart/2005/8/layout/hierarchy4"/>
    <dgm:cxn modelId="{0E8DA78B-E46D-40B1-BCDD-7B3C5F622DBF}" type="presOf" srcId="{565625EB-F078-4C66-952B-35576925E96F}" destId="{12079EE4-4A76-43EF-8BD3-7DA1297889A5}" srcOrd="0" destOrd="0" presId="urn:microsoft.com/office/officeart/2005/8/layout/hierarchy4"/>
    <dgm:cxn modelId="{3D3F1DA3-6673-458A-99EE-DAE1D3376B41}" srcId="{565625EB-F078-4C66-952B-35576925E96F}" destId="{7E5624D8-CD1E-461D-A6EB-40D0FDF27019}" srcOrd="0" destOrd="0" parTransId="{DEFFA205-AA2D-4C5F-8C6C-8C192C0E38A1}" sibTransId="{2861822D-3D8A-4CBF-A334-F9E8DDBB80FF}"/>
    <dgm:cxn modelId="{55D7C901-40EB-42F4-B92E-68584A9F717E}" type="presOf" srcId="{7E5624D8-CD1E-461D-A6EB-40D0FDF27019}" destId="{9A3DF414-49A0-4111-8AD4-394C70A0230D}" srcOrd="0" destOrd="0" presId="urn:microsoft.com/office/officeart/2005/8/layout/hierarchy4"/>
    <dgm:cxn modelId="{6870019B-8678-4366-9577-5C1F175F7200}" type="presOf" srcId="{3D351253-E924-40B7-87DA-876F81863E87}" destId="{1C58C6DD-FEB7-44CD-ACB1-EFF976520361}" srcOrd="0" destOrd="0" presId="urn:microsoft.com/office/officeart/2005/8/layout/hierarchy4"/>
    <dgm:cxn modelId="{1D04AABE-7BC1-4977-8C80-5A06000E1E5F}" type="presParOf" srcId="{CD015B81-C31F-4A87-ADB2-91643C6E2403}" destId="{B4136882-4E1B-4661-87FD-FF1A718087B7}" srcOrd="0" destOrd="0" presId="urn:microsoft.com/office/officeart/2005/8/layout/hierarchy4"/>
    <dgm:cxn modelId="{2397DDAB-FD33-4884-93D1-9B3F9AA46DC0}" type="presParOf" srcId="{B4136882-4E1B-4661-87FD-FF1A718087B7}" destId="{9F4F78E7-7085-4A57-A5FE-6E8806A7C1D0}" srcOrd="0" destOrd="0" presId="urn:microsoft.com/office/officeart/2005/8/layout/hierarchy4"/>
    <dgm:cxn modelId="{4ADB043E-225A-47CB-81B1-D54324FCAEB6}" type="presParOf" srcId="{B4136882-4E1B-4661-87FD-FF1A718087B7}" destId="{AF688C64-E629-4D19-9680-D9EF09785777}" srcOrd="1" destOrd="0" presId="urn:microsoft.com/office/officeart/2005/8/layout/hierarchy4"/>
    <dgm:cxn modelId="{3757D106-9FB0-4B6D-ABDC-6A5501057E38}" type="presParOf" srcId="{B4136882-4E1B-4661-87FD-FF1A718087B7}" destId="{03470F73-E967-4169-9D5A-1FBD4FD8D7C2}" srcOrd="2" destOrd="0" presId="urn:microsoft.com/office/officeart/2005/8/layout/hierarchy4"/>
    <dgm:cxn modelId="{63AAA97D-F77E-44C2-8003-FEEF65A00555}" type="presParOf" srcId="{03470F73-E967-4169-9D5A-1FBD4FD8D7C2}" destId="{4D397C68-BAFC-4909-8632-3AEE0F893B7E}" srcOrd="0" destOrd="0" presId="urn:microsoft.com/office/officeart/2005/8/layout/hierarchy4"/>
    <dgm:cxn modelId="{89EFE27F-3077-43EB-B641-2A40A61DFBA5}" type="presParOf" srcId="{4D397C68-BAFC-4909-8632-3AEE0F893B7E}" destId="{12079EE4-4A76-43EF-8BD3-7DA1297889A5}" srcOrd="0" destOrd="0" presId="urn:microsoft.com/office/officeart/2005/8/layout/hierarchy4"/>
    <dgm:cxn modelId="{E3B2D6EB-4B2A-4216-A54B-D7B38A7BDA5B}" type="presParOf" srcId="{4D397C68-BAFC-4909-8632-3AEE0F893B7E}" destId="{967C6DE0-DB3D-4E5F-80F1-0AD7701985D0}" srcOrd="1" destOrd="0" presId="urn:microsoft.com/office/officeart/2005/8/layout/hierarchy4"/>
    <dgm:cxn modelId="{F2916563-17C9-474F-8872-E9CC80C13271}" type="presParOf" srcId="{4D397C68-BAFC-4909-8632-3AEE0F893B7E}" destId="{85516CAD-9259-48DB-8345-180A2E8AE831}" srcOrd="2" destOrd="0" presId="urn:microsoft.com/office/officeart/2005/8/layout/hierarchy4"/>
    <dgm:cxn modelId="{EC8F0245-DBFF-45CD-BA15-9374BF0A1C95}" type="presParOf" srcId="{85516CAD-9259-48DB-8345-180A2E8AE831}" destId="{26D2A035-D2EF-4FBF-B812-FFDFD548A30B}" srcOrd="0" destOrd="0" presId="urn:microsoft.com/office/officeart/2005/8/layout/hierarchy4"/>
    <dgm:cxn modelId="{E7094686-537C-4732-A85A-ABB395A09F7F}" type="presParOf" srcId="{26D2A035-D2EF-4FBF-B812-FFDFD548A30B}" destId="{9A3DF414-49A0-4111-8AD4-394C70A0230D}" srcOrd="0" destOrd="0" presId="urn:microsoft.com/office/officeart/2005/8/layout/hierarchy4"/>
    <dgm:cxn modelId="{90441322-3B10-4FA0-A40A-F0D15A6F6F58}" type="presParOf" srcId="{26D2A035-D2EF-4FBF-B812-FFDFD548A30B}" destId="{4328650B-8C30-4DA4-8F9A-F4C679F3752F}" srcOrd="1" destOrd="0" presId="urn:microsoft.com/office/officeart/2005/8/layout/hierarchy4"/>
    <dgm:cxn modelId="{E142B87B-105C-4091-A810-47C307D6A331}" type="presParOf" srcId="{26D2A035-D2EF-4FBF-B812-FFDFD548A30B}" destId="{51422547-84CB-4746-9B61-9E78D0C93EA8}" srcOrd="2" destOrd="0" presId="urn:microsoft.com/office/officeart/2005/8/layout/hierarchy4"/>
    <dgm:cxn modelId="{67F2F254-1A6B-442C-B440-1D8219CF5ACD}" type="presParOf" srcId="{51422547-84CB-4746-9B61-9E78D0C93EA8}" destId="{68948BC4-5318-4901-B3AA-5B7DB108BD5C}" srcOrd="0" destOrd="0" presId="urn:microsoft.com/office/officeart/2005/8/layout/hierarchy4"/>
    <dgm:cxn modelId="{B4CAB820-2173-46D1-8AA8-C3B7AABEBE98}" type="presParOf" srcId="{68948BC4-5318-4901-B3AA-5B7DB108BD5C}" destId="{27214AAA-CA9F-49DB-B727-85387EF2CDED}" srcOrd="0" destOrd="0" presId="urn:microsoft.com/office/officeart/2005/8/layout/hierarchy4"/>
    <dgm:cxn modelId="{CDD34B23-030C-4661-B805-F342615DDE9D}" type="presParOf" srcId="{68948BC4-5318-4901-B3AA-5B7DB108BD5C}" destId="{37B4C4CE-638E-4BB6-B900-F5E77036E100}" srcOrd="1" destOrd="0" presId="urn:microsoft.com/office/officeart/2005/8/layout/hierarchy4"/>
    <dgm:cxn modelId="{3826873D-78B4-4697-B37F-4416929753D5}" type="presParOf" srcId="{68948BC4-5318-4901-B3AA-5B7DB108BD5C}" destId="{ED945E09-2C6B-4040-9304-0438FA689E3D}" srcOrd="2" destOrd="0" presId="urn:microsoft.com/office/officeart/2005/8/layout/hierarchy4"/>
    <dgm:cxn modelId="{646E2E28-C633-482C-B611-F6BC360357D6}" type="presParOf" srcId="{ED945E09-2C6B-4040-9304-0438FA689E3D}" destId="{8C2356F0-733C-4E42-81CB-738BA92714C4}" srcOrd="0" destOrd="0" presId="urn:microsoft.com/office/officeart/2005/8/layout/hierarchy4"/>
    <dgm:cxn modelId="{DEED69AB-05E4-47C4-9694-5D1E7F3B1AC0}" type="presParOf" srcId="{8C2356F0-733C-4E42-81CB-738BA92714C4}" destId="{1C58C6DD-FEB7-44CD-ACB1-EFF976520361}" srcOrd="0" destOrd="0" presId="urn:microsoft.com/office/officeart/2005/8/layout/hierarchy4"/>
    <dgm:cxn modelId="{7C55EB42-E1C2-409D-B2A5-7980D159B8E8}" type="presParOf" srcId="{8C2356F0-733C-4E42-81CB-738BA92714C4}" destId="{3A5424E8-FB99-4583-BDC9-1567229D7DE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C996BF-7A09-4E37-AFF1-EDC11CA84EB6}" type="doc">
      <dgm:prSet loTypeId="urn:microsoft.com/office/officeart/2005/8/layout/hierarchy4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3D351253-E924-40B7-87DA-876F81863E87}">
      <dgm:prSet custT="1"/>
      <dgm:spPr/>
      <dgm:t>
        <a:bodyPr/>
        <a:lstStyle/>
        <a:p>
          <a:pPr algn="l"/>
          <a:r>
            <a:rPr lang="en-US" sz="2800" dirty="0" smtClean="0"/>
            <a:t>Expenses that change from month to month. Ex. groceries</a:t>
          </a:r>
          <a:endParaRPr lang="en-US" sz="2800" dirty="0" smtClean="0"/>
        </a:p>
      </dgm:t>
    </dgm:pt>
    <dgm:pt modelId="{71708B34-C502-4FAA-94CF-6731B9960754}" type="parTrans" cxnId="{128C7038-B414-4BA3-A109-65B1B05C29DF}">
      <dgm:prSet/>
      <dgm:spPr/>
      <dgm:t>
        <a:bodyPr/>
        <a:lstStyle/>
        <a:p>
          <a:endParaRPr lang="en-US"/>
        </a:p>
      </dgm:t>
    </dgm:pt>
    <dgm:pt modelId="{94614DDE-5666-45DC-8703-316C1E92ACB6}" type="sibTrans" cxnId="{128C7038-B414-4BA3-A109-65B1B05C29DF}">
      <dgm:prSet/>
      <dgm:spPr/>
      <dgm:t>
        <a:bodyPr/>
        <a:lstStyle/>
        <a:p>
          <a:endParaRPr lang="en-US"/>
        </a:p>
      </dgm:t>
    </dgm:pt>
    <dgm:pt modelId="{19755ED7-8F07-4EDC-ADD7-F8AA44312BEE}">
      <dgm:prSet custT="1"/>
      <dgm:spPr/>
      <dgm:t>
        <a:bodyPr/>
        <a:lstStyle/>
        <a:p>
          <a:pPr algn="l"/>
          <a:r>
            <a:rPr lang="en-US" sz="2800" dirty="0" smtClean="0"/>
            <a:t>Law that says you can see your credit report and dispute anything that is false.</a:t>
          </a:r>
          <a:r>
            <a:rPr lang="en-US" sz="2800" dirty="0" smtClean="0"/>
            <a:t> </a:t>
          </a:r>
          <a:endParaRPr lang="en-US" sz="2800" dirty="0" smtClean="0"/>
        </a:p>
      </dgm:t>
    </dgm:pt>
    <dgm:pt modelId="{7E5624D8-CD1E-461D-A6EB-40D0FDF27019}">
      <dgm:prSet/>
      <dgm:spPr/>
      <dgm:t>
        <a:bodyPr/>
        <a:lstStyle/>
        <a:p>
          <a:pPr algn="l"/>
          <a:r>
            <a:rPr lang="en-US" dirty="0" smtClean="0"/>
            <a:t>A person who accepts responsibility to pay the loan if you default.</a:t>
          </a:r>
          <a:endParaRPr lang="en-US" dirty="0"/>
        </a:p>
      </dgm:t>
    </dgm:pt>
    <dgm:pt modelId="{F7CA20B1-DA4A-4B28-8381-FB4867B62C62}" type="sibTrans" cxnId="{A3B90086-66FA-41A1-9788-2EDD860E3096}">
      <dgm:prSet/>
      <dgm:spPr/>
      <dgm:t>
        <a:bodyPr/>
        <a:lstStyle/>
        <a:p>
          <a:endParaRPr lang="en-US"/>
        </a:p>
      </dgm:t>
    </dgm:pt>
    <dgm:pt modelId="{8E18D25A-AD4A-4780-8678-11B685E71757}" type="parTrans" cxnId="{A3B90086-66FA-41A1-9788-2EDD860E3096}">
      <dgm:prSet/>
      <dgm:spPr/>
      <dgm:t>
        <a:bodyPr/>
        <a:lstStyle/>
        <a:p>
          <a:endParaRPr lang="en-US"/>
        </a:p>
      </dgm:t>
    </dgm:pt>
    <dgm:pt modelId="{565625EB-F078-4C66-952B-35576925E96F}">
      <dgm:prSet phldrT="[Text]"/>
      <dgm:spPr/>
      <dgm:t>
        <a:bodyPr/>
        <a:lstStyle/>
        <a:p>
          <a:pPr algn="l"/>
          <a:r>
            <a:rPr lang="en-US" dirty="0" smtClean="0"/>
            <a:t>The original amount you borrowed</a:t>
          </a:r>
          <a:endParaRPr lang="en-US" dirty="0"/>
        </a:p>
      </dgm:t>
    </dgm:pt>
    <dgm:pt modelId="{2861822D-3D8A-4CBF-A334-F9E8DDBB80FF}" type="sibTrans" cxnId="{3D3F1DA3-6673-458A-99EE-DAE1D3376B41}">
      <dgm:prSet/>
      <dgm:spPr/>
      <dgm:t>
        <a:bodyPr/>
        <a:lstStyle/>
        <a:p>
          <a:endParaRPr lang="en-US"/>
        </a:p>
      </dgm:t>
    </dgm:pt>
    <dgm:pt modelId="{DEFFA205-AA2D-4C5F-8C6C-8C192C0E38A1}" type="parTrans" cxnId="{3D3F1DA3-6673-458A-99EE-DAE1D3376B41}">
      <dgm:prSet/>
      <dgm:spPr/>
      <dgm:t>
        <a:bodyPr/>
        <a:lstStyle/>
        <a:p>
          <a:endParaRPr lang="en-US"/>
        </a:p>
      </dgm:t>
    </dgm:pt>
    <dgm:pt modelId="{C557DB1D-657E-4831-B4F3-3FE06F08CB2A}">
      <dgm:prSet phldrT="[Text]"/>
      <dgm:spPr/>
      <dgm:t>
        <a:bodyPr/>
        <a:lstStyle/>
        <a:p>
          <a:pPr algn="l"/>
          <a:r>
            <a:rPr lang="en-US" dirty="0" smtClean="0"/>
            <a:t>The amount you pay for the money you borrow</a:t>
          </a:r>
          <a:endParaRPr lang="en-US" dirty="0"/>
        </a:p>
      </dgm:t>
    </dgm:pt>
    <dgm:pt modelId="{9B07FAF6-7283-4DB1-929C-752370FB85F6}" type="sibTrans" cxnId="{BA0FD0D7-AB67-4E8E-B632-61FFFB47941C}">
      <dgm:prSet/>
      <dgm:spPr/>
      <dgm:t>
        <a:bodyPr/>
        <a:lstStyle/>
        <a:p>
          <a:endParaRPr lang="en-US"/>
        </a:p>
      </dgm:t>
    </dgm:pt>
    <dgm:pt modelId="{34D7DBA4-0BFE-4432-AE71-2A9768C99DC0}" type="parTrans" cxnId="{BA0FD0D7-AB67-4E8E-B632-61FFFB47941C}">
      <dgm:prSet/>
      <dgm:spPr/>
      <dgm:t>
        <a:bodyPr/>
        <a:lstStyle/>
        <a:p>
          <a:endParaRPr lang="en-US"/>
        </a:p>
      </dgm:t>
    </dgm:pt>
    <dgm:pt modelId="{F08FFAF5-A252-4F4C-9C9A-2A048D155C26}" type="sibTrans" cxnId="{0C003B05-3816-428E-95A1-A84694D90A25}">
      <dgm:prSet/>
      <dgm:spPr/>
      <dgm:t>
        <a:bodyPr/>
        <a:lstStyle/>
        <a:p>
          <a:endParaRPr lang="en-US"/>
        </a:p>
      </dgm:t>
    </dgm:pt>
    <dgm:pt modelId="{A7A26D99-2123-45EA-81FF-A334D2EA46E7}" type="parTrans" cxnId="{0C003B05-3816-428E-95A1-A84694D90A25}">
      <dgm:prSet/>
      <dgm:spPr/>
      <dgm:t>
        <a:bodyPr/>
        <a:lstStyle/>
        <a:p>
          <a:endParaRPr lang="en-US"/>
        </a:p>
      </dgm:t>
    </dgm:pt>
    <dgm:pt modelId="{CD015B81-C31F-4A87-ADB2-91643C6E2403}" type="pres">
      <dgm:prSet presAssocID="{39C996BF-7A09-4E37-AFF1-EDC11CA84EB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4136882-4E1B-4661-87FD-FF1A718087B7}" type="pres">
      <dgm:prSet presAssocID="{C557DB1D-657E-4831-B4F3-3FE06F08CB2A}" presName="vertOne" presStyleCnt="0"/>
      <dgm:spPr/>
    </dgm:pt>
    <dgm:pt modelId="{9F4F78E7-7085-4A57-A5FE-6E8806A7C1D0}" type="pres">
      <dgm:prSet presAssocID="{C557DB1D-657E-4831-B4F3-3FE06F08CB2A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688C64-E629-4D19-9680-D9EF09785777}" type="pres">
      <dgm:prSet presAssocID="{C557DB1D-657E-4831-B4F3-3FE06F08CB2A}" presName="parTransOne" presStyleCnt="0"/>
      <dgm:spPr/>
    </dgm:pt>
    <dgm:pt modelId="{03470F73-E967-4169-9D5A-1FBD4FD8D7C2}" type="pres">
      <dgm:prSet presAssocID="{C557DB1D-657E-4831-B4F3-3FE06F08CB2A}" presName="horzOne" presStyleCnt="0"/>
      <dgm:spPr/>
    </dgm:pt>
    <dgm:pt modelId="{4D397C68-BAFC-4909-8632-3AEE0F893B7E}" type="pres">
      <dgm:prSet presAssocID="{565625EB-F078-4C66-952B-35576925E96F}" presName="vertTwo" presStyleCnt="0"/>
      <dgm:spPr/>
    </dgm:pt>
    <dgm:pt modelId="{12079EE4-4A76-43EF-8BD3-7DA1297889A5}" type="pres">
      <dgm:prSet presAssocID="{565625EB-F078-4C66-952B-35576925E96F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7C6DE0-DB3D-4E5F-80F1-0AD7701985D0}" type="pres">
      <dgm:prSet presAssocID="{565625EB-F078-4C66-952B-35576925E96F}" presName="parTransTwo" presStyleCnt="0"/>
      <dgm:spPr/>
    </dgm:pt>
    <dgm:pt modelId="{85516CAD-9259-48DB-8345-180A2E8AE831}" type="pres">
      <dgm:prSet presAssocID="{565625EB-F078-4C66-952B-35576925E96F}" presName="horzTwo" presStyleCnt="0"/>
      <dgm:spPr/>
    </dgm:pt>
    <dgm:pt modelId="{26D2A035-D2EF-4FBF-B812-FFDFD548A30B}" type="pres">
      <dgm:prSet presAssocID="{7E5624D8-CD1E-461D-A6EB-40D0FDF27019}" presName="vertThree" presStyleCnt="0"/>
      <dgm:spPr/>
    </dgm:pt>
    <dgm:pt modelId="{9A3DF414-49A0-4111-8AD4-394C70A0230D}" type="pres">
      <dgm:prSet presAssocID="{7E5624D8-CD1E-461D-A6EB-40D0FDF27019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28650B-8C30-4DA4-8F9A-F4C679F3752F}" type="pres">
      <dgm:prSet presAssocID="{7E5624D8-CD1E-461D-A6EB-40D0FDF27019}" presName="parTransThree" presStyleCnt="0"/>
      <dgm:spPr/>
    </dgm:pt>
    <dgm:pt modelId="{51422547-84CB-4746-9B61-9E78D0C93EA8}" type="pres">
      <dgm:prSet presAssocID="{7E5624D8-CD1E-461D-A6EB-40D0FDF27019}" presName="horzThree" presStyleCnt="0"/>
      <dgm:spPr/>
    </dgm:pt>
    <dgm:pt modelId="{68948BC4-5318-4901-B3AA-5B7DB108BD5C}" type="pres">
      <dgm:prSet presAssocID="{19755ED7-8F07-4EDC-ADD7-F8AA44312BEE}" presName="vertFour" presStyleCnt="0">
        <dgm:presLayoutVars>
          <dgm:chPref val="3"/>
        </dgm:presLayoutVars>
      </dgm:prSet>
      <dgm:spPr/>
    </dgm:pt>
    <dgm:pt modelId="{27214AAA-CA9F-49DB-B727-85387EF2CDED}" type="pres">
      <dgm:prSet presAssocID="{19755ED7-8F07-4EDC-ADD7-F8AA44312BEE}" presName="txFour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B4C4CE-638E-4BB6-B900-F5E77036E100}" type="pres">
      <dgm:prSet presAssocID="{19755ED7-8F07-4EDC-ADD7-F8AA44312BEE}" presName="parTransFour" presStyleCnt="0"/>
      <dgm:spPr/>
    </dgm:pt>
    <dgm:pt modelId="{ED945E09-2C6B-4040-9304-0438FA689E3D}" type="pres">
      <dgm:prSet presAssocID="{19755ED7-8F07-4EDC-ADD7-F8AA44312BEE}" presName="horzFour" presStyleCnt="0"/>
      <dgm:spPr/>
    </dgm:pt>
    <dgm:pt modelId="{8C2356F0-733C-4E42-81CB-738BA92714C4}" type="pres">
      <dgm:prSet presAssocID="{3D351253-E924-40B7-87DA-876F81863E87}" presName="vertFour" presStyleCnt="0">
        <dgm:presLayoutVars>
          <dgm:chPref val="3"/>
        </dgm:presLayoutVars>
      </dgm:prSet>
      <dgm:spPr/>
    </dgm:pt>
    <dgm:pt modelId="{1C58C6DD-FEB7-44CD-ACB1-EFF976520361}" type="pres">
      <dgm:prSet presAssocID="{3D351253-E924-40B7-87DA-876F81863E87}" presName="txFour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5424E8-FB99-4583-BDC9-1567229D7DEB}" type="pres">
      <dgm:prSet presAssocID="{3D351253-E924-40B7-87DA-876F81863E87}" presName="horzFour" presStyleCnt="0"/>
      <dgm:spPr/>
    </dgm:pt>
  </dgm:ptLst>
  <dgm:cxnLst>
    <dgm:cxn modelId="{60F2C868-16CB-417F-9396-9161B4F5708F}" type="presOf" srcId="{7E5624D8-CD1E-461D-A6EB-40D0FDF27019}" destId="{9A3DF414-49A0-4111-8AD4-394C70A0230D}" srcOrd="0" destOrd="0" presId="urn:microsoft.com/office/officeart/2005/8/layout/hierarchy4"/>
    <dgm:cxn modelId="{A3B90086-66FA-41A1-9788-2EDD860E3096}" srcId="{7E5624D8-CD1E-461D-A6EB-40D0FDF27019}" destId="{19755ED7-8F07-4EDC-ADD7-F8AA44312BEE}" srcOrd="0" destOrd="0" parTransId="{8E18D25A-AD4A-4780-8678-11B685E71757}" sibTransId="{F7CA20B1-DA4A-4B28-8381-FB4867B62C62}"/>
    <dgm:cxn modelId="{BA0FD0D7-AB67-4E8E-B632-61FFFB47941C}" srcId="{39C996BF-7A09-4E37-AFF1-EDC11CA84EB6}" destId="{C557DB1D-657E-4831-B4F3-3FE06F08CB2A}" srcOrd="0" destOrd="0" parTransId="{34D7DBA4-0BFE-4432-AE71-2A9768C99DC0}" sibTransId="{9B07FAF6-7283-4DB1-929C-752370FB85F6}"/>
    <dgm:cxn modelId="{128C7038-B414-4BA3-A109-65B1B05C29DF}" srcId="{19755ED7-8F07-4EDC-ADD7-F8AA44312BEE}" destId="{3D351253-E924-40B7-87DA-876F81863E87}" srcOrd="0" destOrd="0" parTransId="{71708B34-C502-4FAA-94CF-6731B9960754}" sibTransId="{94614DDE-5666-45DC-8703-316C1E92ACB6}"/>
    <dgm:cxn modelId="{0C003B05-3816-428E-95A1-A84694D90A25}" srcId="{C557DB1D-657E-4831-B4F3-3FE06F08CB2A}" destId="{565625EB-F078-4C66-952B-35576925E96F}" srcOrd="0" destOrd="0" parTransId="{A7A26D99-2123-45EA-81FF-A334D2EA46E7}" sibTransId="{F08FFAF5-A252-4F4C-9C9A-2A048D155C26}"/>
    <dgm:cxn modelId="{7FF4EF85-0C5F-41A9-9541-67F51DB4C604}" type="presOf" srcId="{39C996BF-7A09-4E37-AFF1-EDC11CA84EB6}" destId="{CD015B81-C31F-4A87-ADB2-91643C6E2403}" srcOrd="0" destOrd="0" presId="urn:microsoft.com/office/officeart/2005/8/layout/hierarchy4"/>
    <dgm:cxn modelId="{69C1C948-5F25-4DF0-A041-A5D845DB851B}" type="presOf" srcId="{C557DB1D-657E-4831-B4F3-3FE06F08CB2A}" destId="{9F4F78E7-7085-4A57-A5FE-6E8806A7C1D0}" srcOrd="0" destOrd="0" presId="urn:microsoft.com/office/officeart/2005/8/layout/hierarchy4"/>
    <dgm:cxn modelId="{3D3F1DA3-6673-458A-99EE-DAE1D3376B41}" srcId="{565625EB-F078-4C66-952B-35576925E96F}" destId="{7E5624D8-CD1E-461D-A6EB-40D0FDF27019}" srcOrd="0" destOrd="0" parTransId="{DEFFA205-AA2D-4C5F-8C6C-8C192C0E38A1}" sibTransId="{2861822D-3D8A-4CBF-A334-F9E8DDBB80FF}"/>
    <dgm:cxn modelId="{8641E489-CE66-4F16-A4E4-91520CDA10A9}" type="presOf" srcId="{565625EB-F078-4C66-952B-35576925E96F}" destId="{12079EE4-4A76-43EF-8BD3-7DA1297889A5}" srcOrd="0" destOrd="0" presId="urn:microsoft.com/office/officeart/2005/8/layout/hierarchy4"/>
    <dgm:cxn modelId="{D89B5C2E-0CE8-42ED-8EBA-824F10483B43}" type="presOf" srcId="{19755ED7-8F07-4EDC-ADD7-F8AA44312BEE}" destId="{27214AAA-CA9F-49DB-B727-85387EF2CDED}" srcOrd="0" destOrd="0" presId="urn:microsoft.com/office/officeart/2005/8/layout/hierarchy4"/>
    <dgm:cxn modelId="{62A67FEE-5348-4460-83FC-3DA674DB3ACB}" type="presOf" srcId="{3D351253-E924-40B7-87DA-876F81863E87}" destId="{1C58C6DD-FEB7-44CD-ACB1-EFF976520361}" srcOrd="0" destOrd="0" presId="urn:microsoft.com/office/officeart/2005/8/layout/hierarchy4"/>
    <dgm:cxn modelId="{AA0CD340-E5C0-4A19-AE8F-A5F230FEE284}" type="presParOf" srcId="{CD015B81-C31F-4A87-ADB2-91643C6E2403}" destId="{B4136882-4E1B-4661-87FD-FF1A718087B7}" srcOrd="0" destOrd="0" presId="urn:microsoft.com/office/officeart/2005/8/layout/hierarchy4"/>
    <dgm:cxn modelId="{A4D63A25-52AC-444E-A1A8-7B274935D7FC}" type="presParOf" srcId="{B4136882-4E1B-4661-87FD-FF1A718087B7}" destId="{9F4F78E7-7085-4A57-A5FE-6E8806A7C1D0}" srcOrd="0" destOrd="0" presId="urn:microsoft.com/office/officeart/2005/8/layout/hierarchy4"/>
    <dgm:cxn modelId="{935A5211-CE06-4277-8AEE-A0E60D1455AE}" type="presParOf" srcId="{B4136882-4E1B-4661-87FD-FF1A718087B7}" destId="{AF688C64-E629-4D19-9680-D9EF09785777}" srcOrd="1" destOrd="0" presId="urn:microsoft.com/office/officeart/2005/8/layout/hierarchy4"/>
    <dgm:cxn modelId="{D3C21A7D-8FF3-4D24-8B97-51862EE03AFC}" type="presParOf" srcId="{B4136882-4E1B-4661-87FD-FF1A718087B7}" destId="{03470F73-E967-4169-9D5A-1FBD4FD8D7C2}" srcOrd="2" destOrd="0" presId="urn:microsoft.com/office/officeart/2005/8/layout/hierarchy4"/>
    <dgm:cxn modelId="{E3A1429F-9180-41D2-A51B-4AFB79779116}" type="presParOf" srcId="{03470F73-E967-4169-9D5A-1FBD4FD8D7C2}" destId="{4D397C68-BAFC-4909-8632-3AEE0F893B7E}" srcOrd="0" destOrd="0" presId="urn:microsoft.com/office/officeart/2005/8/layout/hierarchy4"/>
    <dgm:cxn modelId="{B0F2DBD0-6447-451F-ABE1-E296A55419E1}" type="presParOf" srcId="{4D397C68-BAFC-4909-8632-3AEE0F893B7E}" destId="{12079EE4-4A76-43EF-8BD3-7DA1297889A5}" srcOrd="0" destOrd="0" presId="urn:microsoft.com/office/officeart/2005/8/layout/hierarchy4"/>
    <dgm:cxn modelId="{70428AE8-0E35-45A6-8F13-863CA531F9EA}" type="presParOf" srcId="{4D397C68-BAFC-4909-8632-3AEE0F893B7E}" destId="{967C6DE0-DB3D-4E5F-80F1-0AD7701985D0}" srcOrd="1" destOrd="0" presId="urn:microsoft.com/office/officeart/2005/8/layout/hierarchy4"/>
    <dgm:cxn modelId="{FFA7F606-BB1B-437D-AF38-5F2618AEE303}" type="presParOf" srcId="{4D397C68-BAFC-4909-8632-3AEE0F893B7E}" destId="{85516CAD-9259-48DB-8345-180A2E8AE831}" srcOrd="2" destOrd="0" presId="urn:microsoft.com/office/officeart/2005/8/layout/hierarchy4"/>
    <dgm:cxn modelId="{0E5EFF98-DB96-4B2C-A026-958A2F5214EE}" type="presParOf" srcId="{85516CAD-9259-48DB-8345-180A2E8AE831}" destId="{26D2A035-D2EF-4FBF-B812-FFDFD548A30B}" srcOrd="0" destOrd="0" presId="urn:microsoft.com/office/officeart/2005/8/layout/hierarchy4"/>
    <dgm:cxn modelId="{B2BFFA27-C04C-4547-8D97-6268858D9FA1}" type="presParOf" srcId="{26D2A035-D2EF-4FBF-B812-FFDFD548A30B}" destId="{9A3DF414-49A0-4111-8AD4-394C70A0230D}" srcOrd="0" destOrd="0" presId="urn:microsoft.com/office/officeart/2005/8/layout/hierarchy4"/>
    <dgm:cxn modelId="{5D77384D-7C93-4FC4-865E-CC78DC7B6B55}" type="presParOf" srcId="{26D2A035-D2EF-4FBF-B812-FFDFD548A30B}" destId="{4328650B-8C30-4DA4-8F9A-F4C679F3752F}" srcOrd="1" destOrd="0" presId="urn:microsoft.com/office/officeart/2005/8/layout/hierarchy4"/>
    <dgm:cxn modelId="{C2B65B7F-16B9-4993-81DF-73A5A3D4AA76}" type="presParOf" srcId="{26D2A035-D2EF-4FBF-B812-FFDFD548A30B}" destId="{51422547-84CB-4746-9B61-9E78D0C93EA8}" srcOrd="2" destOrd="0" presId="urn:microsoft.com/office/officeart/2005/8/layout/hierarchy4"/>
    <dgm:cxn modelId="{2BBEAF66-4DB5-4A30-B3B2-F840BA71B8FC}" type="presParOf" srcId="{51422547-84CB-4746-9B61-9E78D0C93EA8}" destId="{68948BC4-5318-4901-B3AA-5B7DB108BD5C}" srcOrd="0" destOrd="0" presId="urn:microsoft.com/office/officeart/2005/8/layout/hierarchy4"/>
    <dgm:cxn modelId="{8F32DC84-3858-4E4A-8911-B1382B86719F}" type="presParOf" srcId="{68948BC4-5318-4901-B3AA-5B7DB108BD5C}" destId="{27214AAA-CA9F-49DB-B727-85387EF2CDED}" srcOrd="0" destOrd="0" presId="urn:microsoft.com/office/officeart/2005/8/layout/hierarchy4"/>
    <dgm:cxn modelId="{45012EA6-6833-43A9-978C-4C32C3694D32}" type="presParOf" srcId="{68948BC4-5318-4901-B3AA-5B7DB108BD5C}" destId="{37B4C4CE-638E-4BB6-B900-F5E77036E100}" srcOrd="1" destOrd="0" presId="urn:microsoft.com/office/officeart/2005/8/layout/hierarchy4"/>
    <dgm:cxn modelId="{4E4E33B3-A5E0-4194-8F3B-FFF39EB9A7FF}" type="presParOf" srcId="{68948BC4-5318-4901-B3AA-5B7DB108BD5C}" destId="{ED945E09-2C6B-4040-9304-0438FA689E3D}" srcOrd="2" destOrd="0" presId="urn:microsoft.com/office/officeart/2005/8/layout/hierarchy4"/>
    <dgm:cxn modelId="{D81E83A6-927B-4071-946D-D19DC68148AF}" type="presParOf" srcId="{ED945E09-2C6B-4040-9304-0438FA689E3D}" destId="{8C2356F0-733C-4E42-81CB-738BA92714C4}" srcOrd="0" destOrd="0" presId="urn:microsoft.com/office/officeart/2005/8/layout/hierarchy4"/>
    <dgm:cxn modelId="{5D88410E-B0BD-4E34-AA3C-D8F4CED89DE7}" type="presParOf" srcId="{8C2356F0-733C-4E42-81CB-738BA92714C4}" destId="{1C58C6DD-FEB7-44CD-ACB1-EFF976520361}" srcOrd="0" destOrd="0" presId="urn:microsoft.com/office/officeart/2005/8/layout/hierarchy4"/>
    <dgm:cxn modelId="{BBB29B9D-11E1-4D0F-8CAB-6B80A92AACD4}" type="presParOf" srcId="{8C2356F0-733C-4E42-81CB-738BA92714C4}" destId="{3A5424E8-FB99-4583-BDC9-1567229D7DE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C996BF-7A09-4E37-AFF1-EDC11CA84EB6}" type="doc">
      <dgm:prSet loTypeId="urn:microsoft.com/office/officeart/2005/8/layout/hierarchy4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7E5624D8-CD1E-461D-A6EB-40D0FDF27019}">
      <dgm:prSet custT="1"/>
      <dgm:spPr/>
      <dgm:t>
        <a:bodyPr/>
        <a:lstStyle/>
        <a:p>
          <a:pPr algn="l"/>
          <a:r>
            <a:rPr lang="en-US" sz="3200" dirty="0" smtClean="0"/>
            <a:t>Recommended % of budget for housing budget</a:t>
          </a:r>
          <a:endParaRPr lang="en-US" sz="3200" dirty="0"/>
        </a:p>
      </dgm:t>
    </dgm:pt>
    <dgm:pt modelId="{565625EB-F078-4C66-952B-35576925E96F}">
      <dgm:prSet phldrT="[Text]" custT="1"/>
      <dgm:spPr/>
      <dgm:t>
        <a:bodyPr/>
        <a:lstStyle/>
        <a:p>
          <a:pPr algn="l"/>
          <a:r>
            <a:rPr lang="en-US" sz="3200" dirty="0" smtClean="0"/>
            <a:t>Debit card transactions are deducted out of checking, credit cards are loans</a:t>
          </a:r>
          <a:endParaRPr lang="en-US" sz="3200" dirty="0"/>
        </a:p>
      </dgm:t>
    </dgm:pt>
    <dgm:pt modelId="{2861822D-3D8A-4CBF-A334-F9E8DDBB80FF}" type="sibTrans" cxnId="{3D3F1DA3-6673-458A-99EE-DAE1D3376B41}">
      <dgm:prSet/>
      <dgm:spPr/>
      <dgm:t>
        <a:bodyPr/>
        <a:lstStyle/>
        <a:p>
          <a:endParaRPr lang="en-US"/>
        </a:p>
      </dgm:t>
    </dgm:pt>
    <dgm:pt modelId="{DEFFA205-AA2D-4C5F-8C6C-8C192C0E38A1}" type="parTrans" cxnId="{3D3F1DA3-6673-458A-99EE-DAE1D3376B41}">
      <dgm:prSet/>
      <dgm:spPr/>
      <dgm:t>
        <a:bodyPr/>
        <a:lstStyle/>
        <a:p>
          <a:endParaRPr lang="en-US"/>
        </a:p>
      </dgm:t>
    </dgm:pt>
    <dgm:pt modelId="{C557DB1D-657E-4831-B4F3-3FE06F08CB2A}">
      <dgm:prSet phldrT="[Text]" custT="1"/>
      <dgm:spPr/>
      <dgm:t>
        <a:bodyPr/>
        <a:lstStyle/>
        <a:p>
          <a:pPr algn="l"/>
          <a:r>
            <a:rPr lang="en-US" sz="3200" dirty="0" smtClean="0"/>
            <a:t>An individual retirement account.</a:t>
          </a:r>
          <a:endParaRPr lang="en-US" sz="3200" dirty="0"/>
        </a:p>
      </dgm:t>
    </dgm:pt>
    <dgm:pt modelId="{9B07FAF6-7283-4DB1-929C-752370FB85F6}" type="sibTrans" cxnId="{BA0FD0D7-AB67-4E8E-B632-61FFFB47941C}">
      <dgm:prSet/>
      <dgm:spPr/>
      <dgm:t>
        <a:bodyPr/>
        <a:lstStyle/>
        <a:p>
          <a:endParaRPr lang="en-US"/>
        </a:p>
      </dgm:t>
    </dgm:pt>
    <dgm:pt modelId="{34D7DBA4-0BFE-4432-AE71-2A9768C99DC0}" type="parTrans" cxnId="{BA0FD0D7-AB67-4E8E-B632-61FFFB47941C}">
      <dgm:prSet/>
      <dgm:spPr/>
      <dgm:t>
        <a:bodyPr/>
        <a:lstStyle/>
        <a:p>
          <a:endParaRPr lang="en-US"/>
        </a:p>
      </dgm:t>
    </dgm:pt>
    <dgm:pt modelId="{F08FFAF5-A252-4F4C-9C9A-2A048D155C26}" type="sibTrans" cxnId="{0C003B05-3816-428E-95A1-A84694D90A25}">
      <dgm:prSet/>
      <dgm:spPr/>
      <dgm:t>
        <a:bodyPr/>
        <a:lstStyle/>
        <a:p>
          <a:endParaRPr lang="en-US"/>
        </a:p>
      </dgm:t>
    </dgm:pt>
    <dgm:pt modelId="{A7A26D99-2123-45EA-81FF-A334D2EA46E7}" type="parTrans" cxnId="{0C003B05-3816-428E-95A1-A84694D90A25}">
      <dgm:prSet/>
      <dgm:spPr/>
      <dgm:t>
        <a:bodyPr/>
        <a:lstStyle/>
        <a:p>
          <a:endParaRPr lang="en-US"/>
        </a:p>
      </dgm:t>
    </dgm:pt>
    <dgm:pt modelId="{19755ED7-8F07-4EDC-ADD7-F8AA44312BEE}">
      <dgm:prSet custT="1"/>
      <dgm:spPr/>
      <dgm:t>
        <a:bodyPr/>
        <a:lstStyle/>
        <a:p>
          <a:pPr algn="l"/>
          <a:r>
            <a:rPr lang="en-US" sz="2800" dirty="0" smtClean="0"/>
            <a:t>A plan to use Wills and Trusts to distribute assets.</a:t>
          </a:r>
          <a:endParaRPr lang="en-US" sz="2800" dirty="0" smtClean="0"/>
        </a:p>
      </dgm:t>
    </dgm:pt>
    <dgm:pt modelId="{F7CA20B1-DA4A-4B28-8381-FB4867B62C62}" type="sibTrans" cxnId="{A3B90086-66FA-41A1-9788-2EDD860E3096}">
      <dgm:prSet/>
      <dgm:spPr/>
      <dgm:t>
        <a:bodyPr/>
        <a:lstStyle/>
        <a:p>
          <a:endParaRPr lang="en-US"/>
        </a:p>
      </dgm:t>
    </dgm:pt>
    <dgm:pt modelId="{8E18D25A-AD4A-4780-8678-11B685E71757}" type="parTrans" cxnId="{A3B90086-66FA-41A1-9788-2EDD860E3096}">
      <dgm:prSet/>
      <dgm:spPr/>
      <dgm:t>
        <a:bodyPr/>
        <a:lstStyle/>
        <a:p>
          <a:endParaRPr lang="en-US"/>
        </a:p>
      </dgm:t>
    </dgm:pt>
    <dgm:pt modelId="{3D351253-E924-40B7-87DA-876F81863E87}">
      <dgm:prSet custT="1"/>
      <dgm:spPr/>
      <dgm:t>
        <a:bodyPr/>
        <a:lstStyle/>
        <a:p>
          <a:pPr algn="l"/>
          <a:r>
            <a:rPr lang="en-US" sz="2800" dirty="0" smtClean="0"/>
            <a:t>Recommended % of budget for transportation &amp; food</a:t>
          </a:r>
          <a:endParaRPr lang="en-US" sz="2800" dirty="0" smtClean="0"/>
        </a:p>
      </dgm:t>
    </dgm:pt>
    <dgm:pt modelId="{94614DDE-5666-45DC-8703-316C1E92ACB6}" type="sibTrans" cxnId="{128C7038-B414-4BA3-A109-65B1B05C29DF}">
      <dgm:prSet/>
      <dgm:spPr/>
      <dgm:t>
        <a:bodyPr/>
        <a:lstStyle/>
        <a:p>
          <a:endParaRPr lang="en-US"/>
        </a:p>
      </dgm:t>
    </dgm:pt>
    <dgm:pt modelId="{71708B34-C502-4FAA-94CF-6731B9960754}" type="parTrans" cxnId="{128C7038-B414-4BA3-A109-65B1B05C29DF}">
      <dgm:prSet/>
      <dgm:spPr/>
      <dgm:t>
        <a:bodyPr/>
        <a:lstStyle/>
        <a:p>
          <a:endParaRPr lang="en-US"/>
        </a:p>
      </dgm:t>
    </dgm:pt>
    <dgm:pt modelId="{CD015B81-C31F-4A87-ADB2-91643C6E2403}" type="pres">
      <dgm:prSet presAssocID="{39C996BF-7A09-4E37-AFF1-EDC11CA84EB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4136882-4E1B-4661-87FD-FF1A718087B7}" type="pres">
      <dgm:prSet presAssocID="{C557DB1D-657E-4831-B4F3-3FE06F08CB2A}" presName="vertOne" presStyleCnt="0"/>
      <dgm:spPr/>
    </dgm:pt>
    <dgm:pt modelId="{9F4F78E7-7085-4A57-A5FE-6E8806A7C1D0}" type="pres">
      <dgm:prSet presAssocID="{C557DB1D-657E-4831-B4F3-3FE06F08CB2A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688C64-E629-4D19-9680-D9EF09785777}" type="pres">
      <dgm:prSet presAssocID="{C557DB1D-657E-4831-B4F3-3FE06F08CB2A}" presName="parTransOne" presStyleCnt="0"/>
      <dgm:spPr/>
    </dgm:pt>
    <dgm:pt modelId="{03470F73-E967-4169-9D5A-1FBD4FD8D7C2}" type="pres">
      <dgm:prSet presAssocID="{C557DB1D-657E-4831-B4F3-3FE06F08CB2A}" presName="horzOne" presStyleCnt="0"/>
      <dgm:spPr/>
    </dgm:pt>
    <dgm:pt modelId="{4D397C68-BAFC-4909-8632-3AEE0F893B7E}" type="pres">
      <dgm:prSet presAssocID="{565625EB-F078-4C66-952B-35576925E96F}" presName="vertTwo" presStyleCnt="0"/>
      <dgm:spPr/>
    </dgm:pt>
    <dgm:pt modelId="{12079EE4-4A76-43EF-8BD3-7DA1297889A5}" type="pres">
      <dgm:prSet presAssocID="{565625EB-F078-4C66-952B-35576925E96F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7C6DE0-DB3D-4E5F-80F1-0AD7701985D0}" type="pres">
      <dgm:prSet presAssocID="{565625EB-F078-4C66-952B-35576925E96F}" presName="parTransTwo" presStyleCnt="0"/>
      <dgm:spPr/>
    </dgm:pt>
    <dgm:pt modelId="{85516CAD-9259-48DB-8345-180A2E8AE831}" type="pres">
      <dgm:prSet presAssocID="{565625EB-F078-4C66-952B-35576925E96F}" presName="horzTwo" presStyleCnt="0"/>
      <dgm:spPr/>
    </dgm:pt>
    <dgm:pt modelId="{26D2A035-D2EF-4FBF-B812-FFDFD548A30B}" type="pres">
      <dgm:prSet presAssocID="{7E5624D8-CD1E-461D-A6EB-40D0FDF27019}" presName="vertThree" presStyleCnt="0"/>
      <dgm:spPr/>
    </dgm:pt>
    <dgm:pt modelId="{9A3DF414-49A0-4111-8AD4-394C70A0230D}" type="pres">
      <dgm:prSet presAssocID="{7E5624D8-CD1E-461D-A6EB-40D0FDF27019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28650B-8C30-4DA4-8F9A-F4C679F3752F}" type="pres">
      <dgm:prSet presAssocID="{7E5624D8-CD1E-461D-A6EB-40D0FDF27019}" presName="parTransThree" presStyleCnt="0"/>
      <dgm:spPr/>
    </dgm:pt>
    <dgm:pt modelId="{51422547-84CB-4746-9B61-9E78D0C93EA8}" type="pres">
      <dgm:prSet presAssocID="{7E5624D8-CD1E-461D-A6EB-40D0FDF27019}" presName="horzThree" presStyleCnt="0"/>
      <dgm:spPr/>
    </dgm:pt>
    <dgm:pt modelId="{68948BC4-5318-4901-B3AA-5B7DB108BD5C}" type="pres">
      <dgm:prSet presAssocID="{19755ED7-8F07-4EDC-ADD7-F8AA44312BEE}" presName="vertFour" presStyleCnt="0">
        <dgm:presLayoutVars>
          <dgm:chPref val="3"/>
        </dgm:presLayoutVars>
      </dgm:prSet>
      <dgm:spPr/>
    </dgm:pt>
    <dgm:pt modelId="{27214AAA-CA9F-49DB-B727-85387EF2CDED}" type="pres">
      <dgm:prSet presAssocID="{19755ED7-8F07-4EDC-ADD7-F8AA44312BEE}" presName="txFour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B4C4CE-638E-4BB6-B900-F5E77036E100}" type="pres">
      <dgm:prSet presAssocID="{19755ED7-8F07-4EDC-ADD7-F8AA44312BEE}" presName="parTransFour" presStyleCnt="0"/>
      <dgm:spPr/>
    </dgm:pt>
    <dgm:pt modelId="{ED945E09-2C6B-4040-9304-0438FA689E3D}" type="pres">
      <dgm:prSet presAssocID="{19755ED7-8F07-4EDC-ADD7-F8AA44312BEE}" presName="horzFour" presStyleCnt="0"/>
      <dgm:spPr/>
    </dgm:pt>
    <dgm:pt modelId="{8C2356F0-733C-4E42-81CB-738BA92714C4}" type="pres">
      <dgm:prSet presAssocID="{3D351253-E924-40B7-87DA-876F81863E87}" presName="vertFour" presStyleCnt="0">
        <dgm:presLayoutVars>
          <dgm:chPref val="3"/>
        </dgm:presLayoutVars>
      </dgm:prSet>
      <dgm:spPr/>
    </dgm:pt>
    <dgm:pt modelId="{1C58C6DD-FEB7-44CD-ACB1-EFF976520361}" type="pres">
      <dgm:prSet presAssocID="{3D351253-E924-40B7-87DA-876F81863E87}" presName="txFour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5424E8-FB99-4583-BDC9-1567229D7DEB}" type="pres">
      <dgm:prSet presAssocID="{3D351253-E924-40B7-87DA-876F81863E87}" presName="horzFour" presStyleCnt="0"/>
      <dgm:spPr/>
    </dgm:pt>
  </dgm:ptLst>
  <dgm:cxnLst>
    <dgm:cxn modelId="{F5E8B7DC-90B9-4E97-BA50-C9D8ABA9C749}" type="presOf" srcId="{39C996BF-7A09-4E37-AFF1-EDC11CA84EB6}" destId="{CD015B81-C31F-4A87-ADB2-91643C6E2403}" srcOrd="0" destOrd="0" presId="urn:microsoft.com/office/officeart/2005/8/layout/hierarchy4"/>
    <dgm:cxn modelId="{7A1A289B-C31E-499B-A01E-5D36B809727B}" type="presOf" srcId="{3D351253-E924-40B7-87DA-876F81863E87}" destId="{1C58C6DD-FEB7-44CD-ACB1-EFF976520361}" srcOrd="0" destOrd="0" presId="urn:microsoft.com/office/officeart/2005/8/layout/hierarchy4"/>
    <dgm:cxn modelId="{3D3F1DA3-6673-458A-99EE-DAE1D3376B41}" srcId="{565625EB-F078-4C66-952B-35576925E96F}" destId="{7E5624D8-CD1E-461D-A6EB-40D0FDF27019}" srcOrd="0" destOrd="0" parTransId="{DEFFA205-AA2D-4C5F-8C6C-8C192C0E38A1}" sibTransId="{2861822D-3D8A-4CBF-A334-F9E8DDBB80FF}"/>
    <dgm:cxn modelId="{0C003B05-3816-428E-95A1-A84694D90A25}" srcId="{C557DB1D-657E-4831-B4F3-3FE06F08CB2A}" destId="{565625EB-F078-4C66-952B-35576925E96F}" srcOrd="0" destOrd="0" parTransId="{A7A26D99-2123-45EA-81FF-A334D2EA46E7}" sibTransId="{F08FFAF5-A252-4F4C-9C9A-2A048D155C26}"/>
    <dgm:cxn modelId="{A3B90086-66FA-41A1-9788-2EDD860E3096}" srcId="{7E5624D8-CD1E-461D-A6EB-40D0FDF27019}" destId="{19755ED7-8F07-4EDC-ADD7-F8AA44312BEE}" srcOrd="0" destOrd="0" parTransId="{8E18D25A-AD4A-4780-8678-11B685E71757}" sibTransId="{F7CA20B1-DA4A-4B28-8381-FB4867B62C62}"/>
    <dgm:cxn modelId="{EB091A41-B378-4607-B741-83C36F50F838}" type="presOf" srcId="{7E5624D8-CD1E-461D-A6EB-40D0FDF27019}" destId="{9A3DF414-49A0-4111-8AD4-394C70A0230D}" srcOrd="0" destOrd="0" presId="urn:microsoft.com/office/officeart/2005/8/layout/hierarchy4"/>
    <dgm:cxn modelId="{E6881872-DA6B-4A8E-90C4-B8F4B3539A59}" type="presOf" srcId="{19755ED7-8F07-4EDC-ADD7-F8AA44312BEE}" destId="{27214AAA-CA9F-49DB-B727-85387EF2CDED}" srcOrd="0" destOrd="0" presId="urn:microsoft.com/office/officeart/2005/8/layout/hierarchy4"/>
    <dgm:cxn modelId="{128C7038-B414-4BA3-A109-65B1B05C29DF}" srcId="{19755ED7-8F07-4EDC-ADD7-F8AA44312BEE}" destId="{3D351253-E924-40B7-87DA-876F81863E87}" srcOrd="0" destOrd="0" parTransId="{71708B34-C502-4FAA-94CF-6731B9960754}" sibTransId="{94614DDE-5666-45DC-8703-316C1E92ACB6}"/>
    <dgm:cxn modelId="{BA0FD0D7-AB67-4E8E-B632-61FFFB47941C}" srcId="{39C996BF-7A09-4E37-AFF1-EDC11CA84EB6}" destId="{C557DB1D-657E-4831-B4F3-3FE06F08CB2A}" srcOrd="0" destOrd="0" parTransId="{34D7DBA4-0BFE-4432-AE71-2A9768C99DC0}" sibTransId="{9B07FAF6-7283-4DB1-929C-752370FB85F6}"/>
    <dgm:cxn modelId="{E0C4D43A-B489-4234-B21E-8394D25ACF32}" type="presOf" srcId="{C557DB1D-657E-4831-B4F3-3FE06F08CB2A}" destId="{9F4F78E7-7085-4A57-A5FE-6E8806A7C1D0}" srcOrd="0" destOrd="0" presId="urn:microsoft.com/office/officeart/2005/8/layout/hierarchy4"/>
    <dgm:cxn modelId="{1B0DB57C-0692-4B00-8F78-7D7A63B470D6}" type="presOf" srcId="{565625EB-F078-4C66-952B-35576925E96F}" destId="{12079EE4-4A76-43EF-8BD3-7DA1297889A5}" srcOrd="0" destOrd="0" presId="urn:microsoft.com/office/officeart/2005/8/layout/hierarchy4"/>
    <dgm:cxn modelId="{ABC679E5-CAE8-46DF-9BAB-CB3D0BB512F5}" type="presParOf" srcId="{CD015B81-C31F-4A87-ADB2-91643C6E2403}" destId="{B4136882-4E1B-4661-87FD-FF1A718087B7}" srcOrd="0" destOrd="0" presId="urn:microsoft.com/office/officeart/2005/8/layout/hierarchy4"/>
    <dgm:cxn modelId="{9A5F4F9D-94B3-4121-A9CA-8B1D47E35F2A}" type="presParOf" srcId="{B4136882-4E1B-4661-87FD-FF1A718087B7}" destId="{9F4F78E7-7085-4A57-A5FE-6E8806A7C1D0}" srcOrd="0" destOrd="0" presId="urn:microsoft.com/office/officeart/2005/8/layout/hierarchy4"/>
    <dgm:cxn modelId="{E751B225-9E6F-462E-9167-C729DA59BD32}" type="presParOf" srcId="{B4136882-4E1B-4661-87FD-FF1A718087B7}" destId="{AF688C64-E629-4D19-9680-D9EF09785777}" srcOrd="1" destOrd="0" presId="urn:microsoft.com/office/officeart/2005/8/layout/hierarchy4"/>
    <dgm:cxn modelId="{FDE8F201-248B-4B07-9BF3-A7F36E8E6554}" type="presParOf" srcId="{B4136882-4E1B-4661-87FD-FF1A718087B7}" destId="{03470F73-E967-4169-9D5A-1FBD4FD8D7C2}" srcOrd="2" destOrd="0" presId="urn:microsoft.com/office/officeart/2005/8/layout/hierarchy4"/>
    <dgm:cxn modelId="{07D2EF9F-95D8-40D5-9B3A-641544A367DE}" type="presParOf" srcId="{03470F73-E967-4169-9D5A-1FBD4FD8D7C2}" destId="{4D397C68-BAFC-4909-8632-3AEE0F893B7E}" srcOrd="0" destOrd="0" presId="urn:microsoft.com/office/officeart/2005/8/layout/hierarchy4"/>
    <dgm:cxn modelId="{F7DB948E-626B-4BAC-B698-72B0B78AF0A9}" type="presParOf" srcId="{4D397C68-BAFC-4909-8632-3AEE0F893B7E}" destId="{12079EE4-4A76-43EF-8BD3-7DA1297889A5}" srcOrd="0" destOrd="0" presId="urn:microsoft.com/office/officeart/2005/8/layout/hierarchy4"/>
    <dgm:cxn modelId="{3D3C63D0-FF62-4AF1-8B68-E84B22EB494F}" type="presParOf" srcId="{4D397C68-BAFC-4909-8632-3AEE0F893B7E}" destId="{967C6DE0-DB3D-4E5F-80F1-0AD7701985D0}" srcOrd="1" destOrd="0" presId="urn:microsoft.com/office/officeart/2005/8/layout/hierarchy4"/>
    <dgm:cxn modelId="{B9E71CCF-6330-49E2-93B4-E7C0E235FCE8}" type="presParOf" srcId="{4D397C68-BAFC-4909-8632-3AEE0F893B7E}" destId="{85516CAD-9259-48DB-8345-180A2E8AE831}" srcOrd="2" destOrd="0" presId="urn:microsoft.com/office/officeart/2005/8/layout/hierarchy4"/>
    <dgm:cxn modelId="{DB45DD6E-00C2-44BD-8D58-D5E30CB08C6B}" type="presParOf" srcId="{85516CAD-9259-48DB-8345-180A2E8AE831}" destId="{26D2A035-D2EF-4FBF-B812-FFDFD548A30B}" srcOrd="0" destOrd="0" presId="urn:microsoft.com/office/officeart/2005/8/layout/hierarchy4"/>
    <dgm:cxn modelId="{FBB70B7A-A685-4FFC-9854-351AFD7AFAF3}" type="presParOf" srcId="{26D2A035-D2EF-4FBF-B812-FFDFD548A30B}" destId="{9A3DF414-49A0-4111-8AD4-394C70A0230D}" srcOrd="0" destOrd="0" presId="urn:microsoft.com/office/officeart/2005/8/layout/hierarchy4"/>
    <dgm:cxn modelId="{389DA3AF-3410-4E6A-AC5F-51D62A99E9FB}" type="presParOf" srcId="{26D2A035-D2EF-4FBF-B812-FFDFD548A30B}" destId="{4328650B-8C30-4DA4-8F9A-F4C679F3752F}" srcOrd="1" destOrd="0" presId="urn:microsoft.com/office/officeart/2005/8/layout/hierarchy4"/>
    <dgm:cxn modelId="{CE9688DA-56DC-4A2B-A414-155FD4E918D0}" type="presParOf" srcId="{26D2A035-D2EF-4FBF-B812-FFDFD548A30B}" destId="{51422547-84CB-4746-9B61-9E78D0C93EA8}" srcOrd="2" destOrd="0" presId="urn:microsoft.com/office/officeart/2005/8/layout/hierarchy4"/>
    <dgm:cxn modelId="{F854FD98-70F5-4D4C-972C-1AD6CAEEDA9D}" type="presParOf" srcId="{51422547-84CB-4746-9B61-9E78D0C93EA8}" destId="{68948BC4-5318-4901-B3AA-5B7DB108BD5C}" srcOrd="0" destOrd="0" presId="urn:microsoft.com/office/officeart/2005/8/layout/hierarchy4"/>
    <dgm:cxn modelId="{93760721-25C2-47A9-BA0E-EE9CD5AC52A1}" type="presParOf" srcId="{68948BC4-5318-4901-B3AA-5B7DB108BD5C}" destId="{27214AAA-CA9F-49DB-B727-85387EF2CDED}" srcOrd="0" destOrd="0" presId="urn:microsoft.com/office/officeart/2005/8/layout/hierarchy4"/>
    <dgm:cxn modelId="{104382FF-9CB6-414C-A768-2165436328D2}" type="presParOf" srcId="{68948BC4-5318-4901-B3AA-5B7DB108BD5C}" destId="{37B4C4CE-638E-4BB6-B900-F5E77036E100}" srcOrd="1" destOrd="0" presId="urn:microsoft.com/office/officeart/2005/8/layout/hierarchy4"/>
    <dgm:cxn modelId="{433DFFDE-68E1-478B-99F5-16443174D4F7}" type="presParOf" srcId="{68948BC4-5318-4901-B3AA-5B7DB108BD5C}" destId="{ED945E09-2C6B-4040-9304-0438FA689E3D}" srcOrd="2" destOrd="0" presId="urn:microsoft.com/office/officeart/2005/8/layout/hierarchy4"/>
    <dgm:cxn modelId="{0C11BDCC-124D-430B-8523-70E519B41791}" type="presParOf" srcId="{ED945E09-2C6B-4040-9304-0438FA689E3D}" destId="{8C2356F0-733C-4E42-81CB-738BA92714C4}" srcOrd="0" destOrd="0" presId="urn:microsoft.com/office/officeart/2005/8/layout/hierarchy4"/>
    <dgm:cxn modelId="{99AEB69E-7FD2-448E-AF31-69FDA4F7ED1F}" type="presParOf" srcId="{8C2356F0-733C-4E42-81CB-738BA92714C4}" destId="{1C58C6DD-FEB7-44CD-ACB1-EFF976520361}" srcOrd="0" destOrd="0" presId="urn:microsoft.com/office/officeart/2005/8/layout/hierarchy4"/>
    <dgm:cxn modelId="{B97C70C2-CF9A-4B1B-88CF-1E92F31D685E}" type="presParOf" srcId="{8C2356F0-733C-4E42-81CB-738BA92714C4}" destId="{3A5424E8-FB99-4583-BDC9-1567229D7DE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C996BF-7A09-4E37-AFF1-EDC11CA84EB6}" type="doc">
      <dgm:prSet loTypeId="urn:microsoft.com/office/officeart/2005/8/layout/hierarchy4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C557DB1D-657E-4831-B4F3-3FE06F08CB2A}">
      <dgm:prSet phldrT="[Text]" custT="1"/>
      <dgm:spPr/>
      <dgm:t>
        <a:bodyPr/>
        <a:lstStyle/>
        <a:p>
          <a:pPr algn="l"/>
          <a:r>
            <a:rPr lang="en-US" sz="3200" dirty="0" smtClean="0"/>
            <a:t>The higher the investment risk- the higher the investment return.</a:t>
          </a:r>
          <a:endParaRPr lang="en-US" sz="3200" dirty="0"/>
        </a:p>
      </dgm:t>
    </dgm:pt>
    <dgm:pt modelId="{34D7DBA4-0BFE-4432-AE71-2A9768C99DC0}" type="parTrans" cxnId="{BA0FD0D7-AB67-4E8E-B632-61FFFB47941C}">
      <dgm:prSet/>
      <dgm:spPr/>
      <dgm:t>
        <a:bodyPr/>
        <a:lstStyle/>
        <a:p>
          <a:endParaRPr lang="en-US"/>
        </a:p>
      </dgm:t>
    </dgm:pt>
    <dgm:pt modelId="{9B07FAF6-7283-4DB1-929C-752370FB85F6}" type="sibTrans" cxnId="{BA0FD0D7-AB67-4E8E-B632-61FFFB47941C}">
      <dgm:prSet/>
      <dgm:spPr/>
      <dgm:t>
        <a:bodyPr/>
        <a:lstStyle/>
        <a:p>
          <a:endParaRPr lang="en-US"/>
        </a:p>
      </dgm:t>
    </dgm:pt>
    <dgm:pt modelId="{565625EB-F078-4C66-952B-35576925E96F}">
      <dgm:prSet phldrT="[Text]"/>
      <dgm:spPr/>
      <dgm:t>
        <a:bodyPr/>
        <a:lstStyle/>
        <a:p>
          <a:pPr algn="l"/>
          <a:r>
            <a:rPr lang="en-US" dirty="0" smtClean="0"/>
            <a:t>The percentage charged to borrow money. (higher rate = more cost.).</a:t>
          </a:r>
          <a:endParaRPr lang="en-US" dirty="0"/>
        </a:p>
      </dgm:t>
    </dgm:pt>
    <dgm:pt modelId="{A7A26D99-2123-45EA-81FF-A334D2EA46E7}" type="parTrans" cxnId="{0C003B05-3816-428E-95A1-A84694D90A25}">
      <dgm:prSet/>
      <dgm:spPr/>
      <dgm:t>
        <a:bodyPr/>
        <a:lstStyle/>
        <a:p>
          <a:endParaRPr lang="en-US"/>
        </a:p>
      </dgm:t>
    </dgm:pt>
    <dgm:pt modelId="{F08FFAF5-A252-4F4C-9C9A-2A048D155C26}" type="sibTrans" cxnId="{0C003B05-3816-428E-95A1-A84694D90A25}">
      <dgm:prSet/>
      <dgm:spPr/>
      <dgm:t>
        <a:bodyPr/>
        <a:lstStyle/>
        <a:p>
          <a:endParaRPr lang="en-US"/>
        </a:p>
      </dgm:t>
    </dgm:pt>
    <dgm:pt modelId="{7E5624D8-CD1E-461D-A6EB-40D0FDF27019}">
      <dgm:prSet/>
      <dgm:spPr/>
      <dgm:t>
        <a:bodyPr/>
        <a:lstStyle/>
        <a:p>
          <a:pPr algn="l"/>
          <a:r>
            <a:rPr lang="en-US" dirty="0" smtClean="0"/>
            <a:t>Putting money in several different types of investments.</a:t>
          </a:r>
          <a:endParaRPr lang="en-US" dirty="0"/>
        </a:p>
      </dgm:t>
    </dgm:pt>
    <dgm:pt modelId="{DEFFA205-AA2D-4C5F-8C6C-8C192C0E38A1}" type="parTrans" cxnId="{3D3F1DA3-6673-458A-99EE-DAE1D3376B41}">
      <dgm:prSet/>
      <dgm:spPr/>
      <dgm:t>
        <a:bodyPr/>
        <a:lstStyle/>
        <a:p>
          <a:endParaRPr lang="en-US"/>
        </a:p>
      </dgm:t>
    </dgm:pt>
    <dgm:pt modelId="{2861822D-3D8A-4CBF-A334-F9E8DDBB80FF}" type="sibTrans" cxnId="{3D3F1DA3-6673-458A-99EE-DAE1D3376B41}">
      <dgm:prSet/>
      <dgm:spPr/>
      <dgm:t>
        <a:bodyPr/>
        <a:lstStyle/>
        <a:p>
          <a:endParaRPr lang="en-US"/>
        </a:p>
      </dgm:t>
    </dgm:pt>
    <dgm:pt modelId="{19755ED7-8F07-4EDC-ADD7-F8AA44312BEE}">
      <dgm:prSet custT="1"/>
      <dgm:spPr/>
      <dgm:t>
        <a:bodyPr/>
        <a:lstStyle/>
        <a:p>
          <a:pPr algn="l"/>
          <a:r>
            <a:rPr lang="en-US" sz="2800" dirty="0" smtClean="0"/>
            <a:t>Part ownership in a company</a:t>
          </a:r>
          <a:endParaRPr lang="en-US" sz="2800" dirty="0"/>
        </a:p>
      </dgm:t>
    </dgm:pt>
    <dgm:pt modelId="{8E18D25A-AD4A-4780-8678-11B685E71757}" type="parTrans" cxnId="{A3B90086-66FA-41A1-9788-2EDD860E3096}">
      <dgm:prSet/>
      <dgm:spPr/>
      <dgm:t>
        <a:bodyPr/>
        <a:lstStyle/>
        <a:p>
          <a:endParaRPr lang="en-US"/>
        </a:p>
      </dgm:t>
    </dgm:pt>
    <dgm:pt modelId="{F7CA20B1-DA4A-4B28-8381-FB4867B62C62}" type="sibTrans" cxnId="{A3B90086-66FA-41A1-9788-2EDD860E3096}">
      <dgm:prSet/>
      <dgm:spPr/>
      <dgm:t>
        <a:bodyPr/>
        <a:lstStyle/>
        <a:p>
          <a:endParaRPr lang="en-US"/>
        </a:p>
      </dgm:t>
    </dgm:pt>
    <dgm:pt modelId="{3D351253-E924-40B7-87DA-876F81863E87}">
      <dgm:prSet custT="1"/>
      <dgm:spPr/>
      <dgm:t>
        <a:bodyPr/>
        <a:lstStyle/>
        <a:p>
          <a:pPr algn="l"/>
          <a:r>
            <a:rPr lang="en-US" sz="2800" dirty="0" smtClean="0"/>
            <a:t>Asset that is easily converted into cash. </a:t>
          </a:r>
          <a:endParaRPr lang="en-US" sz="2800" dirty="0"/>
        </a:p>
      </dgm:t>
    </dgm:pt>
    <dgm:pt modelId="{71708B34-C502-4FAA-94CF-6731B9960754}" type="parTrans" cxnId="{128C7038-B414-4BA3-A109-65B1B05C29DF}">
      <dgm:prSet/>
      <dgm:spPr/>
      <dgm:t>
        <a:bodyPr/>
        <a:lstStyle/>
        <a:p>
          <a:endParaRPr lang="en-US"/>
        </a:p>
      </dgm:t>
    </dgm:pt>
    <dgm:pt modelId="{94614DDE-5666-45DC-8703-316C1E92ACB6}" type="sibTrans" cxnId="{128C7038-B414-4BA3-A109-65B1B05C29DF}">
      <dgm:prSet/>
      <dgm:spPr/>
      <dgm:t>
        <a:bodyPr/>
        <a:lstStyle/>
        <a:p>
          <a:endParaRPr lang="en-US"/>
        </a:p>
      </dgm:t>
    </dgm:pt>
    <dgm:pt modelId="{CD015B81-C31F-4A87-ADB2-91643C6E2403}" type="pres">
      <dgm:prSet presAssocID="{39C996BF-7A09-4E37-AFF1-EDC11CA84EB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4136882-4E1B-4661-87FD-FF1A718087B7}" type="pres">
      <dgm:prSet presAssocID="{C557DB1D-657E-4831-B4F3-3FE06F08CB2A}" presName="vertOne" presStyleCnt="0"/>
      <dgm:spPr/>
    </dgm:pt>
    <dgm:pt modelId="{9F4F78E7-7085-4A57-A5FE-6E8806A7C1D0}" type="pres">
      <dgm:prSet presAssocID="{C557DB1D-657E-4831-B4F3-3FE06F08CB2A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688C64-E629-4D19-9680-D9EF09785777}" type="pres">
      <dgm:prSet presAssocID="{C557DB1D-657E-4831-B4F3-3FE06F08CB2A}" presName="parTransOne" presStyleCnt="0"/>
      <dgm:spPr/>
    </dgm:pt>
    <dgm:pt modelId="{03470F73-E967-4169-9D5A-1FBD4FD8D7C2}" type="pres">
      <dgm:prSet presAssocID="{C557DB1D-657E-4831-B4F3-3FE06F08CB2A}" presName="horzOne" presStyleCnt="0"/>
      <dgm:spPr/>
    </dgm:pt>
    <dgm:pt modelId="{4D397C68-BAFC-4909-8632-3AEE0F893B7E}" type="pres">
      <dgm:prSet presAssocID="{565625EB-F078-4C66-952B-35576925E96F}" presName="vertTwo" presStyleCnt="0"/>
      <dgm:spPr/>
    </dgm:pt>
    <dgm:pt modelId="{12079EE4-4A76-43EF-8BD3-7DA1297889A5}" type="pres">
      <dgm:prSet presAssocID="{565625EB-F078-4C66-952B-35576925E96F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7C6DE0-DB3D-4E5F-80F1-0AD7701985D0}" type="pres">
      <dgm:prSet presAssocID="{565625EB-F078-4C66-952B-35576925E96F}" presName="parTransTwo" presStyleCnt="0"/>
      <dgm:spPr/>
    </dgm:pt>
    <dgm:pt modelId="{85516CAD-9259-48DB-8345-180A2E8AE831}" type="pres">
      <dgm:prSet presAssocID="{565625EB-F078-4C66-952B-35576925E96F}" presName="horzTwo" presStyleCnt="0"/>
      <dgm:spPr/>
    </dgm:pt>
    <dgm:pt modelId="{26D2A035-D2EF-4FBF-B812-FFDFD548A30B}" type="pres">
      <dgm:prSet presAssocID="{7E5624D8-CD1E-461D-A6EB-40D0FDF27019}" presName="vertThree" presStyleCnt="0"/>
      <dgm:spPr/>
    </dgm:pt>
    <dgm:pt modelId="{9A3DF414-49A0-4111-8AD4-394C70A0230D}" type="pres">
      <dgm:prSet presAssocID="{7E5624D8-CD1E-461D-A6EB-40D0FDF27019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28650B-8C30-4DA4-8F9A-F4C679F3752F}" type="pres">
      <dgm:prSet presAssocID="{7E5624D8-CD1E-461D-A6EB-40D0FDF27019}" presName="parTransThree" presStyleCnt="0"/>
      <dgm:spPr/>
    </dgm:pt>
    <dgm:pt modelId="{51422547-84CB-4746-9B61-9E78D0C93EA8}" type="pres">
      <dgm:prSet presAssocID="{7E5624D8-CD1E-461D-A6EB-40D0FDF27019}" presName="horzThree" presStyleCnt="0"/>
      <dgm:spPr/>
    </dgm:pt>
    <dgm:pt modelId="{68948BC4-5318-4901-B3AA-5B7DB108BD5C}" type="pres">
      <dgm:prSet presAssocID="{19755ED7-8F07-4EDC-ADD7-F8AA44312BEE}" presName="vertFour" presStyleCnt="0">
        <dgm:presLayoutVars>
          <dgm:chPref val="3"/>
        </dgm:presLayoutVars>
      </dgm:prSet>
      <dgm:spPr/>
    </dgm:pt>
    <dgm:pt modelId="{27214AAA-CA9F-49DB-B727-85387EF2CDED}" type="pres">
      <dgm:prSet presAssocID="{19755ED7-8F07-4EDC-ADD7-F8AA44312BEE}" presName="txFour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B4C4CE-638E-4BB6-B900-F5E77036E100}" type="pres">
      <dgm:prSet presAssocID="{19755ED7-8F07-4EDC-ADD7-F8AA44312BEE}" presName="parTransFour" presStyleCnt="0"/>
      <dgm:spPr/>
    </dgm:pt>
    <dgm:pt modelId="{ED945E09-2C6B-4040-9304-0438FA689E3D}" type="pres">
      <dgm:prSet presAssocID="{19755ED7-8F07-4EDC-ADD7-F8AA44312BEE}" presName="horzFour" presStyleCnt="0"/>
      <dgm:spPr/>
    </dgm:pt>
    <dgm:pt modelId="{8C2356F0-733C-4E42-81CB-738BA92714C4}" type="pres">
      <dgm:prSet presAssocID="{3D351253-E924-40B7-87DA-876F81863E87}" presName="vertFour" presStyleCnt="0">
        <dgm:presLayoutVars>
          <dgm:chPref val="3"/>
        </dgm:presLayoutVars>
      </dgm:prSet>
      <dgm:spPr/>
    </dgm:pt>
    <dgm:pt modelId="{1C58C6DD-FEB7-44CD-ACB1-EFF976520361}" type="pres">
      <dgm:prSet presAssocID="{3D351253-E924-40B7-87DA-876F81863E87}" presName="txFour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5424E8-FB99-4583-BDC9-1567229D7DEB}" type="pres">
      <dgm:prSet presAssocID="{3D351253-E924-40B7-87DA-876F81863E87}" presName="horzFour" presStyleCnt="0"/>
      <dgm:spPr/>
    </dgm:pt>
  </dgm:ptLst>
  <dgm:cxnLst>
    <dgm:cxn modelId="{A3B90086-66FA-41A1-9788-2EDD860E3096}" srcId="{7E5624D8-CD1E-461D-A6EB-40D0FDF27019}" destId="{19755ED7-8F07-4EDC-ADD7-F8AA44312BEE}" srcOrd="0" destOrd="0" parTransId="{8E18D25A-AD4A-4780-8678-11B685E71757}" sibTransId="{F7CA20B1-DA4A-4B28-8381-FB4867B62C62}"/>
    <dgm:cxn modelId="{6FD7D284-6BAF-4C52-9DFA-0E2849FAFB07}" type="presOf" srcId="{C557DB1D-657E-4831-B4F3-3FE06F08CB2A}" destId="{9F4F78E7-7085-4A57-A5FE-6E8806A7C1D0}" srcOrd="0" destOrd="0" presId="urn:microsoft.com/office/officeart/2005/8/layout/hierarchy4"/>
    <dgm:cxn modelId="{BA0FD0D7-AB67-4E8E-B632-61FFFB47941C}" srcId="{39C996BF-7A09-4E37-AFF1-EDC11CA84EB6}" destId="{C557DB1D-657E-4831-B4F3-3FE06F08CB2A}" srcOrd="0" destOrd="0" parTransId="{34D7DBA4-0BFE-4432-AE71-2A9768C99DC0}" sibTransId="{9B07FAF6-7283-4DB1-929C-752370FB85F6}"/>
    <dgm:cxn modelId="{128C7038-B414-4BA3-A109-65B1B05C29DF}" srcId="{19755ED7-8F07-4EDC-ADD7-F8AA44312BEE}" destId="{3D351253-E924-40B7-87DA-876F81863E87}" srcOrd="0" destOrd="0" parTransId="{71708B34-C502-4FAA-94CF-6731B9960754}" sibTransId="{94614DDE-5666-45DC-8703-316C1E92ACB6}"/>
    <dgm:cxn modelId="{0C003B05-3816-428E-95A1-A84694D90A25}" srcId="{C557DB1D-657E-4831-B4F3-3FE06F08CB2A}" destId="{565625EB-F078-4C66-952B-35576925E96F}" srcOrd="0" destOrd="0" parTransId="{A7A26D99-2123-45EA-81FF-A334D2EA46E7}" sibTransId="{F08FFAF5-A252-4F4C-9C9A-2A048D155C26}"/>
    <dgm:cxn modelId="{87845A9A-B24B-4011-87F7-C04590A30C28}" type="presOf" srcId="{7E5624D8-CD1E-461D-A6EB-40D0FDF27019}" destId="{9A3DF414-49A0-4111-8AD4-394C70A0230D}" srcOrd="0" destOrd="0" presId="urn:microsoft.com/office/officeart/2005/8/layout/hierarchy4"/>
    <dgm:cxn modelId="{475802E5-6E83-4352-B5BF-4A759F533193}" type="presOf" srcId="{39C996BF-7A09-4E37-AFF1-EDC11CA84EB6}" destId="{CD015B81-C31F-4A87-ADB2-91643C6E2403}" srcOrd="0" destOrd="0" presId="urn:microsoft.com/office/officeart/2005/8/layout/hierarchy4"/>
    <dgm:cxn modelId="{3D3F1DA3-6673-458A-99EE-DAE1D3376B41}" srcId="{565625EB-F078-4C66-952B-35576925E96F}" destId="{7E5624D8-CD1E-461D-A6EB-40D0FDF27019}" srcOrd="0" destOrd="0" parTransId="{DEFFA205-AA2D-4C5F-8C6C-8C192C0E38A1}" sibTransId="{2861822D-3D8A-4CBF-A334-F9E8DDBB80FF}"/>
    <dgm:cxn modelId="{A1809D8D-6F54-4906-A480-24B9FAFDF64B}" type="presOf" srcId="{565625EB-F078-4C66-952B-35576925E96F}" destId="{12079EE4-4A76-43EF-8BD3-7DA1297889A5}" srcOrd="0" destOrd="0" presId="urn:microsoft.com/office/officeart/2005/8/layout/hierarchy4"/>
    <dgm:cxn modelId="{AEDE5D70-ECA7-45DF-9B47-11EE8D89CBCE}" type="presOf" srcId="{19755ED7-8F07-4EDC-ADD7-F8AA44312BEE}" destId="{27214AAA-CA9F-49DB-B727-85387EF2CDED}" srcOrd="0" destOrd="0" presId="urn:microsoft.com/office/officeart/2005/8/layout/hierarchy4"/>
    <dgm:cxn modelId="{FEA546D8-CA8B-4CD8-BA04-86791EB5E114}" type="presOf" srcId="{3D351253-E924-40B7-87DA-876F81863E87}" destId="{1C58C6DD-FEB7-44CD-ACB1-EFF976520361}" srcOrd="0" destOrd="0" presId="urn:microsoft.com/office/officeart/2005/8/layout/hierarchy4"/>
    <dgm:cxn modelId="{1FEF7E44-CE42-46AE-AFE8-4413A1BD13F2}" type="presParOf" srcId="{CD015B81-C31F-4A87-ADB2-91643C6E2403}" destId="{B4136882-4E1B-4661-87FD-FF1A718087B7}" srcOrd="0" destOrd="0" presId="urn:microsoft.com/office/officeart/2005/8/layout/hierarchy4"/>
    <dgm:cxn modelId="{408B73C4-9FAB-4663-AB99-7D19F9D33657}" type="presParOf" srcId="{B4136882-4E1B-4661-87FD-FF1A718087B7}" destId="{9F4F78E7-7085-4A57-A5FE-6E8806A7C1D0}" srcOrd="0" destOrd="0" presId="urn:microsoft.com/office/officeart/2005/8/layout/hierarchy4"/>
    <dgm:cxn modelId="{4990D560-9805-4BA6-8F3E-CB7AA3DABE29}" type="presParOf" srcId="{B4136882-4E1B-4661-87FD-FF1A718087B7}" destId="{AF688C64-E629-4D19-9680-D9EF09785777}" srcOrd="1" destOrd="0" presId="urn:microsoft.com/office/officeart/2005/8/layout/hierarchy4"/>
    <dgm:cxn modelId="{B844D483-6619-499C-96DF-1FA34DFE0FC6}" type="presParOf" srcId="{B4136882-4E1B-4661-87FD-FF1A718087B7}" destId="{03470F73-E967-4169-9D5A-1FBD4FD8D7C2}" srcOrd="2" destOrd="0" presId="urn:microsoft.com/office/officeart/2005/8/layout/hierarchy4"/>
    <dgm:cxn modelId="{5ECE40AF-28F0-4F39-BB4E-59E05F693304}" type="presParOf" srcId="{03470F73-E967-4169-9D5A-1FBD4FD8D7C2}" destId="{4D397C68-BAFC-4909-8632-3AEE0F893B7E}" srcOrd="0" destOrd="0" presId="urn:microsoft.com/office/officeart/2005/8/layout/hierarchy4"/>
    <dgm:cxn modelId="{2A3501EF-A8E1-4809-9AB1-14E46A3E9417}" type="presParOf" srcId="{4D397C68-BAFC-4909-8632-3AEE0F893B7E}" destId="{12079EE4-4A76-43EF-8BD3-7DA1297889A5}" srcOrd="0" destOrd="0" presId="urn:microsoft.com/office/officeart/2005/8/layout/hierarchy4"/>
    <dgm:cxn modelId="{7CFD13FB-3097-464E-836D-052FF11DD29D}" type="presParOf" srcId="{4D397C68-BAFC-4909-8632-3AEE0F893B7E}" destId="{967C6DE0-DB3D-4E5F-80F1-0AD7701985D0}" srcOrd="1" destOrd="0" presId="urn:microsoft.com/office/officeart/2005/8/layout/hierarchy4"/>
    <dgm:cxn modelId="{488FAF33-0B69-4F68-BB7A-68B7FBA9129E}" type="presParOf" srcId="{4D397C68-BAFC-4909-8632-3AEE0F893B7E}" destId="{85516CAD-9259-48DB-8345-180A2E8AE831}" srcOrd="2" destOrd="0" presId="urn:microsoft.com/office/officeart/2005/8/layout/hierarchy4"/>
    <dgm:cxn modelId="{E14299CB-FC10-402C-829B-D111A3AA1B53}" type="presParOf" srcId="{85516CAD-9259-48DB-8345-180A2E8AE831}" destId="{26D2A035-D2EF-4FBF-B812-FFDFD548A30B}" srcOrd="0" destOrd="0" presId="urn:microsoft.com/office/officeart/2005/8/layout/hierarchy4"/>
    <dgm:cxn modelId="{9C99487C-9FFB-42AE-902F-C9EB0D5C234A}" type="presParOf" srcId="{26D2A035-D2EF-4FBF-B812-FFDFD548A30B}" destId="{9A3DF414-49A0-4111-8AD4-394C70A0230D}" srcOrd="0" destOrd="0" presId="urn:microsoft.com/office/officeart/2005/8/layout/hierarchy4"/>
    <dgm:cxn modelId="{C7D6C0FC-87DF-4766-967E-85F70A7A6383}" type="presParOf" srcId="{26D2A035-D2EF-4FBF-B812-FFDFD548A30B}" destId="{4328650B-8C30-4DA4-8F9A-F4C679F3752F}" srcOrd="1" destOrd="0" presId="urn:microsoft.com/office/officeart/2005/8/layout/hierarchy4"/>
    <dgm:cxn modelId="{9B18F29E-C1D3-43C7-BC94-276190C57060}" type="presParOf" srcId="{26D2A035-D2EF-4FBF-B812-FFDFD548A30B}" destId="{51422547-84CB-4746-9B61-9E78D0C93EA8}" srcOrd="2" destOrd="0" presId="urn:microsoft.com/office/officeart/2005/8/layout/hierarchy4"/>
    <dgm:cxn modelId="{CCB4DDD9-DE35-4617-99D3-33BCA4A649A5}" type="presParOf" srcId="{51422547-84CB-4746-9B61-9E78D0C93EA8}" destId="{68948BC4-5318-4901-B3AA-5B7DB108BD5C}" srcOrd="0" destOrd="0" presId="urn:microsoft.com/office/officeart/2005/8/layout/hierarchy4"/>
    <dgm:cxn modelId="{98C03275-3DD2-4035-87B4-52DE342244C4}" type="presParOf" srcId="{68948BC4-5318-4901-B3AA-5B7DB108BD5C}" destId="{27214AAA-CA9F-49DB-B727-85387EF2CDED}" srcOrd="0" destOrd="0" presId="urn:microsoft.com/office/officeart/2005/8/layout/hierarchy4"/>
    <dgm:cxn modelId="{39261063-58CD-4295-959C-CC9FC3F53AF9}" type="presParOf" srcId="{68948BC4-5318-4901-B3AA-5B7DB108BD5C}" destId="{37B4C4CE-638E-4BB6-B900-F5E77036E100}" srcOrd="1" destOrd="0" presId="urn:microsoft.com/office/officeart/2005/8/layout/hierarchy4"/>
    <dgm:cxn modelId="{D726B9CA-0187-4A4A-98B9-31E7B2672B37}" type="presParOf" srcId="{68948BC4-5318-4901-B3AA-5B7DB108BD5C}" destId="{ED945E09-2C6B-4040-9304-0438FA689E3D}" srcOrd="2" destOrd="0" presId="urn:microsoft.com/office/officeart/2005/8/layout/hierarchy4"/>
    <dgm:cxn modelId="{E6D9A73F-581B-4DA9-9CB0-418FFE57EE34}" type="presParOf" srcId="{ED945E09-2C6B-4040-9304-0438FA689E3D}" destId="{8C2356F0-733C-4E42-81CB-738BA92714C4}" srcOrd="0" destOrd="0" presId="urn:microsoft.com/office/officeart/2005/8/layout/hierarchy4"/>
    <dgm:cxn modelId="{9B0C4066-62B9-4B47-A84F-620E45CAE2E7}" type="presParOf" srcId="{8C2356F0-733C-4E42-81CB-738BA92714C4}" destId="{1C58C6DD-FEB7-44CD-ACB1-EFF976520361}" srcOrd="0" destOrd="0" presId="urn:microsoft.com/office/officeart/2005/8/layout/hierarchy4"/>
    <dgm:cxn modelId="{FE1E20A6-9C55-4376-97A1-2A1E117942B6}" type="presParOf" srcId="{8C2356F0-733C-4E42-81CB-738BA92714C4}" destId="{3A5424E8-FB99-4583-BDC9-1567229D7DE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C996BF-7A09-4E37-AFF1-EDC11CA84EB6}" type="doc">
      <dgm:prSet loTypeId="urn:microsoft.com/office/officeart/2005/8/layout/hierarchy4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7E5624D8-CD1E-461D-A6EB-40D0FDF27019}">
      <dgm:prSet/>
      <dgm:spPr/>
      <dgm:t>
        <a:bodyPr/>
        <a:lstStyle/>
        <a:p>
          <a:pPr algn="l"/>
          <a:r>
            <a:rPr lang="en-US" dirty="0" smtClean="0"/>
            <a:t>Earning interest on interest.</a:t>
          </a:r>
          <a:endParaRPr lang="en-US" dirty="0"/>
        </a:p>
      </dgm:t>
    </dgm:pt>
    <dgm:pt modelId="{565625EB-F078-4C66-952B-35576925E96F}">
      <dgm:prSet phldrT="[Text]" custT="1"/>
      <dgm:spPr/>
      <dgm:t>
        <a:bodyPr/>
        <a:lstStyle/>
        <a:p>
          <a:pPr algn="l"/>
          <a:r>
            <a:rPr lang="en-US" sz="3200" dirty="0" smtClean="0"/>
            <a:t>Money saved that is easily accessible in case of an emergency. </a:t>
          </a:r>
          <a:endParaRPr lang="en-US" sz="3200" dirty="0"/>
        </a:p>
      </dgm:t>
    </dgm:pt>
    <dgm:pt modelId="{2861822D-3D8A-4CBF-A334-F9E8DDBB80FF}" type="sibTrans" cxnId="{3D3F1DA3-6673-458A-99EE-DAE1D3376B41}">
      <dgm:prSet/>
      <dgm:spPr/>
      <dgm:t>
        <a:bodyPr/>
        <a:lstStyle/>
        <a:p>
          <a:endParaRPr lang="en-US"/>
        </a:p>
      </dgm:t>
    </dgm:pt>
    <dgm:pt modelId="{DEFFA205-AA2D-4C5F-8C6C-8C192C0E38A1}" type="parTrans" cxnId="{3D3F1DA3-6673-458A-99EE-DAE1D3376B41}">
      <dgm:prSet/>
      <dgm:spPr/>
      <dgm:t>
        <a:bodyPr/>
        <a:lstStyle/>
        <a:p>
          <a:endParaRPr lang="en-US"/>
        </a:p>
      </dgm:t>
    </dgm:pt>
    <dgm:pt modelId="{C557DB1D-657E-4831-B4F3-3FE06F08CB2A}">
      <dgm:prSet phldrT="[Text]" custT="1"/>
      <dgm:spPr/>
      <dgm:t>
        <a:bodyPr/>
        <a:lstStyle/>
        <a:p>
          <a:pPr algn="l"/>
          <a:r>
            <a:rPr lang="en-US" sz="3200" dirty="0" smtClean="0"/>
            <a:t>Expenses that stay the same every month. Ex. Rent, car payment, etc. </a:t>
          </a:r>
          <a:endParaRPr lang="en-US" sz="3200" dirty="0"/>
        </a:p>
      </dgm:t>
    </dgm:pt>
    <dgm:pt modelId="{9B07FAF6-7283-4DB1-929C-752370FB85F6}" type="sibTrans" cxnId="{BA0FD0D7-AB67-4E8E-B632-61FFFB47941C}">
      <dgm:prSet/>
      <dgm:spPr/>
      <dgm:t>
        <a:bodyPr/>
        <a:lstStyle/>
        <a:p>
          <a:endParaRPr lang="en-US"/>
        </a:p>
      </dgm:t>
    </dgm:pt>
    <dgm:pt modelId="{34D7DBA4-0BFE-4432-AE71-2A9768C99DC0}" type="parTrans" cxnId="{BA0FD0D7-AB67-4E8E-B632-61FFFB47941C}">
      <dgm:prSet/>
      <dgm:spPr/>
      <dgm:t>
        <a:bodyPr/>
        <a:lstStyle/>
        <a:p>
          <a:endParaRPr lang="en-US"/>
        </a:p>
      </dgm:t>
    </dgm:pt>
    <dgm:pt modelId="{F08FFAF5-A252-4F4C-9C9A-2A048D155C26}" type="sibTrans" cxnId="{0C003B05-3816-428E-95A1-A84694D90A25}">
      <dgm:prSet/>
      <dgm:spPr/>
      <dgm:t>
        <a:bodyPr/>
        <a:lstStyle/>
        <a:p>
          <a:endParaRPr lang="en-US"/>
        </a:p>
      </dgm:t>
    </dgm:pt>
    <dgm:pt modelId="{A7A26D99-2123-45EA-81FF-A334D2EA46E7}" type="parTrans" cxnId="{0C003B05-3816-428E-95A1-A84694D90A25}">
      <dgm:prSet/>
      <dgm:spPr/>
      <dgm:t>
        <a:bodyPr/>
        <a:lstStyle/>
        <a:p>
          <a:endParaRPr lang="en-US"/>
        </a:p>
      </dgm:t>
    </dgm:pt>
    <dgm:pt modelId="{19755ED7-8F07-4EDC-ADD7-F8AA44312BEE}">
      <dgm:prSet custT="1"/>
      <dgm:spPr/>
      <dgm:t>
        <a:bodyPr/>
        <a:lstStyle/>
        <a:p>
          <a:pPr algn="l"/>
          <a:r>
            <a:rPr lang="en-US" sz="4800" dirty="0" smtClean="0"/>
            <a:t>Easiest tax form to do.</a:t>
          </a:r>
          <a:endParaRPr lang="en-US" sz="4800" dirty="0" smtClean="0"/>
        </a:p>
      </dgm:t>
    </dgm:pt>
    <dgm:pt modelId="{F7CA20B1-DA4A-4B28-8381-FB4867B62C62}" type="sibTrans" cxnId="{A3B90086-66FA-41A1-9788-2EDD860E3096}">
      <dgm:prSet/>
      <dgm:spPr/>
      <dgm:t>
        <a:bodyPr/>
        <a:lstStyle/>
        <a:p>
          <a:endParaRPr lang="en-US"/>
        </a:p>
      </dgm:t>
    </dgm:pt>
    <dgm:pt modelId="{8E18D25A-AD4A-4780-8678-11B685E71757}" type="parTrans" cxnId="{A3B90086-66FA-41A1-9788-2EDD860E3096}">
      <dgm:prSet/>
      <dgm:spPr/>
      <dgm:t>
        <a:bodyPr/>
        <a:lstStyle/>
        <a:p>
          <a:endParaRPr lang="en-US"/>
        </a:p>
      </dgm:t>
    </dgm:pt>
    <dgm:pt modelId="{3D351253-E924-40B7-87DA-876F81863E87}">
      <dgm:prSet custT="1"/>
      <dgm:spPr/>
      <dgm:t>
        <a:bodyPr/>
        <a:lstStyle/>
        <a:p>
          <a:pPr algn="l"/>
          <a:r>
            <a:rPr lang="en-US" sz="3200" dirty="0" smtClean="0"/>
            <a:t>How long it takes for your money to double.</a:t>
          </a:r>
          <a:endParaRPr lang="en-US" sz="3200" dirty="0" smtClean="0"/>
        </a:p>
      </dgm:t>
    </dgm:pt>
    <dgm:pt modelId="{94614DDE-5666-45DC-8703-316C1E92ACB6}" type="sibTrans" cxnId="{128C7038-B414-4BA3-A109-65B1B05C29DF}">
      <dgm:prSet/>
      <dgm:spPr/>
      <dgm:t>
        <a:bodyPr/>
        <a:lstStyle/>
        <a:p>
          <a:endParaRPr lang="en-US"/>
        </a:p>
      </dgm:t>
    </dgm:pt>
    <dgm:pt modelId="{71708B34-C502-4FAA-94CF-6731B9960754}" type="parTrans" cxnId="{128C7038-B414-4BA3-A109-65B1B05C29DF}">
      <dgm:prSet/>
      <dgm:spPr/>
      <dgm:t>
        <a:bodyPr/>
        <a:lstStyle/>
        <a:p>
          <a:endParaRPr lang="en-US"/>
        </a:p>
      </dgm:t>
    </dgm:pt>
    <dgm:pt modelId="{CD015B81-C31F-4A87-ADB2-91643C6E2403}" type="pres">
      <dgm:prSet presAssocID="{39C996BF-7A09-4E37-AFF1-EDC11CA84EB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4136882-4E1B-4661-87FD-FF1A718087B7}" type="pres">
      <dgm:prSet presAssocID="{C557DB1D-657E-4831-B4F3-3FE06F08CB2A}" presName="vertOne" presStyleCnt="0"/>
      <dgm:spPr/>
    </dgm:pt>
    <dgm:pt modelId="{9F4F78E7-7085-4A57-A5FE-6E8806A7C1D0}" type="pres">
      <dgm:prSet presAssocID="{C557DB1D-657E-4831-B4F3-3FE06F08CB2A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688C64-E629-4D19-9680-D9EF09785777}" type="pres">
      <dgm:prSet presAssocID="{C557DB1D-657E-4831-B4F3-3FE06F08CB2A}" presName="parTransOne" presStyleCnt="0"/>
      <dgm:spPr/>
    </dgm:pt>
    <dgm:pt modelId="{03470F73-E967-4169-9D5A-1FBD4FD8D7C2}" type="pres">
      <dgm:prSet presAssocID="{C557DB1D-657E-4831-B4F3-3FE06F08CB2A}" presName="horzOne" presStyleCnt="0"/>
      <dgm:spPr/>
    </dgm:pt>
    <dgm:pt modelId="{4D397C68-BAFC-4909-8632-3AEE0F893B7E}" type="pres">
      <dgm:prSet presAssocID="{565625EB-F078-4C66-952B-35576925E96F}" presName="vertTwo" presStyleCnt="0"/>
      <dgm:spPr/>
    </dgm:pt>
    <dgm:pt modelId="{12079EE4-4A76-43EF-8BD3-7DA1297889A5}" type="pres">
      <dgm:prSet presAssocID="{565625EB-F078-4C66-952B-35576925E96F}" presName="txTwo" presStyleLbl="node2" presStyleIdx="0" presStyleCnt="1" custLinFactNeighborX="73855" custLinFactNeighborY="133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7C6DE0-DB3D-4E5F-80F1-0AD7701985D0}" type="pres">
      <dgm:prSet presAssocID="{565625EB-F078-4C66-952B-35576925E96F}" presName="parTransTwo" presStyleCnt="0"/>
      <dgm:spPr/>
    </dgm:pt>
    <dgm:pt modelId="{85516CAD-9259-48DB-8345-180A2E8AE831}" type="pres">
      <dgm:prSet presAssocID="{565625EB-F078-4C66-952B-35576925E96F}" presName="horzTwo" presStyleCnt="0"/>
      <dgm:spPr/>
    </dgm:pt>
    <dgm:pt modelId="{26D2A035-D2EF-4FBF-B812-FFDFD548A30B}" type="pres">
      <dgm:prSet presAssocID="{7E5624D8-CD1E-461D-A6EB-40D0FDF27019}" presName="vertThree" presStyleCnt="0"/>
      <dgm:spPr/>
    </dgm:pt>
    <dgm:pt modelId="{9A3DF414-49A0-4111-8AD4-394C70A0230D}" type="pres">
      <dgm:prSet presAssocID="{7E5624D8-CD1E-461D-A6EB-40D0FDF27019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28650B-8C30-4DA4-8F9A-F4C679F3752F}" type="pres">
      <dgm:prSet presAssocID="{7E5624D8-CD1E-461D-A6EB-40D0FDF27019}" presName="parTransThree" presStyleCnt="0"/>
      <dgm:spPr/>
    </dgm:pt>
    <dgm:pt modelId="{51422547-84CB-4746-9B61-9E78D0C93EA8}" type="pres">
      <dgm:prSet presAssocID="{7E5624D8-CD1E-461D-A6EB-40D0FDF27019}" presName="horzThree" presStyleCnt="0"/>
      <dgm:spPr/>
    </dgm:pt>
    <dgm:pt modelId="{68948BC4-5318-4901-B3AA-5B7DB108BD5C}" type="pres">
      <dgm:prSet presAssocID="{19755ED7-8F07-4EDC-ADD7-F8AA44312BEE}" presName="vertFour" presStyleCnt="0">
        <dgm:presLayoutVars>
          <dgm:chPref val="3"/>
        </dgm:presLayoutVars>
      </dgm:prSet>
      <dgm:spPr/>
    </dgm:pt>
    <dgm:pt modelId="{27214AAA-CA9F-49DB-B727-85387EF2CDED}" type="pres">
      <dgm:prSet presAssocID="{19755ED7-8F07-4EDC-ADD7-F8AA44312BEE}" presName="txFour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B4C4CE-638E-4BB6-B900-F5E77036E100}" type="pres">
      <dgm:prSet presAssocID="{19755ED7-8F07-4EDC-ADD7-F8AA44312BEE}" presName="parTransFour" presStyleCnt="0"/>
      <dgm:spPr/>
    </dgm:pt>
    <dgm:pt modelId="{ED945E09-2C6B-4040-9304-0438FA689E3D}" type="pres">
      <dgm:prSet presAssocID="{19755ED7-8F07-4EDC-ADD7-F8AA44312BEE}" presName="horzFour" presStyleCnt="0"/>
      <dgm:spPr/>
    </dgm:pt>
    <dgm:pt modelId="{8C2356F0-733C-4E42-81CB-738BA92714C4}" type="pres">
      <dgm:prSet presAssocID="{3D351253-E924-40B7-87DA-876F81863E87}" presName="vertFour" presStyleCnt="0">
        <dgm:presLayoutVars>
          <dgm:chPref val="3"/>
        </dgm:presLayoutVars>
      </dgm:prSet>
      <dgm:spPr/>
    </dgm:pt>
    <dgm:pt modelId="{1C58C6DD-FEB7-44CD-ACB1-EFF976520361}" type="pres">
      <dgm:prSet presAssocID="{3D351253-E924-40B7-87DA-876F81863E87}" presName="txFour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5424E8-FB99-4583-BDC9-1567229D7DEB}" type="pres">
      <dgm:prSet presAssocID="{3D351253-E924-40B7-87DA-876F81863E87}" presName="horzFour" presStyleCnt="0"/>
      <dgm:spPr/>
    </dgm:pt>
  </dgm:ptLst>
  <dgm:cxnLst>
    <dgm:cxn modelId="{A3B90086-66FA-41A1-9788-2EDD860E3096}" srcId="{7E5624D8-CD1E-461D-A6EB-40D0FDF27019}" destId="{19755ED7-8F07-4EDC-ADD7-F8AA44312BEE}" srcOrd="0" destOrd="0" parTransId="{8E18D25A-AD4A-4780-8678-11B685E71757}" sibTransId="{F7CA20B1-DA4A-4B28-8381-FB4867B62C62}"/>
    <dgm:cxn modelId="{BA0FD0D7-AB67-4E8E-B632-61FFFB47941C}" srcId="{39C996BF-7A09-4E37-AFF1-EDC11CA84EB6}" destId="{C557DB1D-657E-4831-B4F3-3FE06F08CB2A}" srcOrd="0" destOrd="0" parTransId="{34D7DBA4-0BFE-4432-AE71-2A9768C99DC0}" sibTransId="{9B07FAF6-7283-4DB1-929C-752370FB85F6}"/>
    <dgm:cxn modelId="{128C7038-B414-4BA3-A109-65B1B05C29DF}" srcId="{19755ED7-8F07-4EDC-ADD7-F8AA44312BEE}" destId="{3D351253-E924-40B7-87DA-876F81863E87}" srcOrd="0" destOrd="0" parTransId="{71708B34-C502-4FAA-94CF-6731B9960754}" sibTransId="{94614DDE-5666-45DC-8703-316C1E92ACB6}"/>
    <dgm:cxn modelId="{0C003B05-3816-428E-95A1-A84694D90A25}" srcId="{C557DB1D-657E-4831-B4F3-3FE06F08CB2A}" destId="{565625EB-F078-4C66-952B-35576925E96F}" srcOrd="0" destOrd="0" parTransId="{A7A26D99-2123-45EA-81FF-A334D2EA46E7}" sibTransId="{F08FFAF5-A252-4F4C-9C9A-2A048D155C26}"/>
    <dgm:cxn modelId="{DC98ACE8-8A63-4C01-9929-00EB59FDCD4E}" type="presOf" srcId="{3D351253-E924-40B7-87DA-876F81863E87}" destId="{1C58C6DD-FEB7-44CD-ACB1-EFF976520361}" srcOrd="0" destOrd="0" presId="urn:microsoft.com/office/officeart/2005/8/layout/hierarchy4"/>
    <dgm:cxn modelId="{A2113C79-640B-4D30-A29F-20D38BCB21EB}" type="presOf" srcId="{565625EB-F078-4C66-952B-35576925E96F}" destId="{12079EE4-4A76-43EF-8BD3-7DA1297889A5}" srcOrd="0" destOrd="0" presId="urn:microsoft.com/office/officeart/2005/8/layout/hierarchy4"/>
    <dgm:cxn modelId="{3D3F1DA3-6673-458A-99EE-DAE1D3376B41}" srcId="{565625EB-F078-4C66-952B-35576925E96F}" destId="{7E5624D8-CD1E-461D-A6EB-40D0FDF27019}" srcOrd="0" destOrd="0" parTransId="{DEFFA205-AA2D-4C5F-8C6C-8C192C0E38A1}" sibTransId="{2861822D-3D8A-4CBF-A334-F9E8DDBB80FF}"/>
    <dgm:cxn modelId="{11D86726-38B9-4548-863B-2903DB24EC4B}" type="presOf" srcId="{19755ED7-8F07-4EDC-ADD7-F8AA44312BEE}" destId="{27214AAA-CA9F-49DB-B727-85387EF2CDED}" srcOrd="0" destOrd="0" presId="urn:microsoft.com/office/officeart/2005/8/layout/hierarchy4"/>
    <dgm:cxn modelId="{5D9BD9B3-DB34-4E60-B3AD-05DFD1353223}" type="presOf" srcId="{7E5624D8-CD1E-461D-A6EB-40D0FDF27019}" destId="{9A3DF414-49A0-4111-8AD4-394C70A0230D}" srcOrd="0" destOrd="0" presId="urn:microsoft.com/office/officeart/2005/8/layout/hierarchy4"/>
    <dgm:cxn modelId="{3492C50B-DF35-4722-AF79-F833A746BDB7}" type="presOf" srcId="{39C996BF-7A09-4E37-AFF1-EDC11CA84EB6}" destId="{CD015B81-C31F-4A87-ADB2-91643C6E2403}" srcOrd="0" destOrd="0" presId="urn:microsoft.com/office/officeart/2005/8/layout/hierarchy4"/>
    <dgm:cxn modelId="{C48FAAAE-0731-4752-A1BB-AAB62FF70BDF}" type="presOf" srcId="{C557DB1D-657E-4831-B4F3-3FE06F08CB2A}" destId="{9F4F78E7-7085-4A57-A5FE-6E8806A7C1D0}" srcOrd="0" destOrd="0" presId="urn:microsoft.com/office/officeart/2005/8/layout/hierarchy4"/>
    <dgm:cxn modelId="{6CA2AF3F-1B2B-4309-A85E-BBE8AAE69183}" type="presParOf" srcId="{CD015B81-C31F-4A87-ADB2-91643C6E2403}" destId="{B4136882-4E1B-4661-87FD-FF1A718087B7}" srcOrd="0" destOrd="0" presId="urn:microsoft.com/office/officeart/2005/8/layout/hierarchy4"/>
    <dgm:cxn modelId="{A61A8CF9-C10C-4CE1-89D6-059DE23D0200}" type="presParOf" srcId="{B4136882-4E1B-4661-87FD-FF1A718087B7}" destId="{9F4F78E7-7085-4A57-A5FE-6E8806A7C1D0}" srcOrd="0" destOrd="0" presId="urn:microsoft.com/office/officeart/2005/8/layout/hierarchy4"/>
    <dgm:cxn modelId="{1F90742D-075D-4C9C-B467-FEACAE81F6EF}" type="presParOf" srcId="{B4136882-4E1B-4661-87FD-FF1A718087B7}" destId="{AF688C64-E629-4D19-9680-D9EF09785777}" srcOrd="1" destOrd="0" presId="urn:microsoft.com/office/officeart/2005/8/layout/hierarchy4"/>
    <dgm:cxn modelId="{BD8C2B92-9C8A-4F22-8D41-D3CEAB6867E7}" type="presParOf" srcId="{B4136882-4E1B-4661-87FD-FF1A718087B7}" destId="{03470F73-E967-4169-9D5A-1FBD4FD8D7C2}" srcOrd="2" destOrd="0" presId="urn:microsoft.com/office/officeart/2005/8/layout/hierarchy4"/>
    <dgm:cxn modelId="{56C4D376-9251-4B34-AD89-69586C3DAD59}" type="presParOf" srcId="{03470F73-E967-4169-9D5A-1FBD4FD8D7C2}" destId="{4D397C68-BAFC-4909-8632-3AEE0F893B7E}" srcOrd="0" destOrd="0" presId="urn:microsoft.com/office/officeart/2005/8/layout/hierarchy4"/>
    <dgm:cxn modelId="{0057FD02-E465-40C9-BF5B-978F08E57395}" type="presParOf" srcId="{4D397C68-BAFC-4909-8632-3AEE0F893B7E}" destId="{12079EE4-4A76-43EF-8BD3-7DA1297889A5}" srcOrd="0" destOrd="0" presId="urn:microsoft.com/office/officeart/2005/8/layout/hierarchy4"/>
    <dgm:cxn modelId="{77034D5A-E619-49CC-8A5B-D4748396FE67}" type="presParOf" srcId="{4D397C68-BAFC-4909-8632-3AEE0F893B7E}" destId="{967C6DE0-DB3D-4E5F-80F1-0AD7701985D0}" srcOrd="1" destOrd="0" presId="urn:microsoft.com/office/officeart/2005/8/layout/hierarchy4"/>
    <dgm:cxn modelId="{2D159B53-FFD6-41CE-858C-3300BF02F673}" type="presParOf" srcId="{4D397C68-BAFC-4909-8632-3AEE0F893B7E}" destId="{85516CAD-9259-48DB-8345-180A2E8AE831}" srcOrd="2" destOrd="0" presId="urn:microsoft.com/office/officeart/2005/8/layout/hierarchy4"/>
    <dgm:cxn modelId="{C4F2B334-0BB5-4C50-B549-BBDDA60E6642}" type="presParOf" srcId="{85516CAD-9259-48DB-8345-180A2E8AE831}" destId="{26D2A035-D2EF-4FBF-B812-FFDFD548A30B}" srcOrd="0" destOrd="0" presId="urn:microsoft.com/office/officeart/2005/8/layout/hierarchy4"/>
    <dgm:cxn modelId="{ECF91EFD-E64D-46B8-9DD9-A01EB9932FDB}" type="presParOf" srcId="{26D2A035-D2EF-4FBF-B812-FFDFD548A30B}" destId="{9A3DF414-49A0-4111-8AD4-394C70A0230D}" srcOrd="0" destOrd="0" presId="urn:microsoft.com/office/officeart/2005/8/layout/hierarchy4"/>
    <dgm:cxn modelId="{BEC6A5EC-9FF8-45D6-9288-E55F06F18A3D}" type="presParOf" srcId="{26D2A035-D2EF-4FBF-B812-FFDFD548A30B}" destId="{4328650B-8C30-4DA4-8F9A-F4C679F3752F}" srcOrd="1" destOrd="0" presId="urn:microsoft.com/office/officeart/2005/8/layout/hierarchy4"/>
    <dgm:cxn modelId="{88A17D1B-BA51-4059-9A87-4E3A7E222019}" type="presParOf" srcId="{26D2A035-D2EF-4FBF-B812-FFDFD548A30B}" destId="{51422547-84CB-4746-9B61-9E78D0C93EA8}" srcOrd="2" destOrd="0" presId="urn:microsoft.com/office/officeart/2005/8/layout/hierarchy4"/>
    <dgm:cxn modelId="{6DCB298C-4CC7-4705-8B88-7694721AC157}" type="presParOf" srcId="{51422547-84CB-4746-9B61-9E78D0C93EA8}" destId="{68948BC4-5318-4901-B3AA-5B7DB108BD5C}" srcOrd="0" destOrd="0" presId="urn:microsoft.com/office/officeart/2005/8/layout/hierarchy4"/>
    <dgm:cxn modelId="{76ADAA72-E7C9-49A6-B11A-7968120635AE}" type="presParOf" srcId="{68948BC4-5318-4901-B3AA-5B7DB108BD5C}" destId="{27214AAA-CA9F-49DB-B727-85387EF2CDED}" srcOrd="0" destOrd="0" presId="urn:microsoft.com/office/officeart/2005/8/layout/hierarchy4"/>
    <dgm:cxn modelId="{B3D13614-BCE0-4666-BF3E-CC0FA88B323C}" type="presParOf" srcId="{68948BC4-5318-4901-B3AA-5B7DB108BD5C}" destId="{37B4C4CE-638E-4BB6-B900-F5E77036E100}" srcOrd="1" destOrd="0" presId="urn:microsoft.com/office/officeart/2005/8/layout/hierarchy4"/>
    <dgm:cxn modelId="{5E196320-4D2D-4DDF-A66E-2940323708ED}" type="presParOf" srcId="{68948BC4-5318-4901-B3AA-5B7DB108BD5C}" destId="{ED945E09-2C6B-4040-9304-0438FA689E3D}" srcOrd="2" destOrd="0" presId="urn:microsoft.com/office/officeart/2005/8/layout/hierarchy4"/>
    <dgm:cxn modelId="{20F5164F-8EF9-4955-914C-F366FB78556A}" type="presParOf" srcId="{ED945E09-2C6B-4040-9304-0438FA689E3D}" destId="{8C2356F0-733C-4E42-81CB-738BA92714C4}" srcOrd="0" destOrd="0" presId="urn:microsoft.com/office/officeart/2005/8/layout/hierarchy4"/>
    <dgm:cxn modelId="{0006999E-1BBD-4E90-B9EB-06F505DB4EFA}" type="presParOf" srcId="{8C2356F0-733C-4E42-81CB-738BA92714C4}" destId="{1C58C6DD-FEB7-44CD-ACB1-EFF976520361}" srcOrd="0" destOrd="0" presId="urn:microsoft.com/office/officeart/2005/8/layout/hierarchy4"/>
    <dgm:cxn modelId="{C47E3A4C-4B9B-4A76-8FF2-B5BD0FCDE657}" type="presParOf" srcId="{8C2356F0-733C-4E42-81CB-738BA92714C4}" destId="{3A5424E8-FB99-4583-BDC9-1567229D7DE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4F78E7-7085-4A57-A5FE-6E8806A7C1D0}">
      <dsp:nvSpPr>
        <dsp:cNvPr id="0" name=""/>
        <dsp:cNvSpPr/>
      </dsp:nvSpPr>
      <dsp:spPr>
        <a:xfrm>
          <a:off x="3981" y="296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Bank, credit unions and savings and loan firms</a:t>
          </a:r>
          <a:endParaRPr lang="en-US" sz="3200" kern="1200" dirty="0"/>
        </a:p>
      </dsp:txBody>
      <dsp:txXfrm>
        <a:off x="3981" y="2964"/>
        <a:ext cx="8145437" cy="1118778"/>
      </dsp:txXfrm>
    </dsp:sp>
    <dsp:sp modelId="{12079EE4-4A76-43EF-8BD3-7DA1297889A5}">
      <dsp:nvSpPr>
        <dsp:cNvPr id="0" name=""/>
        <dsp:cNvSpPr/>
      </dsp:nvSpPr>
      <dsp:spPr>
        <a:xfrm>
          <a:off x="3981" y="1207687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Insurance for banks, credit unions and savings and loan.</a:t>
          </a:r>
          <a:endParaRPr lang="en-US" sz="3200" kern="1200" dirty="0"/>
        </a:p>
      </dsp:txBody>
      <dsp:txXfrm>
        <a:off x="3981" y="1207687"/>
        <a:ext cx="8145437" cy="1118778"/>
      </dsp:txXfrm>
    </dsp:sp>
    <dsp:sp modelId="{9A3DF414-49A0-4111-8AD4-394C70A0230D}">
      <dsp:nvSpPr>
        <dsp:cNvPr id="0" name=""/>
        <dsp:cNvSpPr/>
      </dsp:nvSpPr>
      <dsp:spPr>
        <a:xfrm>
          <a:off x="3981" y="2412410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Checks that haven’t cleared the bank.</a:t>
          </a:r>
          <a:endParaRPr lang="en-US" sz="4000" kern="1200" dirty="0"/>
        </a:p>
      </dsp:txBody>
      <dsp:txXfrm>
        <a:off x="3981" y="2412410"/>
        <a:ext cx="8145437" cy="1118778"/>
      </dsp:txXfrm>
    </dsp:sp>
    <dsp:sp modelId="{27214AAA-CA9F-49DB-B727-85387EF2CDED}">
      <dsp:nvSpPr>
        <dsp:cNvPr id="0" name=""/>
        <dsp:cNvSpPr/>
      </dsp:nvSpPr>
      <dsp:spPr>
        <a:xfrm>
          <a:off x="3981" y="361713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Setting goals and developing a plan for finances.</a:t>
          </a:r>
          <a:endParaRPr lang="en-US" sz="2800" kern="1200" dirty="0" smtClean="0"/>
        </a:p>
      </dsp:txBody>
      <dsp:txXfrm>
        <a:off x="3981" y="3617134"/>
        <a:ext cx="8145437" cy="1118778"/>
      </dsp:txXfrm>
    </dsp:sp>
    <dsp:sp modelId="{1C58C6DD-FEB7-44CD-ACB1-EFF976520361}">
      <dsp:nvSpPr>
        <dsp:cNvPr id="0" name=""/>
        <dsp:cNvSpPr/>
      </dsp:nvSpPr>
      <dsp:spPr>
        <a:xfrm>
          <a:off x="3981" y="4821857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An instant loan that guarantees checks up to a specified amount.</a:t>
          </a:r>
          <a:endParaRPr lang="en-US" sz="2800" kern="1200" dirty="0" smtClean="0"/>
        </a:p>
      </dsp:txBody>
      <dsp:txXfrm>
        <a:off x="3981" y="4821857"/>
        <a:ext cx="8145437" cy="111877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4F78E7-7085-4A57-A5FE-6E8806A7C1D0}">
      <dsp:nvSpPr>
        <dsp:cNvPr id="0" name=""/>
        <dsp:cNvSpPr/>
      </dsp:nvSpPr>
      <dsp:spPr>
        <a:xfrm>
          <a:off x="3981" y="296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The maximum amount you can borrow</a:t>
          </a:r>
          <a:endParaRPr lang="en-US" sz="3200" kern="1200" dirty="0"/>
        </a:p>
      </dsp:txBody>
      <dsp:txXfrm>
        <a:off x="3981" y="2964"/>
        <a:ext cx="8145437" cy="1118778"/>
      </dsp:txXfrm>
    </dsp:sp>
    <dsp:sp modelId="{12079EE4-4A76-43EF-8BD3-7DA1297889A5}">
      <dsp:nvSpPr>
        <dsp:cNvPr id="0" name=""/>
        <dsp:cNvSpPr/>
      </dsp:nvSpPr>
      <dsp:spPr>
        <a:xfrm>
          <a:off x="3981" y="1207687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The interest you pay to use other people’s money.</a:t>
          </a:r>
          <a:endParaRPr lang="en-US" sz="3000" kern="1200" dirty="0"/>
        </a:p>
      </dsp:txBody>
      <dsp:txXfrm>
        <a:off x="3981" y="1207687"/>
        <a:ext cx="8145437" cy="1118778"/>
      </dsp:txXfrm>
    </dsp:sp>
    <dsp:sp modelId="{9A3DF414-49A0-4111-8AD4-394C70A0230D}">
      <dsp:nvSpPr>
        <dsp:cNvPr id="0" name=""/>
        <dsp:cNvSpPr/>
      </dsp:nvSpPr>
      <dsp:spPr>
        <a:xfrm>
          <a:off x="3981" y="2412410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Two types: Chapter 7 and Chapter 13</a:t>
          </a:r>
          <a:endParaRPr lang="en-US" sz="3000" kern="1200" dirty="0"/>
        </a:p>
      </dsp:txBody>
      <dsp:txXfrm>
        <a:off x="3981" y="2412410"/>
        <a:ext cx="8145437" cy="1118778"/>
      </dsp:txXfrm>
    </dsp:sp>
    <dsp:sp modelId="{27214AAA-CA9F-49DB-B727-85387EF2CDED}">
      <dsp:nvSpPr>
        <dsp:cNvPr id="0" name=""/>
        <dsp:cNvSpPr/>
      </dsp:nvSpPr>
      <dsp:spPr>
        <a:xfrm>
          <a:off x="3981" y="361713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Annual Percentage Rate</a:t>
          </a:r>
          <a:endParaRPr lang="en-US" sz="2800" kern="1200" dirty="0"/>
        </a:p>
      </dsp:txBody>
      <dsp:txXfrm>
        <a:off x="3981" y="3617134"/>
        <a:ext cx="8145437" cy="1118778"/>
      </dsp:txXfrm>
    </dsp:sp>
    <dsp:sp modelId="{1C58C6DD-FEB7-44CD-ACB1-EFF976520361}">
      <dsp:nvSpPr>
        <dsp:cNvPr id="0" name=""/>
        <dsp:cNvSpPr/>
      </dsp:nvSpPr>
      <dsp:spPr>
        <a:xfrm>
          <a:off x="3981" y="4821857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 record of your personal financial transactions used to determine risk</a:t>
          </a:r>
          <a:endParaRPr lang="en-US" sz="2800" kern="1200" dirty="0"/>
        </a:p>
      </dsp:txBody>
      <dsp:txXfrm>
        <a:off x="3981" y="4821857"/>
        <a:ext cx="8145437" cy="111877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4F78E7-7085-4A57-A5FE-6E8806A7C1D0}">
      <dsp:nvSpPr>
        <dsp:cNvPr id="0" name=""/>
        <dsp:cNvSpPr/>
      </dsp:nvSpPr>
      <dsp:spPr>
        <a:xfrm>
          <a:off x="3981" y="296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The amount you pay for the money you borrow</a:t>
          </a:r>
          <a:endParaRPr lang="en-US" sz="3200" kern="1200" dirty="0"/>
        </a:p>
      </dsp:txBody>
      <dsp:txXfrm>
        <a:off x="3981" y="2964"/>
        <a:ext cx="8145437" cy="1118778"/>
      </dsp:txXfrm>
    </dsp:sp>
    <dsp:sp modelId="{12079EE4-4A76-43EF-8BD3-7DA1297889A5}">
      <dsp:nvSpPr>
        <dsp:cNvPr id="0" name=""/>
        <dsp:cNvSpPr/>
      </dsp:nvSpPr>
      <dsp:spPr>
        <a:xfrm>
          <a:off x="3981" y="1207687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The original amount you borrowed</a:t>
          </a:r>
          <a:endParaRPr lang="en-US" sz="3200" kern="1200" dirty="0"/>
        </a:p>
      </dsp:txBody>
      <dsp:txXfrm>
        <a:off x="3981" y="1207687"/>
        <a:ext cx="8145437" cy="1118778"/>
      </dsp:txXfrm>
    </dsp:sp>
    <dsp:sp modelId="{9A3DF414-49A0-4111-8AD4-394C70A0230D}">
      <dsp:nvSpPr>
        <dsp:cNvPr id="0" name=""/>
        <dsp:cNvSpPr/>
      </dsp:nvSpPr>
      <dsp:spPr>
        <a:xfrm>
          <a:off x="3981" y="2412410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A person who accepts responsibility to pay the loan if you default.</a:t>
          </a:r>
          <a:endParaRPr lang="en-US" sz="2900" kern="1200" dirty="0"/>
        </a:p>
      </dsp:txBody>
      <dsp:txXfrm>
        <a:off x="3981" y="2412410"/>
        <a:ext cx="8145437" cy="1118778"/>
      </dsp:txXfrm>
    </dsp:sp>
    <dsp:sp modelId="{27214AAA-CA9F-49DB-B727-85387EF2CDED}">
      <dsp:nvSpPr>
        <dsp:cNvPr id="0" name=""/>
        <dsp:cNvSpPr/>
      </dsp:nvSpPr>
      <dsp:spPr>
        <a:xfrm>
          <a:off x="3981" y="361713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Law that says you can see your credit report and dispute anything that is false.</a:t>
          </a:r>
          <a:r>
            <a:rPr lang="en-US" sz="2800" kern="1200" dirty="0" smtClean="0"/>
            <a:t> </a:t>
          </a:r>
          <a:endParaRPr lang="en-US" sz="2800" kern="1200" dirty="0" smtClean="0"/>
        </a:p>
      </dsp:txBody>
      <dsp:txXfrm>
        <a:off x="3981" y="3617134"/>
        <a:ext cx="8145437" cy="1118778"/>
      </dsp:txXfrm>
    </dsp:sp>
    <dsp:sp modelId="{1C58C6DD-FEB7-44CD-ACB1-EFF976520361}">
      <dsp:nvSpPr>
        <dsp:cNvPr id="0" name=""/>
        <dsp:cNvSpPr/>
      </dsp:nvSpPr>
      <dsp:spPr>
        <a:xfrm>
          <a:off x="3981" y="4821857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Expenses that change from month to month. Ex. groceries</a:t>
          </a:r>
          <a:endParaRPr lang="en-US" sz="2800" kern="1200" dirty="0" smtClean="0"/>
        </a:p>
      </dsp:txBody>
      <dsp:txXfrm>
        <a:off x="3981" y="4821857"/>
        <a:ext cx="8145437" cy="111877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4F78E7-7085-4A57-A5FE-6E8806A7C1D0}">
      <dsp:nvSpPr>
        <dsp:cNvPr id="0" name=""/>
        <dsp:cNvSpPr/>
      </dsp:nvSpPr>
      <dsp:spPr>
        <a:xfrm>
          <a:off x="3981" y="296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An individual retirement account.</a:t>
          </a:r>
          <a:endParaRPr lang="en-US" sz="3200" kern="1200" dirty="0"/>
        </a:p>
      </dsp:txBody>
      <dsp:txXfrm>
        <a:off x="3981" y="2964"/>
        <a:ext cx="8145437" cy="1118778"/>
      </dsp:txXfrm>
    </dsp:sp>
    <dsp:sp modelId="{12079EE4-4A76-43EF-8BD3-7DA1297889A5}">
      <dsp:nvSpPr>
        <dsp:cNvPr id="0" name=""/>
        <dsp:cNvSpPr/>
      </dsp:nvSpPr>
      <dsp:spPr>
        <a:xfrm>
          <a:off x="3981" y="1207687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Debit card transactions are deducted out of checking, credit cards are loans</a:t>
          </a:r>
          <a:endParaRPr lang="en-US" sz="3200" kern="1200" dirty="0"/>
        </a:p>
      </dsp:txBody>
      <dsp:txXfrm>
        <a:off x="3981" y="1207687"/>
        <a:ext cx="8145437" cy="1118778"/>
      </dsp:txXfrm>
    </dsp:sp>
    <dsp:sp modelId="{9A3DF414-49A0-4111-8AD4-394C70A0230D}">
      <dsp:nvSpPr>
        <dsp:cNvPr id="0" name=""/>
        <dsp:cNvSpPr/>
      </dsp:nvSpPr>
      <dsp:spPr>
        <a:xfrm>
          <a:off x="3981" y="2412410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Recommended % of budget for housing budget</a:t>
          </a:r>
          <a:endParaRPr lang="en-US" sz="3200" kern="1200" dirty="0"/>
        </a:p>
      </dsp:txBody>
      <dsp:txXfrm>
        <a:off x="3981" y="2412410"/>
        <a:ext cx="8145437" cy="1118778"/>
      </dsp:txXfrm>
    </dsp:sp>
    <dsp:sp modelId="{27214AAA-CA9F-49DB-B727-85387EF2CDED}">
      <dsp:nvSpPr>
        <dsp:cNvPr id="0" name=""/>
        <dsp:cNvSpPr/>
      </dsp:nvSpPr>
      <dsp:spPr>
        <a:xfrm>
          <a:off x="3981" y="361713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 plan to use Wills and Trusts to distribute assets.</a:t>
          </a:r>
          <a:endParaRPr lang="en-US" sz="2800" kern="1200" dirty="0" smtClean="0"/>
        </a:p>
      </dsp:txBody>
      <dsp:txXfrm>
        <a:off x="3981" y="3617134"/>
        <a:ext cx="8145437" cy="1118778"/>
      </dsp:txXfrm>
    </dsp:sp>
    <dsp:sp modelId="{1C58C6DD-FEB7-44CD-ACB1-EFF976520361}">
      <dsp:nvSpPr>
        <dsp:cNvPr id="0" name=""/>
        <dsp:cNvSpPr/>
      </dsp:nvSpPr>
      <dsp:spPr>
        <a:xfrm>
          <a:off x="3981" y="4821857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Recommended % of budget for transportation &amp; food</a:t>
          </a:r>
          <a:endParaRPr lang="en-US" sz="2800" kern="1200" dirty="0" smtClean="0"/>
        </a:p>
      </dsp:txBody>
      <dsp:txXfrm>
        <a:off x="3981" y="4821857"/>
        <a:ext cx="8145437" cy="111877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4F78E7-7085-4A57-A5FE-6E8806A7C1D0}">
      <dsp:nvSpPr>
        <dsp:cNvPr id="0" name=""/>
        <dsp:cNvSpPr/>
      </dsp:nvSpPr>
      <dsp:spPr>
        <a:xfrm>
          <a:off x="3981" y="296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The higher the investment risk- the higher the investment return.</a:t>
          </a:r>
          <a:endParaRPr lang="en-US" sz="3200" kern="1200" dirty="0"/>
        </a:p>
      </dsp:txBody>
      <dsp:txXfrm>
        <a:off x="3981" y="2964"/>
        <a:ext cx="8145437" cy="1118778"/>
      </dsp:txXfrm>
    </dsp:sp>
    <dsp:sp modelId="{12079EE4-4A76-43EF-8BD3-7DA1297889A5}">
      <dsp:nvSpPr>
        <dsp:cNvPr id="0" name=""/>
        <dsp:cNvSpPr/>
      </dsp:nvSpPr>
      <dsp:spPr>
        <a:xfrm>
          <a:off x="3981" y="1207687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The percentage charged to borrow money. (higher rate = more cost.).</a:t>
          </a:r>
          <a:endParaRPr lang="en-US" sz="2900" kern="1200" dirty="0"/>
        </a:p>
      </dsp:txBody>
      <dsp:txXfrm>
        <a:off x="3981" y="1207687"/>
        <a:ext cx="8145437" cy="1118778"/>
      </dsp:txXfrm>
    </dsp:sp>
    <dsp:sp modelId="{9A3DF414-49A0-4111-8AD4-394C70A0230D}">
      <dsp:nvSpPr>
        <dsp:cNvPr id="0" name=""/>
        <dsp:cNvSpPr/>
      </dsp:nvSpPr>
      <dsp:spPr>
        <a:xfrm>
          <a:off x="3981" y="2412410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Putting money in several different types of investments.</a:t>
          </a:r>
          <a:endParaRPr lang="en-US" sz="2900" kern="1200" dirty="0"/>
        </a:p>
      </dsp:txBody>
      <dsp:txXfrm>
        <a:off x="3981" y="2412410"/>
        <a:ext cx="8145437" cy="1118778"/>
      </dsp:txXfrm>
    </dsp:sp>
    <dsp:sp modelId="{27214AAA-CA9F-49DB-B727-85387EF2CDED}">
      <dsp:nvSpPr>
        <dsp:cNvPr id="0" name=""/>
        <dsp:cNvSpPr/>
      </dsp:nvSpPr>
      <dsp:spPr>
        <a:xfrm>
          <a:off x="3981" y="361713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Part ownership in a company</a:t>
          </a:r>
          <a:endParaRPr lang="en-US" sz="2800" kern="1200" dirty="0"/>
        </a:p>
      </dsp:txBody>
      <dsp:txXfrm>
        <a:off x="3981" y="3617134"/>
        <a:ext cx="8145437" cy="1118778"/>
      </dsp:txXfrm>
    </dsp:sp>
    <dsp:sp modelId="{1C58C6DD-FEB7-44CD-ACB1-EFF976520361}">
      <dsp:nvSpPr>
        <dsp:cNvPr id="0" name=""/>
        <dsp:cNvSpPr/>
      </dsp:nvSpPr>
      <dsp:spPr>
        <a:xfrm>
          <a:off x="3981" y="4821857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Asset that is easily converted into cash. </a:t>
          </a:r>
          <a:endParaRPr lang="en-US" sz="2800" kern="1200" dirty="0"/>
        </a:p>
      </dsp:txBody>
      <dsp:txXfrm>
        <a:off x="3981" y="4821857"/>
        <a:ext cx="8145437" cy="111877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4F78E7-7085-4A57-A5FE-6E8806A7C1D0}">
      <dsp:nvSpPr>
        <dsp:cNvPr id="0" name=""/>
        <dsp:cNvSpPr/>
      </dsp:nvSpPr>
      <dsp:spPr>
        <a:xfrm>
          <a:off x="3981" y="296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Expenses that stay the same every month. Ex. Rent, car payment, etc. </a:t>
          </a:r>
          <a:endParaRPr lang="en-US" sz="3200" kern="1200" dirty="0"/>
        </a:p>
      </dsp:txBody>
      <dsp:txXfrm>
        <a:off x="3981" y="2964"/>
        <a:ext cx="8145437" cy="1118778"/>
      </dsp:txXfrm>
    </dsp:sp>
    <dsp:sp modelId="{12079EE4-4A76-43EF-8BD3-7DA1297889A5}">
      <dsp:nvSpPr>
        <dsp:cNvPr id="0" name=""/>
        <dsp:cNvSpPr/>
      </dsp:nvSpPr>
      <dsp:spPr>
        <a:xfrm>
          <a:off x="7962" y="1219200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Money saved that is easily accessible in case of an emergency. </a:t>
          </a:r>
          <a:endParaRPr lang="en-US" sz="3200" kern="1200" dirty="0"/>
        </a:p>
      </dsp:txBody>
      <dsp:txXfrm>
        <a:off x="7962" y="1219200"/>
        <a:ext cx="8145437" cy="1118778"/>
      </dsp:txXfrm>
    </dsp:sp>
    <dsp:sp modelId="{9A3DF414-49A0-4111-8AD4-394C70A0230D}">
      <dsp:nvSpPr>
        <dsp:cNvPr id="0" name=""/>
        <dsp:cNvSpPr/>
      </dsp:nvSpPr>
      <dsp:spPr>
        <a:xfrm>
          <a:off x="3981" y="2412410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Earning interest on interest.</a:t>
          </a:r>
          <a:endParaRPr lang="en-US" sz="4800" kern="1200" dirty="0"/>
        </a:p>
      </dsp:txBody>
      <dsp:txXfrm>
        <a:off x="3981" y="2412410"/>
        <a:ext cx="8145437" cy="1118778"/>
      </dsp:txXfrm>
    </dsp:sp>
    <dsp:sp modelId="{27214AAA-CA9F-49DB-B727-85387EF2CDED}">
      <dsp:nvSpPr>
        <dsp:cNvPr id="0" name=""/>
        <dsp:cNvSpPr/>
      </dsp:nvSpPr>
      <dsp:spPr>
        <a:xfrm>
          <a:off x="3981" y="3617134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Easiest tax form to do.</a:t>
          </a:r>
          <a:endParaRPr lang="en-US" sz="4800" kern="1200" dirty="0" smtClean="0"/>
        </a:p>
      </dsp:txBody>
      <dsp:txXfrm>
        <a:off x="3981" y="3617134"/>
        <a:ext cx="8145437" cy="1118778"/>
      </dsp:txXfrm>
    </dsp:sp>
    <dsp:sp modelId="{1C58C6DD-FEB7-44CD-ACB1-EFF976520361}">
      <dsp:nvSpPr>
        <dsp:cNvPr id="0" name=""/>
        <dsp:cNvSpPr/>
      </dsp:nvSpPr>
      <dsp:spPr>
        <a:xfrm>
          <a:off x="3981" y="4821857"/>
          <a:ext cx="8145437" cy="11187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How long it takes for your money to double.</a:t>
          </a:r>
          <a:endParaRPr lang="en-US" sz="3200" kern="1200" dirty="0" smtClean="0"/>
        </a:p>
      </dsp:txBody>
      <dsp:txXfrm>
        <a:off x="3981" y="4821857"/>
        <a:ext cx="8145437" cy="1118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7A54C-E104-40CF-B270-179BF1CC221A}" type="datetimeFigureOut">
              <a:rPr lang="en-US" smtClean="0"/>
              <a:pPr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1D35F-9082-40C5-99D5-8AF084C9D2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Money Review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In groups of 2 get </a:t>
            </a:r>
            <a:r>
              <a:rPr lang="en-US" u="sng" dirty="0" smtClean="0">
                <a:solidFill>
                  <a:srgbClr val="C00000"/>
                </a:solidFill>
              </a:rPr>
              <a:t>slate board</a:t>
            </a:r>
          </a:p>
          <a:p>
            <a:r>
              <a:rPr lang="en-US" u="sng" dirty="0" smtClean="0">
                <a:solidFill>
                  <a:srgbClr val="C00000"/>
                </a:solidFill>
              </a:rPr>
              <a:t>Marker</a:t>
            </a:r>
          </a:p>
          <a:p>
            <a:r>
              <a:rPr lang="en-US" u="sng" dirty="0" smtClean="0">
                <a:solidFill>
                  <a:srgbClr val="C00000"/>
                </a:solidFill>
              </a:rPr>
              <a:t>&amp; tissues</a:t>
            </a:r>
            <a:endParaRPr lang="en-US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90600" y="914400"/>
          <a:ext cx="81534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95363" y="115888"/>
            <a:ext cx="1763712" cy="646112"/>
            <a:chOff x="2122" y="6207771"/>
            <a:chExt cx="1000264" cy="646286"/>
          </a:xfrm>
        </p:grpSpPr>
        <p:sp>
          <p:nvSpPr>
            <p:cNvPr id="31" name="Rounded Rectangle 30"/>
            <p:cNvSpPr/>
            <p:nvPr/>
          </p:nvSpPr>
          <p:spPr>
            <a:xfrm>
              <a:off x="2122" y="6207771"/>
              <a:ext cx="1000264" cy="646286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21051" y="6226700"/>
              <a:ext cx="962406" cy="60842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 smtClean="0"/>
                <a:t>Financial Planning</a:t>
              </a:r>
              <a:endParaRPr lang="en-US" sz="2000" dirty="0" smtClean="0"/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4366973" y="134643"/>
            <a:ext cx="1385176" cy="646286"/>
          </a:xfrm>
          <a:prstGeom prst="roundRect">
            <a:avLst>
              <a:gd name="adj" fmla="val 10000"/>
            </a:avLst>
          </a:prstGeom>
          <a:solidFill>
            <a:srgbClr val="FFC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/>
              <a:t>FDIC,SAIF, NCAU</a:t>
            </a:r>
            <a:endParaRPr lang="en-US" sz="2000" dirty="0"/>
          </a:p>
        </p:txBody>
      </p:sp>
      <p:grpSp>
        <p:nvGrpSpPr>
          <p:cNvPr id="3" name="Group 36"/>
          <p:cNvGrpSpPr/>
          <p:nvPr/>
        </p:nvGrpSpPr>
        <p:grpSpPr>
          <a:xfrm>
            <a:off x="0" y="2438400"/>
            <a:ext cx="1000264" cy="646286"/>
            <a:chOff x="1023392" y="6207771"/>
            <a:chExt cx="1000264" cy="646286"/>
          </a:xfrm>
          <a:solidFill>
            <a:srgbClr val="FFC000"/>
          </a:solidFill>
        </p:grpSpPr>
        <p:sp>
          <p:nvSpPr>
            <p:cNvPr id="38" name="Rounded Rectangle 37"/>
            <p:cNvSpPr/>
            <p:nvPr/>
          </p:nvSpPr>
          <p:spPr>
            <a:xfrm>
              <a:off x="102339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39" name="Rounded Rectangle 6"/>
            <p:cNvSpPr/>
            <p:nvPr/>
          </p:nvSpPr>
          <p:spPr>
            <a:xfrm>
              <a:off x="104232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4" name="Group 45"/>
          <p:cNvGrpSpPr/>
          <p:nvPr/>
        </p:nvGrpSpPr>
        <p:grpSpPr>
          <a:xfrm>
            <a:off x="-9664" y="1294814"/>
            <a:ext cx="1000264" cy="646286"/>
            <a:chOff x="2044662" y="6207771"/>
            <a:chExt cx="1000264" cy="646286"/>
          </a:xfrm>
          <a:solidFill>
            <a:srgbClr val="00B050"/>
          </a:solidFill>
        </p:grpSpPr>
        <p:sp>
          <p:nvSpPr>
            <p:cNvPr id="47" name="Rounded Rectangle 46"/>
            <p:cNvSpPr/>
            <p:nvPr/>
          </p:nvSpPr>
          <p:spPr>
            <a:xfrm>
              <a:off x="204466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48" name="Rounded Rectangle 8"/>
            <p:cNvSpPr/>
            <p:nvPr/>
          </p:nvSpPr>
          <p:spPr>
            <a:xfrm>
              <a:off x="206359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0" y="4648200"/>
            <a:ext cx="1000264" cy="646286"/>
            <a:chOff x="5108472" y="6207771"/>
            <a:chExt cx="1000264" cy="64628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3" name="Rounded Rectangle 52"/>
            <p:cNvSpPr/>
            <p:nvPr/>
          </p:nvSpPr>
          <p:spPr>
            <a:xfrm>
              <a:off x="5108472" y="6207771"/>
              <a:ext cx="1000264" cy="646286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sp>
        <p:sp>
          <p:nvSpPr>
            <p:cNvPr id="54" name="Rounded Rectangle 14"/>
            <p:cNvSpPr/>
            <p:nvPr/>
          </p:nvSpPr>
          <p:spPr>
            <a:xfrm>
              <a:off x="5127401" y="6226700"/>
              <a:ext cx="962406" cy="6084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7" name="Group 54"/>
          <p:cNvGrpSpPr/>
          <p:nvPr/>
        </p:nvGrpSpPr>
        <p:grpSpPr>
          <a:xfrm>
            <a:off x="0" y="3504614"/>
            <a:ext cx="1000264" cy="646286"/>
            <a:chOff x="6129742" y="6207771"/>
            <a:chExt cx="1000264" cy="646286"/>
          </a:xfrm>
          <a:solidFill>
            <a:srgbClr val="7030A0"/>
          </a:solidFill>
        </p:grpSpPr>
        <p:sp>
          <p:nvSpPr>
            <p:cNvPr id="56" name="Rounded Rectangle 55"/>
            <p:cNvSpPr/>
            <p:nvPr/>
          </p:nvSpPr>
          <p:spPr>
            <a:xfrm>
              <a:off x="612974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57" name="Rounded Rectangle 16"/>
            <p:cNvSpPr/>
            <p:nvPr/>
          </p:nvSpPr>
          <p:spPr>
            <a:xfrm>
              <a:off x="614867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8" name="Group 60"/>
          <p:cNvGrpSpPr/>
          <p:nvPr/>
        </p:nvGrpSpPr>
        <p:grpSpPr>
          <a:xfrm>
            <a:off x="13510" y="5888571"/>
            <a:ext cx="1000264" cy="646286"/>
            <a:chOff x="4087202" y="6207771"/>
            <a:chExt cx="1000264" cy="646286"/>
          </a:xfrm>
          <a:solidFill>
            <a:srgbClr val="FF0000"/>
          </a:solidFill>
        </p:grpSpPr>
        <p:sp>
          <p:nvSpPr>
            <p:cNvPr id="62" name="Rounded Rectangle 61"/>
            <p:cNvSpPr/>
            <p:nvPr/>
          </p:nvSpPr>
          <p:spPr>
            <a:xfrm>
              <a:off x="408720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63" name="Rounded Rectangle 12"/>
            <p:cNvSpPr/>
            <p:nvPr/>
          </p:nvSpPr>
          <p:spPr>
            <a:xfrm>
              <a:off x="410613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5752149" y="115714"/>
            <a:ext cx="1539107" cy="646286"/>
          </a:xfrm>
          <a:prstGeom prst="roundRect">
            <a:avLst>
              <a:gd name="adj" fmla="val 10000"/>
            </a:avLst>
          </a:prstGeom>
          <a:solidFill>
            <a:srgbClr val="7030A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/>
              <a:t>outstanding checks</a:t>
            </a:r>
            <a:endParaRPr lang="en-US" sz="2000" dirty="0" smtClean="0"/>
          </a:p>
        </p:txBody>
      </p:sp>
      <p:sp>
        <p:nvSpPr>
          <p:cNvPr id="23" name="Rounded Rectangle 22"/>
          <p:cNvSpPr/>
          <p:nvPr/>
        </p:nvSpPr>
        <p:spPr>
          <a:xfrm>
            <a:off x="2759529" y="96785"/>
            <a:ext cx="1607444" cy="646286"/>
          </a:xfrm>
          <a:prstGeom prst="roundRect">
            <a:avLst>
              <a:gd name="adj" fmla="val 10000"/>
            </a:avLst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/>
              <a:t>Financial institutions</a:t>
            </a:r>
            <a:endParaRPr lang="en-US" sz="2000" dirty="0"/>
          </a:p>
        </p:txBody>
      </p:sp>
      <p:sp>
        <p:nvSpPr>
          <p:cNvPr id="24" name="Rounded Rectangle 23"/>
          <p:cNvSpPr/>
          <p:nvPr/>
        </p:nvSpPr>
        <p:spPr>
          <a:xfrm>
            <a:off x="7291257" y="134643"/>
            <a:ext cx="1591486" cy="646286"/>
          </a:xfrm>
          <a:prstGeom prst="roundRect">
            <a:avLst>
              <a:gd name="adj" fmla="val 10000"/>
            </a:avLst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/>
              <a:t>overdraft protection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90600" y="914400"/>
          <a:ext cx="81534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95363" y="115888"/>
            <a:ext cx="1763712" cy="646112"/>
            <a:chOff x="2122" y="6207771"/>
            <a:chExt cx="1000264" cy="646286"/>
          </a:xfrm>
        </p:grpSpPr>
        <p:sp>
          <p:nvSpPr>
            <p:cNvPr id="31" name="Rounded Rectangle 30"/>
            <p:cNvSpPr/>
            <p:nvPr/>
          </p:nvSpPr>
          <p:spPr>
            <a:xfrm>
              <a:off x="2122" y="6207771"/>
              <a:ext cx="1000264" cy="646286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21051" y="6226700"/>
              <a:ext cx="962406" cy="608428"/>
            </a:xfrm>
            <a:prstGeom prst="rect">
              <a:avLst/>
            </a:prstGeom>
            <a:solidFill>
              <a:srgbClr val="FF0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2800" dirty="0"/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4366972" y="96785"/>
            <a:ext cx="1576628" cy="646286"/>
          </a:xfrm>
          <a:prstGeom prst="roundRect">
            <a:avLst>
              <a:gd name="adj" fmla="val 10000"/>
            </a:avLst>
          </a:prstGeom>
          <a:solidFill>
            <a:srgbClr val="FFC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APR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3" name="Group 36"/>
          <p:cNvGrpSpPr/>
          <p:nvPr/>
        </p:nvGrpSpPr>
        <p:grpSpPr>
          <a:xfrm>
            <a:off x="0" y="2438400"/>
            <a:ext cx="1000264" cy="646286"/>
            <a:chOff x="1023392" y="6207771"/>
            <a:chExt cx="1000264" cy="646286"/>
          </a:xfrm>
          <a:solidFill>
            <a:srgbClr val="C00000"/>
          </a:solidFill>
        </p:grpSpPr>
        <p:sp>
          <p:nvSpPr>
            <p:cNvPr id="38" name="Rounded Rectangle 37"/>
            <p:cNvSpPr/>
            <p:nvPr/>
          </p:nvSpPr>
          <p:spPr>
            <a:xfrm>
              <a:off x="102339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39" name="Rounded Rectangle 6"/>
            <p:cNvSpPr/>
            <p:nvPr/>
          </p:nvSpPr>
          <p:spPr>
            <a:xfrm>
              <a:off x="104232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4" name="Group 45"/>
          <p:cNvGrpSpPr/>
          <p:nvPr/>
        </p:nvGrpSpPr>
        <p:grpSpPr>
          <a:xfrm>
            <a:off x="-9664" y="1294814"/>
            <a:ext cx="1000264" cy="646286"/>
            <a:chOff x="2044662" y="6207771"/>
            <a:chExt cx="1000264" cy="646286"/>
          </a:xfrm>
          <a:solidFill>
            <a:srgbClr val="7030A0"/>
          </a:solidFill>
        </p:grpSpPr>
        <p:sp>
          <p:nvSpPr>
            <p:cNvPr id="47" name="Rounded Rectangle 46"/>
            <p:cNvSpPr/>
            <p:nvPr/>
          </p:nvSpPr>
          <p:spPr>
            <a:xfrm>
              <a:off x="204466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48" name="Rounded Rectangle 8"/>
            <p:cNvSpPr/>
            <p:nvPr/>
          </p:nvSpPr>
          <p:spPr>
            <a:xfrm>
              <a:off x="206359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0" y="4648200"/>
            <a:ext cx="1000264" cy="646286"/>
            <a:chOff x="5108472" y="6207771"/>
            <a:chExt cx="1000264" cy="646286"/>
          </a:xfrm>
          <a:solidFill>
            <a:srgbClr val="FFC000"/>
          </a:solidFill>
        </p:grpSpPr>
        <p:sp>
          <p:nvSpPr>
            <p:cNvPr id="53" name="Rounded Rectangle 52"/>
            <p:cNvSpPr/>
            <p:nvPr/>
          </p:nvSpPr>
          <p:spPr>
            <a:xfrm>
              <a:off x="510847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sp>
        <p:sp>
          <p:nvSpPr>
            <p:cNvPr id="54" name="Rounded Rectangle 14"/>
            <p:cNvSpPr/>
            <p:nvPr/>
          </p:nvSpPr>
          <p:spPr>
            <a:xfrm>
              <a:off x="5127401" y="6226700"/>
              <a:ext cx="962406" cy="608428"/>
            </a:xfrm>
            <a:prstGeom prst="rect">
              <a:avLst/>
            </a:prstGeom>
            <a:grpFill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7" name="Group 54"/>
          <p:cNvGrpSpPr/>
          <p:nvPr/>
        </p:nvGrpSpPr>
        <p:grpSpPr>
          <a:xfrm>
            <a:off x="0" y="3505200"/>
            <a:ext cx="1000264" cy="646286"/>
            <a:chOff x="6129742" y="6207771"/>
            <a:chExt cx="1000264" cy="646286"/>
          </a:xfrm>
          <a:solidFill>
            <a:srgbClr val="002060"/>
          </a:solidFill>
        </p:grpSpPr>
        <p:sp>
          <p:nvSpPr>
            <p:cNvPr id="56" name="Rounded Rectangle 55"/>
            <p:cNvSpPr/>
            <p:nvPr/>
          </p:nvSpPr>
          <p:spPr>
            <a:xfrm>
              <a:off x="612974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57" name="Rounded Rectangle 16"/>
            <p:cNvSpPr/>
            <p:nvPr/>
          </p:nvSpPr>
          <p:spPr>
            <a:xfrm>
              <a:off x="614867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8" name="Group 60"/>
          <p:cNvGrpSpPr/>
          <p:nvPr/>
        </p:nvGrpSpPr>
        <p:grpSpPr>
          <a:xfrm>
            <a:off x="13510" y="5888571"/>
            <a:ext cx="1000264" cy="646286"/>
            <a:chOff x="4087202" y="6207771"/>
            <a:chExt cx="1000264" cy="646286"/>
          </a:xfrm>
          <a:solidFill>
            <a:srgbClr val="00B050"/>
          </a:solidFill>
        </p:grpSpPr>
        <p:sp>
          <p:nvSpPr>
            <p:cNvPr id="62" name="Rounded Rectangle 61"/>
            <p:cNvSpPr/>
            <p:nvPr/>
          </p:nvSpPr>
          <p:spPr>
            <a:xfrm>
              <a:off x="408720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63" name="Rounded Rectangle 12"/>
            <p:cNvSpPr/>
            <p:nvPr/>
          </p:nvSpPr>
          <p:spPr>
            <a:xfrm>
              <a:off x="410613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5752149" y="115714"/>
            <a:ext cx="2020251" cy="646286"/>
          </a:xfrm>
          <a:prstGeom prst="roundRect">
            <a:avLst>
              <a:gd name="adj" fmla="val 10000"/>
            </a:avLst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400" dirty="0" smtClean="0"/>
              <a:t>Credit Report</a:t>
            </a:r>
            <a:endParaRPr lang="en-US" sz="2400" dirty="0"/>
          </a:p>
        </p:txBody>
      </p:sp>
      <p:sp>
        <p:nvSpPr>
          <p:cNvPr id="23" name="Rounded Rectangle 22"/>
          <p:cNvSpPr/>
          <p:nvPr/>
        </p:nvSpPr>
        <p:spPr>
          <a:xfrm>
            <a:off x="2759529" y="96785"/>
            <a:ext cx="1607444" cy="646286"/>
          </a:xfrm>
          <a:prstGeom prst="roundRect">
            <a:avLst>
              <a:gd name="adj" fmla="val 10000"/>
            </a:avLst>
          </a:prstGeom>
          <a:solidFill>
            <a:srgbClr val="7030A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400" dirty="0" smtClean="0"/>
              <a:t>credit limit</a:t>
            </a:r>
            <a:endParaRPr lang="en-US" sz="2400" dirty="0"/>
          </a:p>
        </p:txBody>
      </p:sp>
      <p:sp>
        <p:nvSpPr>
          <p:cNvPr id="24" name="Rounded Rectangle 23"/>
          <p:cNvSpPr/>
          <p:nvPr/>
        </p:nvSpPr>
        <p:spPr>
          <a:xfrm>
            <a:off x="7552514" y="115714"/>
            <a:ext cx="1591486" cy="646286"/>
          </a:xfrm>
          <a:prstGeom prst="roundRect">
            <a:avLst>
              <a:gd name="adj" fmla="val 10000"/>
            </a:avLst>
          </a:prstGeom>
          <a:solidFill>
            <a:srgbClr val="00206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800" dirty="0" smtClean="0"/>
              <a:t>bankruptcy</a:t>
            </a:r>
            <a:endParaRPr lang="en-US" sz="2800" dirty="0"/>
          </a:p>
        </p:txBody>
      </p:sp>
      <p:sp>
        <p:nvSpPr>
          <p:cNvPr id="26" name="Rectangle 25"/>
          <p:cNvSpPr/>
          <p:nvPr/>
        </p:nvSpPr>
        <p:spPr>
          <a:xfrm>
            <a:off x="1143000" y="304800"/>
            <a:ext cx="1432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cost of Credit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90600" y="914400"/>
          <a:ext cx="81534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95363" y="115888"/>
            <a:ext cx="1763712" cy="646112"/>
            <a:chOff x="2122" y="6207771"/>
            <a:chExt cx="1000264" cy="646286"/>
          </a:xfrm>
        </p:grpSpPr>
        <p:sp>
          <p:nvSpPr>
            <p:cNvPr id="31" name="Rounded Rectangle 30"/>
            <p:cNvSpPr/>
            <p:nvPr/>
          </p:nvSpPr>
          <p:spPr>
            <a:xfrm>
              <a:off x="2122" y="6207771"/>
              <a:ext cx="1000264" cy="646286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21051" y="6226700"/>
              <a:ext cx="962406" cy="60842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 smtClean="0"/>
                <a:t>Fair Credit Reporting Act</a:t>
              </a:r>
              <a:endParaRPr lang="en-US" sz="2000" dirty="0"/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4366972" y="134643"/>
            <a:ext cx="1500427" cy="646286"/>
          </a:xfrm>
          <a:prstGeom prst="roundRect">
            <a:avLst>
              <a:gd name="adj" fmla="val 10000"/>
            </a:avLst>
          </a:prstGeom>
          <a:solidFill>
            <a:srgbClr val="FFC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800" dirty="0" smtClean="0"/>
              <a:t>principle</a:t>
            </a:r>
            <a:endParaRPr lang="en-US" sz="2800" dirty="0"/>
          </a:p>
        </p:txBody>
      </p:sp>
      <p:grpSp>
        <p:nvGrpSpPr>
          <p:cNvPr id="3" name="Group 36"/>
          <p:cNvGrpSpPr/>
          <p:nvPr/>
        </p:nvGrpSpPr>
        <p:grpSpPr>
          <a:xfrm>
            <a:off x="0" y="2438400"/>
            <a:ext cx="1000264" cy="646286"/>
            <a:chOff x="1023392" y="6207771"/>
            <a:chExt cx="1000264" cy="646286"/>
          </a:xfrm>
          <a:solidFill>
            <a:srgbClr val="FFC000"/>
          </a:solidFill>
        </p:grpSpPr>
        <p:sp>
          <p:nvSpPr>
            <p:cNvPr id="38" name="Rounded Rectangle 37"/>
            <p:cNvSpPr/>
            <p:nvPr/>
          </p:nvSpPr>
          <p:spPr>
            <a:xfrm>
              <a:off x="102339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39" name="Rounded Rectangle 6"/>
            <p:cNvSpPr/>
            <p:nvPr/>
          </p:nvSpPr>
          <p:spPr>
            <a:xfrm>
              <a:off x="104232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4" name="Group 45"/>
          <p:cNvGrpSpPr/>
          <p:nvPr/>
        </p:nvGrpSpPr>
        <p:grpSpPr>
          <a:xfrm>
            <a:off x="-9664" y="1294814"/>
            <a:ext cx="1000264" cy="646286"/>
            <a:chOff x="2044662" y="6207771"/>
            <a:chExt cx="1000264" cy="646286"/>
          </a:xfrm>
          <a:solidFill>
            <a:srgbClr val="00B050"/>
          </a:solidFill>
        </p:grpSpPr>
        <p:sp>
          <p:nvSpPr>
            <p:cNvPr id="47" name="Rounded Rectangle 46"/>
            <p:cNvSpPr/>
            <p:nvPr/>
          </p:nvSpPr>
          <p:spPr>
            <a:xfrm>
              <a:off x="204466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48" name="Rounded Rectangle 8"/>
            <p:cNvSpPr/>
            <p:nvPr/>
          </p:nvSpPr>
          <p:spPr>
            <a:xfrm>
              <a:off x="206359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0" y="4648200"/>
            <a:ext cx="1000264" cy="646286"/>
            <a:chOff x="5108472" y="6207771"/>
            <a:chExt cx="1000264" cy="64628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3" name="Rounded Rectangle 52"/>
            <p:cNvSpPr/>
            <p:nvPr/>
          </p:nvSpPr>
          <p:spPr>
            <a:xfrm>
              <a:off x="5108472" y="6207771"/>
              <a:ext cx="1000264" cy="646286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sp>
        <p:sp>
          <p:nvSpPr>
            <p:cNvPr id="54" name="Rounded Rectangle 14"/>
            <p:cNvSpPr/>
            <p:nvPr/>
          </p:nvSpPr>
          <p:spPr>
            <a:xfrm>
              <a:off x="5127401" y="6226700"/>
              <a:ext cx="962406" cy="6084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7" name="Group 54"/>
          <p:cNvGrpSpPr/>
          <p:nvPr/>
        </p:nvGrpSpPr>
        <p:grpSpPr>
          <a:xfrm>
            <a:off x="0" y="3504614"/>
            <a:ext cx="1000264" cy="646286"/>
            <a:chOff x="6129742" y="6207771"/>
            <a:chExt cx="1000264" cy="646286"/>
          </a:xfrm>
          <a:solidFill>
            <a:srgbClr val="7030A0"/>
          </a:solidFill>
        </p:grpSpPr>
        <p:sp>
          <p:nvSpPr>
            <p:cNvPr id="56" name="Rounded Rectangle 55"/>
            <p:cNvSpPr/>
            <p:nvPr/>
          </p:nvSpPr>
          <p:spPr>
            <a:xfrm>
              <a:off x="612974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57" name="Rounded Rectangle 16"/>
            <p:cNvSpPr/>
            <p:nvPr/>
          </p:nvSpPr>
          <p:spPr>
            <a:xfrm>
              <a:off x="614867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8" name="Group 60"/>
          <p:cNvGrpSpPr/>
          <p:nvPr/>
        </p:nvGrpSpPr>
        <p:grpSpPr>
          <a:xfrm>
            <a:off x="13510" y="5888571"/>
            <a:ext cx="1000264" cy="646286"/>
            <a:chOff x="4087202" y="6207771"/>
            <a:chExt cx="1000264" cy="646286"/>
          </a:xfrm>
          <a:solidFill>
            <a:srgbClr val="00B0F0"/>
          </a:solidFill>
        </p:grpSpPr>
        <p:sp>
          <p:nvSpPr>
            <p:cNvPr id="62" name="Rounded Rectangle 61"/>
            <p:cNvSpPr/>
            <p:nvPr/>
          </p:nvSpPr>
          <p:spPr>
            <a:xfrm>
              <a:off x="408720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63" name="Rounded Rectangle 12"/>
            <p:cNvSpPr/>
            <p:nvPr/>
          </p:nvSpPr>
          <p:spPr>
            <a:xfrm>
              <a:off x="410613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5943600" y="115714"/>
            <a:ext cx="1347656" cy="646286"/>
          </a:xfrm>
          <a:prstGeom prst="roundRect">
            <a:avLst>
              <a:gd name="adj" fmla="val 10000"/>
            </a:avLst>
          </a:prstGeom>
          <a:solidFill>
            <a:srgbClr val="7030A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3200" dirty="0" smtClean="0"/>
              <a:t>cosign</a:t>
            </a:r>
            <a:endParaRPr lang="en-US" sz="3200" dirty="0"/>
          </a:p>
        </p:txBody>
      </p:sp>
      <p:sp>
        <p:nvSpPr>
          <p:cNvPr id="23" name="Rounded Rectangle 22"/>
          <p:cNvSpPr/>
          <p:nvPr/>
        </p:nvSpPr>
        <p:spPr>
          <a:xfrm>
            <a:off x="2759529" y="96785"/>
            <a:ext cx="1607444" cy="646286"/>
          </a:xfrm>
          <a:prstGeom prst="roundRect">
            <a:avLst>
              <a:gd name="adj" fmla="val 10000"/>
            </a:avLst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3200" dirty="0" smtClean="0"/>
              <a:t>interest</a:t>
            </a:r>
            <a:endParaRPr lang="en-US" sz="3200" dirty="0"/>
          </a:p>
        </p:txBody>
      </p:sp>
      <p:sp>
        <p:nvSpPr>
          <p:cNvPr id="24" name="Rounded Rectangle 23"/>
          <p:cNvSpPr/>
          <p:nvPr/>
        </p:nvSpPr>
        <p:spPr>
          <a:xfrm>
            <a:off x="7315200" y="152400"/>
            <a:ext cx="1828800" cy="646286"/>
          </a:xfrm>
          <a:prstGeom prst="roundRect">
            <a:avLst>
              <a:gd name="adj" fmla="val 10000"/>
            </a:avLst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flexible expense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90600" y="914400"/>
          <a:ext cx="81534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95363" y="115888"/>
            <a:ext cx="1763712" cy="646112"/>
            <a:chOff x="2122" y="6207771"/>
            <a:chExt cx="1000264" cy="646286"/>
          </a:xfrm>
        </p:grpSpPr>
        <p:sp>
          <p:nvSpPr>
            <p:cNvPr id="31" name="Rounded Rectangle 30"/>
            <p:cNvSpPr/>
            <p:nvPr/>
          </p:nvSpPr>
          <p:spPr>
            <a:xfrm>
              <a:off x="2122" y="6207771"/>
              <a:ext cx="1000264" cy="646286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21051" y="6226700"/>
              <a:ext cx="962406" cy="60842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 smtClean="0">
                  <a:solidFill>
                    <a:schemeClr val="tx1"/>
                  </a:solidFill>
                </a:rPr>
                <a:t>Estate Planning</a:t>
              </a:r>
              <a:endParaRPr lang="en-US" sz="2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4366973" y="134643"/>
            <a:ext cx="1385176" cy="646286"/>
          </a:xfrm>
          <a:prstGeom prst="roundRect">
            <a:avLst>
              <a:gd name="adj" fmla="val 10000"/>
            </a:avLst>
          </a:prstGeom>
          <a:solidFill>
            <a:srgbClr val="FFC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Debit vs. Credit Card</a:t>
            </a:r>
            <a:endParaRPr lang="en-US" sz="2000" dirty="0">
              <a:solidFill>
                <a:schemeClr val="tx1"/>
              </a:solidFill>
            </a:endParaRPr>
          </a:p>
        </p:txBody>
      </p:sp>
      <p:grpSp>
        <p:nvGrpSpPr>
          <p:cNvPr id="3" name="Group 36"/>
          <p:cNvGrpSpPr/>
          <p:nvPr/>
        </p:nvGrpSpPr>
        <p:grpSpPr>
          <a:xfrm>
            <a:off x="0" y="2438400"/>
            <a:ext cx="1000264" cy="646286"/>
            <a:chOff x="1023392" y="6207771"/>
            <a:chExt cx="1000264" cy="646286"/>
          </a:xfrm>
          <a:solidFill>
            <a:srgbClr val="FFC000"/>
          </a:solidFill>
        </p:grpSpPr>
        <p:sp>
          <p:nvSpPr>
            <p:cNvPr id="38" name="Rounded Rectangle 37"/>
            <p:cNvSpPr/>
            <p:nvPr/>
          </p:nvSpPr>
          <p:spPr>
            <a:xfrm>
              <a:off x="102339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39" name="Rounded Rectangle 6"/>
            <p:cNvSpPr/>
            <p:nvPr/>
          </p:nvSpPr>
          <p:spPr>
            <a:xfrm>
              <a:off x="104232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4" name="Group 45"/>
          <p:cNvGrpSpPr/>
          <p:nvPr/>
        </p:nvGrpSpPr>
        <p:grpSpPr>
          <a:xfrm>
            <a:off x="-9664" y="1294814"/>
            <a:ext cx="1000264" cy="646286"/>
            <a:chOff x="2044662" y="6207771"/>
            <a:chExt cx="1000264" cy="646286"/>
          </a:xfrm>
          <a:solidFill>
            <a:srgbClr val="00B050"/>
          </a:solidFill>
        </p:grpSpPr>
        <p:sp>
          <p:nvSpPr>
            <p:cNvPr id="47" name="Rounded Rectangle 46"/>
            <p:cNvSpPr/>
            <p:nvPr/>
          </p:nvSpPr>
          <p:spPr>
            <a:xfrm>
              <a:off x="204466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48" name="Rounded Rectangle 8"/>
            <p:cNvSpPr/>
            <p:nvPr/>
          </p:nvSpPr>
          <p:spPr>
            <a:xfrm>
              <a:off x="206359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0" y="4648200"/>
            <a:ext cx="1000264" cy="646286"/>
            <a:chOff x="5108472" y="6207771"/>
            <a:chExt cx="1000264" cy="64628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3" name="Rounded Rectangle 52"/>
            <p:cNvSpPr/>
            <p:nvPr/>
          </p:nvSpPr>
          <p:spPr>
            <a:xfrm>
              <a:off x="5108472" y="6207771"/>
              <a:ext cx="1000264" cy="646286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sp>
        <p:sp>
          <p:nvSpPr>
            <p:cNvPr id="54" name="Rounded Rectangle 14"/>
            <p:cNvSpPr/>
            <p:nvPr/>
          </p:nvSpPr>
          <p:spPr>
            <a:xfrm>
              <a:off x="5127401" y="6226700"/>
              <a:ext cx="962406" cy="6084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7" name="Group 54"/>
          <p:cNvGrpSpPr/>
          <p:nvPr/>
        </p:nvGrpSpPr>
        <p:grpSpPr>
          <a:xfrm>
            <a:off x="0" y="3504614"/>
            <a:ext cx="1000264" cy="646286"/>
            <a:chOff x="6129742" y="6207771"/>
            <a:chExt cx="1000264" cy="646286"/>
          </a:xfrm>
          <a:solidFill>
            <a:srgbClr val="7030A0"/>
          </a:solidFill>
        </p:grpSpPr>
        <p:sp>
          <p:nvSpPr>
            <p:cNvPr id="56" name="Rounded Rectangle 55"/>
            <p:cNvSpPr/>
            <p:nvPr/>
          </p:nvSpPr>
          <p:spPr>
            <a:xfrm>
              <a:off x="612974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57" name="Rounded Rectangle 16"/>
            <p:cNvSpPr/>
            <p:nvPr/>
          </p:nvSpPr>
          <p:spPr>
            <a:xfrm>
              <a:off x="614867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8" name="Group 60"/>
          <p:cNvGrpSpPr/>
          <p:nvPr/>
        </p:nvGrpSpPr>
        <p:grpSpPr>
          <a:xfrm>
            <a:off x="13510" y="5888571"/>
            <a:ext cx="1000264" cy="646286"/>
            <a:chOff x="4087202" y="6207771"/>
            <a:chExt cx="1000264" cy="646286"/>
          </a:xfrm>
          <a:solidFill>
            <a:srgbClr val="FF0000"/>
          </a:solidFill>
        </p:grpSpPr>
        <p:sp>
          <p:nvSpPr>
            <p:cNvPr id="62" name="Rounded Rectangle 61"/>
            <p:cNvSpPr/>
            <p:nvPr/>
          </p:nvSpPr>
          <p:spPr>
            <a:xfrm>
              <a:off x="408720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63" name="Rounded Rectangle 12"/>
            <p:cNvSpPr/>
            <p:nvPr/>
          </p:nvSpPr>
          <p:spPr>
            <a:xfrm>
              <a:off x="410613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5752149" y="115714"/>
            <a:ext cx="1639251" cy="646286"/>
          </a:xfrm>
          <a:prstGeom prst="roundRect">
            <a:avLst>
              <a:gd name="adj" fmla="val 10000"/>
            </a:avLst>
          </a:prstGeom>
          <a:solidFill>
            <a:srgbClr val="7030A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30-35%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759529" y="96785"/>
            <a:ext cx="1607444" cy="646286"/>
          </a:xfrm>
          <a:prstGeom prst="roundRect">
            <a:avLst>
              <a:gd name="adj" fmla="val 10000"/>
            </a:avLst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IRA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291257" y="134643"/>
            <a:ext cx="1591486" cy="646286"/>
          </a:xfrm>
          <a:prstGeom prst="roundRect">
            <a:avLst>
              <a:gd name="adj" fmla="val 10000"/>
            </a:avLst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/>
              <a:t>15%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90600" y="914400"/>
          <a:ext cx="81534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95363" y="115888"/>
            <a:ext cx="1763712" cy="646112"/>
            <a:chOff x="2122" y="6207771"/>
            <a:chExt cx="1000264" cy="646286"/>
          </a:xfrm>
        </p:grpSpPr>
        <p:sp>
          <p:nvSpPr>
            <p:cNvPr id="31" name="Rounded Rectangle 30"/>
            <p:cNvSpPr/>
            <p:nvPr/>
          </p:nvSpPr>
          <p:spPr>
            <a:xfrm>
              <a:off x="2122" y="6207771"/>
              <a:ext cx="1000264" cy="646286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21051" y="6226700"/>
              <a:ext cx="962406" cy="608428"/>
            </a:xfrm>
            <a:prstGeom prst="rect">
              <a:avLst/>
            </a:prstGeom>
            <a:solidFill>
              <a:srgbClr val="FF0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2800" dirty="0"/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4366972" y="96785"/>
            <a:ext cx="1576628" cy="646286"/>
          </a:xfrm>
          <a:prstGeom prst="roundRect">
            <a:avLst>
              <a:gd name="adj" fmla="val 10000"/>
            </a:avLst>
          </a:prstGeom>
          <a:solidFill>
            <a:srgbClr val="FFC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Stocks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3" name="Group 36"/>
          <p:cNvGrpSpPr/>
          <p:nvPr/>
        </p:nvGrpSpPr>
        <p:grpSpPr>
          <a:xfrm>
            <a:off x="0" y="2438400"/>
            <a:ext cx="1000264" cy="646286"/>
            <a:chOff x="1023392" y="6207771"/>
            <a:chExt cx="1000264" cy="646286"/>
          </a:xfrm>
          <a:solidFill>
            <a:srgbClr val="C00000"/>
          </a:solidFill>
        </p:grpSpPr>
        <p:sp>
          <p:nvSpPr>
            <p:cNvPr id="38" name="Rounded Rectangle 37"/>
            <p:cNvSpPr/>
            <p:nvPr/>
          </p:nvSpPr>
          <p:spPr>
            <a:xfrm>
              <a:off x="102339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39" name="Rounded Rectangle 6"/>
            <p:cNvSpPr/>
            <p:nvPr/>
          </p:nvSpPr>
          <p:spPr>
            <a:xfrm>
              <a:off x="104232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4" name="Group 45"/>
          <p:cNvGrpSpPr/>
          <p:nvPr/>
        </p:nvGrpSpPr>
        <p:grpSpPr>
          <a:xfrm>
            <a:off x="-9664" y="1294814"/>
            <a:ext cx="1000264" cy="646286"/>
            <a:chOff x="2044662" y="6207771"/>
            <a:chExt cx="1000264" cy="646286"/>
          </a:xfrm>
          <a:solidFill>
            <a:srgbClr val="7030A0"/>
          </a:solidFill>
        </p:grpSpPr>
        <p:sp>
          <p:nvSpPr>
            <p:cNvPr id="47" name="Rounded Rectangle 46"/>
            <p:cNvSpPr/>
            <p:nvPr/>
          </p:nvSpPr>
          <p:spPr>
            <a:xfrm>
              <a:off x="204466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48" name="Rounded Rectangle 8"/>
            <p:cNvSpPr/>
            <p:nvPr/>
          </p:nvSpPr>
          <p:spPr>
            <a:xfrm>
              <a:off x="206359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0" y="4648200"/>
            <a:ext cx="1000264" cy="646286"/>
            <a:chOff x="5108472" y="6207771"/>
            <a:chExt cx="1000264" cy="646286"/>
          </a:xfrm>
          <a:solidFill>
            <a:srgbClr val="FFC000"/>
          </a:solidFill>
        </p:grpSpPr>
        <p:sp>
          <p:nvSpPr>
            <p:cNvPr id="53" name="Rounded Rectangle 52"/>
            <p:cNvSpPr/>
            <p:nvPr/>
          </p:nvSpPr>
          <p:spPr>
            <a:xfrm>
              <a:off x="510847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sp>
        <p:sp>
          <p:nvSpPr>
            <p:cNvPr id="54" name="Rounded Rectangle 14"/>
            <p:cNvSpPr/>
            <p:nvPr/>
          </p:nvSpPr>
          <p:spPr>
            <a:xfrm>
              <a:off x="5127401" y="6226700"/>
              <a:ext cx="962406" cy="608428"/>
            </a:xfrm>
            <a:prstGeom prst="rect">
              <a:avLst/>
            </a:prstGeom>
            <a:grpFill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7" name="Group 54"/>
          <p:cNvGrpSpPr/>
          <p:nvPr/>
        </p:nvGrpSpPr>
        <p:grpSpPr>
          <a:xfrm>
            <a:off x="0" y="3505200"/>
            <a:ext cx="1000264" cy="646286"/>
            <a:chOff x="6129742" y="6207771"/>
            <a:chExt cx="1000264" cy="646286"/>
          </a:xfrm>
          <a:solidFill>
            <a:srgbClr val="002060"/>
          </a:solidFill>
        </p:grpSpPr>
        <p:sp>
          <p:nvSpPr>
            <p:cNvPr id="56" name="Rounded Rectangle 55"/>
            <p:cNvSpPr/>
            <p:nvPr/>
          </p:nvSpPr>
          <p:spPr>
            <a:xfrm>
              <a:off x="612974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57" name="Rounded Rectangle 16"/>
            <p:cNvSpPr/>
            <p:nvPr/>
          </p:nvSpPr>
          <p:spPr>
            <a:xfrm>
              <a:off x="614867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8" name="Group 60"/>
          <p:cNvGrpSpPr/>
          <p:nvPr/>
        </p:nvGrpSpPr>
        <p:grpSpPr>
          <a:xfrm>
            <a:off x="13510" y="5888571"/>
            <a:ext cx="1000264" cy="646286"/>
            <a:chOff x="4087202" y="6207771"/>
            <a:chExt cx="1000264" cy="646286"/>
          </a:xfrm>
          <a:solidFill>
            <a:srgbClr val="00B050"/>
          </a:solidFill>
        </p:grpSpPr>
        <p:sp>
          <p:nvSpPr>
            <p:cNvPr id="62" name="Rounded Rectangle 61"/>
            <p:cNvSpPr/>
            <p:nvPr/>
          </p:nvSpPr>
          <p:spPr>
            <a:xfrm>
              <a:off x="408720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63" name="Rounded Rectangle 12"/>
            <p:cNvSpPr/>
            <p:nvPr/>
          </p:nvSpPr>
          <p:spPr>
            <a:xfrm>
              <a:off x="410613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5752149" y="115714"/>
            <a:ext cx="2020251" cy="646286"/>
          </a:xfrm>
          <a:prstGeom prst="roundRect">
            <a:avLst>
              <a:gd name="adj" fmla="val 10000"/>
            </a:avLst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400" dirty="0" smtClean="0"/>
              <a:t>Liquidity</a:t>
            </a:r>
            <a:endParaRPr lang="en-US" sz="2400" dirty="0"/>
          </a:p>
        </p:txBody>
      </p:sp>
      <p:sp>
        <p:nvSpPr>
          <p:cNvPr id="23" name="Rounded Rectangle 22"/>
          <p:cNvSpPr/>
          <p:nvPr/>
        </p:nvSpPr>
        <p:spPr>
          <a:xfrm>
            <a:off x="2759529" y="96785"/>
            <a:ext cx="1607444" cy="646286"/>
          </a:xfrm>
          <a:prstGeom prst="roundRect">
            <a:avLst>
              <a:gd name="adj" fmla="val 10000"/>
            </a:avLst>
          </a:prstGeom>
          <a:solidFill>
            <a:srgbClr val="7030A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/>
              <a:t>Risk &amp; return</a:t>
            </a:r>
            <a:endParaRPr lang="en-US" sz="2000" dirty="0"/>
          </a:p>
        </p:txBody>
      </p:sp>
      <p:sp>
        <p:nvSpPr>
          <p:cNvPr id="24" name="Rounded Rectangle 23"/>
          <p:cNvSpPr/>
          <p:nvPr/>
        </p:nvSpPr>
        <p:spPr>
          <a:xfrm>
            <a:off x="7552514" y="115714"/>
            <a:ext cx="1591486" cy="646286"/>
          </a:xfrm>
          <a:prstGeom prst="roundRect">
            <a:avLst>
              <a:gd name="adj" fmla="val 10000"/>
            </a:avLst>
          </a:prstGeom>
          <a:solidFill>
            <a:srgbClr val="00206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/>
              <a:t>Diversify</a:t>
            </a:r>
            <a:endParaRPr lang="en-US" sz="2000" dirty="0"/>
          </a:p>
        </p:txBody>
      </p:sp>
      <p:sp>
        <p:nvSpPr>
          <p:cNvPr id="26" name="Rectangle 25"/>
          <p:cNvSpPr/>
          <p:nvPr/>
        </p:nvSpPr>
        <p:spPr>
          <a:xfrm>
            <a:off x="1143000" y="304800"/>
            <a:ext cx="908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Interest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90600" y="914400"/>
          <a:ext cx="81534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95363" y="115888"/>
            <a:ext cx="1763712" cy="646112"/>
            <a:chOff x="2122" y="6207771"/>
            <a:chExt cx="1000264" cy="646286"/>
          </a:xfrm>
        </p:grpSpPr>
        <p:sp>
          <p:nvSpPr>
            <p:cNvPr id="31" name="Rounded Rectangle 30"/>
            <p:cNvSpPr/>
            <p:nvPr/>
          </p:nvSpPr>
          <p:spPr>
            <a:xfrm>
              <a:off x="2122" y="6207771"/>
              <a:ext cx="1000264" cy="646286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21051" y="6226700"/>
              <a:ext cx="962406" cy="60842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2000" dirty="0" smtClean="0"/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4366973" y="134643"/>
            <a:ext cx="1385176" cy="646286"/>
          </a:xfrm>
          <a:prstGeom prst="roundRect">
            <a:avLst>
              <a:gd name="adj" fmla="val 10000"/>
            </a:avLst>
          </a:prstGeom>
          <a:solidFill>
            <a:srgbClr val="FFC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/>
              <a:t>emergency funds</a:t>
            </a:r>
            <a:endParaRPr lang="en-US" sz="2000" dirty="0"/>
          </a:p>
        </p:txBody>
      </p:sp>
      <p:grpSp>
        <p:nvGrpSpPr>
          <p:cNvPr id="3" name="Group 36"/>
          <p:cNvGrpSpPr/>
          <p:nvPr/>
        </p:nvGrpSpPr>
        <p:grpSpPr>
          <a:xfrm>
            <a:off x="0" y="2438400"/>
            <a:ext cx="1000264" cy="646286"/>
            <a:chOff x="1023392" y="6207771"/>
            <a:chExt cx="1000264" cy="646286"/>
          </a:xfrm>
          <a:solidFill>
            <a:srgbClr val="FFC000"/>
          </a:solidFill>
        </p:grpSpPr>
        <p:sp>
          <p:nvSpPr>
            <p:cNvPr id="38" name="Rounded Rectangle 37"/>
            <p:cNvSpPr/>
            <p:nvPr/>
          </p:nvSpPr>
          <p:spPr>
            <a:xfrm>
              <a:off x="102339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39" name="Rounded Rectangle 6"/>
            <p:cNvSpPr/>
            <p:nvPr/>
          </p:nvSpPr>
          <p:spPr>
            <a:xfrm>
              <a:off x="104232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4" name="Group 45"/>
          <p:cNvGrpSpPr/>
          <p:nvPr/>
        </p:nvGrpSpPr>
        <p:grpSpPr>
          <a:xfrm>
            <a:off x="-9664" y="1294814"/>
            <a:ext cx="1000264" cy="646286"/>
            <a:chOff x="2044662" y="6207771"/>
            <a:chExt cx="1000264" cy="646286"/>
          </a:xfrm>
          <a:solidFill>
            <a:srgbClr val="00B050"/>
          </a:solidFill>
        </p:grpSpPr>
        <p:sp>
          <p:nvSpPr>
            <p:cNvPr id="47" name="Rounded Rectangle 46"/>
            <p:cNvSpPr/>
            <p:nvPr/>
          </p:nvSpPr>
          <p:spPr>
            <a:xfrm>
              <a:off x="204466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48" name="Rounded Rectangle 8"/>
            <p:cNvSpPr/>
            <p:nvPr/>
          </p:nvSpPr>
          <p:spPr>
            <a:xfrm>
              <a:off x="206359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0" y="4648200"/>
            <a:ext cx="1000264" cy="646286"/>
            <a:chOff x="5108472" y="6207771"/>
            <a:chExt cx="1000264" cy="64628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3" name="Rounded Rectangle 52"/>
            <p:cNvSpPr/>
            <p:nvPr/>
          </p:nvSpPr>
          <p:spPr>
            <a:xfrm>
              <a:off x="5108472" y="6207771"/>
              <a:ext cx="1000264" cy="646286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</p:sp>
        <p:sp>
          <p:nvSpPr>
            <p:cNvPr id="54" name="Rounded Rectangle 14"/>
            <p:cNvSpPr/>
            <p:nvPr/>
          </p:nvSpPr>
          <p:spPr>
            <a:xfrm>
              <a:off x="5127401" y="6226700"/>
              <a:ext cx="962406" cy="6084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7" name="Group 54"/>
          <p:cNvGrpSpPr/>
          <p:nvPr/>
        </p:nvGrpSpPr>
        <p:grpSpPr>
          <a:xfrm>
            <a:off x="0" y="3504614"/>
            <a:ext cx="1000264" cy="646286"/>
            <a:chOff x="6129742" y="6207771"/>
            <a:chExt cx="1000264" cy="646286"/>
          </a:xfrm>
          <a:solidFill>
            <a:srgbClr val="7030A0"/>
          </a:solidFill>
        </p:grpSpPr>
        <p:sp>
          <p:nvSpPr>
            <p:cNvPr id="56" name="Rounded Rectangle 55"/>
            <p:cNvSpPr/>
            <p:nvPr/>
          </p:nvSpPr>
          <p:spPr>
            <a:xfrm>
              <a:off x="612974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57" name="Rounded Rectangle 16"/>
            <p:cNvSpPr/>
            <p:nvPr/>
          </p:nvSpPr>
          <p:spPr>
            <a:xfrm>
              <a:off x="614867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grpSp>
        <p:nvGrpSpPr>
          <p:cNvPr id="8" name="Group 60"/>
          <p:cNvGrpSpPr/>
          <p:nvPr/>
        </p:nvGrpSpPr>
        <p:grpSpPr>
          <a:xfrm>
            <a:off x="13510" y="5888571"/>
            <a:ext cx="1000264" cy="646286"/>
            <a:chOff x="4087202" y="6207771"/>
            <a:chExt cx="1000264" cy="646286"/>
          </a:xfrm>
          <a:solidFill>
            <a:srgbClr val="FF0000"/>
          </a:solidFill>
        </p:grpSpPr>
        <p:sp>
          <p:nvSpPr>
            <p:cNvPr id="62" name="Rounded Rectangle 61"/>
            <p:cNvSpPr/>
            <p:nvPr/>
          </p:nvSpPr>
          <p:spPr>
            <a:xfrm>
              <a:off x="4087202" y="6207771"/>
              <a:ext cx="1000264" cy="64628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63" name="Rounded Rectangle 12"/>
            <p:cNvSpPr/>
            <p:nvPr/>
          </p:nvSpPr>
          <p:spPr>
            <a:xfrm>
              <a:off x="4106131" y="6226700"/>
              <a:ext cx="962406" cy="608428"/>
            </a:xfrm>
            <a:prstGeom prst="rect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300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5752149" y="115714"/>
            <a:ext cx="1539107" cy="646286"/>
          </a:xfrm>
          <a:prstGeom prst="roundRect">
            <a:avLst>
              <a:gd name="adj" fmla="val 10000"/>
            </a:avLst>
          </a:prstGeom>
          <a:solidFill>
            <a:srgbClr val="7030A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/>
              <a:t>compounding interest</a:t>
            </a:r>
            <a:endParaRPr lang="en-US" sz="2000" dirty="0" smtClean="0"/>
          </a:p>
        </p:txBody>
      </p:sp>
      <p:sp>
        <p:nvSpPr>
          <p:cNvPr id="23" name="Rounded Rectangle 22"/>
          <p:cNvSpPr/>
          <p:nvPr/>
        </p:nvSpPr>
        <p:spPr>
          <a:xfrm>
            <a:off x="2759529" y="96785"/>
            <a:ext cx="1607444" cy="646286"/>
          </a:xfrm>
          <a:prstGeom prst="roundRect">
            <a:avLst>
              <a:gd name="adj" fmla="val 10000"/>
            </a:avLst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/>
              <a:t>Fixed</a:t>
            </a:r>
          </a:p>
          <a:p>
            <a:pPr>
              <a:defRPr/>
            </a:pPr>
            <a:r>
              <a:rPr lang="en-US" sz="2000" dirty="0" smtClean="0"/>
              <a:t>Expenses</a:t>
            </a:r>
            <a:endParaRPr lang="en-US" sz="2000" dirty="0"/>
          </a:p>
        </p:txBody>
      </p:sp>
      <p:sp>
        <p:nvSpPr>
          <p:cNvPr id="24" name="Rounded Rectangle 23"/>
          <p:cNvSpPr/>
          <p:nvPr/>
        </p:nvSpPr>
        <p:spPr>
          <a:xfrm>
            <a:off x="7291257" y="134643"/>
            <a:ext cx="1591486" cy="646286"/>
          </a:xfrm>
          <a:prstGeom prst="roundRect">
            <a:avLst>
              <a:gd name="adj" fmla="val 10000"/>
            </a:avLst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 smtClean="0"/>
              <a:t>Rule of 72</a:t>
            </a:r>
            <a:endParaRPr lang="en-US" sz="2000" dirty="0"/>
          </a:p>
        </p:txBody>
      </p:sp>
      <p:sp>
        <p:nvSpPr>
          <p:cNvPr id="26" name="Rectangle 25"/>
          <p:cNvSpPr/>
          <p:nvPr/>
        </p:nvSpPr>
        <p:spPr>
          <a:xfrm>
            <a:off x="1371600" y="304800"/>
            <a:ext cx="871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1040EZ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351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Money Review Review</vt:lpstr>
      <vt:lpstr>Slide 2</vt:lpstr>
      <vt:lpstr>Slide 3</vt:lpstr>
      <vt:lpstr>Slide 4</vt:lpstr>
      <vt:lpstr>Slide 5</vt:lpstr>
      <vt:lpstr>Slide 6</vt:lpstr>
      <vt:lpstr>Slide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wcrapo</dc:creator>
  <cp:lastModifiedBy>Wendy Crapo</cp:lastModifiedBy>
  <cp:revision>10</cp:revision>
  <dcterms:created xsi:type="dcterms:W3CDTF">2012-02-23T02:25:53Z</dcterms:created>
  <dcterms:modified xsi:type="dcterms:W3CDTF">2012-04-30T20:43:42Z</dcterms:modified>
</cp:coreProperties>
</file>