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7" r:id="rId3"/>
    <p:sldId id="262" r:id="rId4"/>
    <p:sldId id="257" r:id="rId5"/>
    <p:sldId id="258" r:id="rId6"/>
    <p:sldId id="263" r:id="rId7"/>
    <p:sldId id="259" r:id="rId8"/>
    <p:sldId id="264" r:id="rId9"/>
    <p:sldId id="260" r:id="rId10"/>
    <p:sldId id="265" r:id="rId11"/>
    <p:sldId id="261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3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CD9C7-B3D0-2B4B-BB89-DC82DE182AC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CF892-1274-9E43-BA85-D9B88DA89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0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CF892-1274-9E43-BA85-D9B88DA89C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5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CF892-1274-9E43-BA85-D9B88DA89C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47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www.careertech.org</a:t>
            </a:r>
            <a:r>
              <a:rPr lang="en-US" dirty="0" smtClean="0"/>
              <a:t>/human-services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CF892-1274-9E43-BA85-D9B88DA89C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4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www.careertech.org</a:t>
            </a:r>
            <a:r>
              <a:rPr lang="en-US" dirty="0" smtClean="0"/>
              <a:t>/human-services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CF892-1274-9E43-BA85-D9B88DA89C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4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700766"/>
            <a:ext cx="5446713" cy="1981032"/>
          </a:xfrm>
        </p:spPr>
        <p:txBody>
          <a:bodyPr/>
          <a:lstStyle/>
          <a:p>
            <a:r>
              <a:rPr lang="en-US" sz="4000" dirty="0" smtClean="0">
                <a:latin typeface="Apple Chancery"/>
                <a:cs typeface="Apple Chancery"/>
              </a:rPr>
              <a:t>Human Services Career Pathways</a:t>
            </a:r>
            <a:endParaRPr lang="en-US" sz="4000" dirty="0">
              <a:latin typeface="Apple Chancery"/>
              <a:cs typeface="Apple Chancer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www.careertech.org</a:t>
            </a:r>
            <a:r>
              <a:rPr lang="en-US" dirty="0"/>
              <a:t>/human-services</a:t>
            </a:r>
          </a:p>
        </p:txBody>
      </p:sp>
    </p:spTree>
    <p:extLst>
      <p:ext uri="{BB962C8B-B14F-4D97-AF65-F5344CB8AC3E}">
        <p14:creationId xmlns:p14="http://schemas.microsoft.com/office/powerpoint/2010/main" val="2178165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sz="4000" dirty="0" smtClean="0"/>
              <a:t>Personal Care Services</a:t>
            </a:r>
            <a:endParaRPr lang="en-US" sz="4000" dirty="0"/>
          </a:p>
        </p:txBody>
      </p:sp>
      <p:pic>
        <p:nvPicPr>
          <p:cNvPr id="3" name="Picture 2" descr="Screen Shot 2015-06-10 at 3.46.4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3" t="46934" r="41728" b="20878"/>
          <a:stretch/>
        </p:blipFill>
        <p:spPr>
          <a:xfrm>
            <a:off x="241918" y="1452282"/>
            <a:ext cx="8665736" cy="5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11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sz="4000" dirty="0" smtClean="0"/>
              <a:t>Consumer Services</a:t>
            </a:r>
            <a:endParaRPr lang="en-US" sz="4000" dirty="0"/>
          </a:p>
        </p:txBody>
      </p:sp>
      <p:pic>
        <p:nvPicPr>
          <p:cNvPr id="3" name="Picture 2" descr="Screen Shot 2015-06-10 at 3.46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7" t="23247" r="39653" b="56828"/>
          <a:stretch/>
        </p:blipFill>
        <p:spPr>
          <a:xfrm>
            <a:off x="0" y="1905684"/>
            <a:ext cx="9173936" cy="3578073"/>
          </a:xfrm>
          <a:prstGeom prst="rect">
            <a:avLst/>
          </a:prstGeom>
        </p:spPr>
      </p:pic>
      <p:pic>
        <p:nvPicPr>
          <p:cNvPr id="4" name="Picture 3" descr="Screen Shot 2015-06-10 at 3.45.28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15647" r="73908" b="78851"/>
          <a:stretch/>
        </p:blipFill>
        <p:spPr>
          <a:xfrm>
            <a:off x="1097955" y="1452282"/>
            <a:ext cx="85839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32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sz="4000" dirty="0" smtClean="0"/>
              <a:t>Consumer Services</a:t>
            </a:r>
            <a:endParaRPr lang="en-US" sz="4000" dirty="0"/>
          </a:p>
        </p:txBody>
      </p:sp>
      <p:pic>
        <p:nvPicPr>
          <p:cNvPr id="3" name="Picture 2" descr="Screen Shot 2015-06-10 at 3.46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7" t="42580" r="39653" b="25152"/>
          <a:stretch/>
        </p:blipFill>
        <p:spPr>
          <a:xfrm>
            <a:off x="302400" y="1482517"/>
            <a:ext cx="8573209" cy="54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9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700766"/>
            <a:ext cx="5446713" cy="1981032"/>
          </a:xfrm>
        </p:spPr>
        <p:txBody>
          <a:bodyPr/>
          <a:lstStyle/>
          <a:p>
            <a:r>
              <a:rPr lang="en-US" sz="4000" dirty="0" smtClean="0">
                <a:latin typeface="Apple Chancery"/>
                <a:cs typeface="Apple Chancery"/>
              </a:rPr>
              <a:t>Human Services Career Pathways</a:t>
            </a:r>
            <a:endParaRPr lang="en-US" sz="4000" dirty="0">
              <a:latin typeface="Apple Chancery"/>
              <a:cs typeface="Apple Chancer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www.careertech.org</a:t>
            </a:r>
            <a:r>
              <a:rPr lang="en-US" dirty="0"/>
              <a:t>/human-services</a:t>
            </a:r>
          </a:p>
        </p:txBody>
      </p:sp>
    </p:spTree>
    <p:extLst>
      <p:ext uri="{BB962C8B-B14F-4D97-AF65-F5344CB8AC3E}">
        <p14:creationId xmlns:p14="http://schemas.microsoft.com/office/powerpoint/2010/main" val="12466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sz="4000" dirty="0" smtClean="0"/>
              <a:t>Early Childhood Development &amp; Services</a:t>
            </a:r>
            <a:endParaRPr lang="en-US" sz="4000" dirty="0"/>
          </a:p>
        </p:txBody>
      </p:sp>
      <p:pic>
        <p:nvPicPr>
          <p:cNvPr id="4" name="Picture 3" descr="Screen Shot 2015-06-10 at 3.45.2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2886" r="48556" b="54781"/>
          <a:stretch/>
        </p:blipFill>
        <p:spPr>
          <a:xfrm>
            <a:off x="21800" y="1883834"/>
            <a:ext cx="9077401" cy="3983565"/>
          </a:xfrm>
          <a:prstGeom prst="rect">
            <a:avLst/>
          </a:prstGeom>
        </p:spPr>
      </p:pic>
      <p:pic>
        <p:nvPicPr>
          <p:cNvPr id="5" name="Picture 4" descr="Screen Shot 2015-06-10 at 3.45.28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15647" r="73908" b="78851"/>
          <a:stretch/>
        </p:blipFill>
        <p:spPr>
          <a:xfrm>
            <a:off x="1097955" y="1452282"/>
            <a:ext cx="85839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2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sz="4000" dirty="0" smtClean="0"/>
              <a:t>Early Childhood Development &amp; Services</a:t>
            </a:r>
            <a:endParaRPr lang="en-US" sz="4000" dirty="0"/>
          </a:p>
        </p:txBody>
      </p:sp>
      <p:pic>
        <p:nvPicPr>
          <p:cNvPr id="4" name="Picture 3" descr="Screen Shot 2015-06-10 at 3.45.2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45412" r="47316" b="23411"/>
          <a:stretch/>
        </p:blipFill>
        <p:spPr>
          <a:xfrm>
            <a:off x="0" y="1452282"/>
            <a:ext cx="9144000" cy="539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80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sz="4000" dirty="0" smtClean="0"/>
              <a:t>Counseling &amp; Mental Health Services</a:t>
            </a:r>
            <a:endParaRPr lang="en-US" sz="4000" dirty="0"/>
          </a:p>
        </p:txBody>
      </p:sp>
      <p:pic>
        <p:nvPicPr>
          <p:cNvPr id="3" name="Picture 2" descr="Screen Shot 2015-06-10 at 3.45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2" t="23247" r="46517" b="55557"/>
          <a:stretch/>
        </p:blipFill>
        <p:spPr>
          <a:xfrm>
            <a:off x="0" y="1890709"/>
            <a:ext cx="9088542" cy="3808857"/>
          </a:xfrm>
          <a:prstGeom prst="rect">
            <a:avLst/>
          </a:prstGeom>
        </p:spPr>
      </p:pic>
      <p:pic>
        <p:nvPicPr>
          <p:cNvPr id="4" name="Picture 3" descr="Screen Shot 2015-06-10 at 3.45.28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15647" r="73908" b="78851"/>
          <a:stretch/>
        </p:blipFill>
        <p:spPr>
          <a:xfrm>
            <a:off x="1097955" y="1452282"/>
            <a:ext cx="85839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2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sz="4000" dirty="0" smtClean="0"/>
              <a:t>Counseling &amp; Mental Health Services</a:t>
            </a:r>
            <a:endParaRPr lang="en-US" sz="4000" dirty="0"/>
          </a:p>
        </p:txBody>
      </p:sp>
      <p:pic>
        <p:nvPicPr>
          <p:cNvPr id="3" name="Picture 2" descr="Screen Shot 2015-06-10 at 3.45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6" t="44031" r="46518" b="23667"/>
          <a:stretch/>
        </p:blipFill>
        <p:spPr>
          <a:xfrm>
            <a:off x="248168" y="1452283"/>
            <a:ext cx="8612986" cy="540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22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sz="4000" dirty="0" smtClean="0"/>
              <a:t>Family &amp; Community Services</a:t>
            </a:r>
            <a:endParaRPr lang="en-US" sz="4000" dirty="0"/>
          </a:p>
        </p:txBody>
      </p:sp>
      <p:pic>
        <p:nvPicPr>
          <p:cNvPr id="3" name="Picture 2" descr="Screen Shot 2015-06-10 at 3.46.1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7" t="23769" r="43963" b="53144"/>
          <a:stretch/>
        </p:blipFill>
        <p:spPr>
          <a:xfrm>
            <a:off x="0" y="1904265"/>
            <a:ext cx="9210308" cy="4141457"/>
          </a:xfrm>
          <a:prstGeom prst="rect">
            <a:avLst/>
          </a:prstGeom>
        </p:spPr>
      </p:pic>
      <p:pic>
        <p:nvPicPr>
          <p:cNvPr id="4" name="Picture 3" descr="Screen Shot 2015-06-10 at 3.45.28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15647" r="73908" b="78851"/>
          <a:stretch/>
        </p:blipFill>
        <p:spPr>
          <a:xfrm>
            <a:off x="1097955" y="1452282"/>
            <a:ext cx="85839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87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sz="4000" dirty="0" smtClean="0"/>
              <a:t>Family &amp; Community Services</a:t>
            </a:r>
            <a:endParaRPr lang="en-US" sz="4000" dirty="0"/>
          </a:p>
        </p:txBody>
      </p:sp>
      <p:pic>
        <p:nvPicPr>
          <p:cNvPr id="3" name="Picture 2" descr="Screen Shot 2015-06-10 at 3.46.1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7" t="46703" r="43963" b="21575"/>
          <a:stretch/>
        </p:blipFill>
        <p:spPr>
          <a:xfrm>
            <a:off x="204372" y="1452282"/>
            <a:ext cx="8749404" cy="5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03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sz="4000" dirty="0" smtClean="0"/>
              <a:t>Personal Care Services</a:t>
            </a:r>
            <a:endParaRPr lang="en-US" sz="4000" dirty="0"/>
          </a:p>
        </p:txBody>
      </p:sp>
      <p:pic>
        <p:nvPicPr>
          <p:cNvPr id="3" name="Picture 2" descr="Screen Shot 2015-06-10 at 3.46.4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3" t="23432" r="41728" b="52555"/>
          <a:stretch/>
        </p:blipFill>
        <p:spPr>
          <a:xfrm>
            <a:off x="-1" y="1843134"/>
            <a:ext cx="9124607" cy="4246389"/>
          </a:xfrm>
          <a:prstGeom prst="rect">
            <a:avLst/>
          </a:prstGeom>
        </p:spPr>
      </p:pic>
      <p:pic>
        <p:nvPicPr>
          <p:cNvPr id="4" name="Picture 3" descr="Screen Shot 2015-06-10 at 3.45.28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15647" r="73908" b="78851"/>
          <a:stretch/>
        </p:blipFill>
        <p:spPr>
          <a:xfrm>
            <a:off x="1097955" y="1452282"/>
            <a:ext cx="85839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22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23</TotalTime>
  <Words>62</Words>
  <Application>Microsoft Office PowerPoint</Application>
  <PresentationFormat>On-screen Show (4:3)</PresentationFormat>
  <Paragraphs>20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Apple Chancery</vt:lpstr>
      <vt:lpstr>Arial</vt:lpstr>
      <vt:lpstr>Calibri</vt:lpstr>
      <vt:lpstr>Candara</vt:lpstr>
      <vt:lpstr>Mistral</vt:lpstr>
      <vt:lpstr>Infusion</vt:lpstr>
      <vt:lpstr>Human Services Career Pathways</vt:lpstr>
      <vt:lpstr>Human Services Career Pathways</vt:lpstr>
      <vt:lpstr>Early Childhood Development &amp; Services</vt:lpstr>
      <vt:lpstr>Early Childhood Development &amp; Services</vt:lpstr>
      <vt:lpstr>Counseling &amp; Mental Health Services</vt:lpstr>
      <vt:lpstr>Counseling &amp; Mental Health Services</vt:lpstr>
      <vt:lpstr>Family &amp; Community Services</vt:lpstr>
      <vt:lpstr>Family &amp; Community Services</vt:lpstr>
      <vt:lpstr>Personal Care Services</vt:lpstr>
      <vt:lpstr>Personal Care Services</vt:lpstr>
      <vt:lpstr>Consumer Services</vt:lpstr>
      <vt:lpstr>Consumer Services</vt:lpstr>
    </vt:vector>
  </TitlesOfParts>
  <Company>Mountain View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Services Career Pathways</dc:title>
  <dc:creator>Doreen Robinson</dc:creator>
  <cp:lastModifiedBy>kate.hormell</cp:lastModifiedBy>
  <cp:revision>9</cp:revision>
  <dcterms:created xsi:type="dcterms:W3CDTF">2015-06-10T22:50:24Z</dcterms:created>
  <dcterms:modified xsi:type="dcterms:W3CDTF">2015-08-25T15:17:47Z</dcterms:modified>
</cp:coreProperties>
</file>