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68" r:id="rId2"/>
    <p:sldId id="26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5" autoAdjust="0"/>
    <p:restoredTop sz="94630" autoAdjust="0"/>
  </p:normalViewPr>
  <p:slideViewPr>
    <p:cSldViewPr>
      <p:cViewPr varScale="1">
        <p:scale>
          <a:sx n="133" d="100"/>
          <a:sy n="133" d="100"/>
        </p:scale>
        <p:origin x="-1744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8D0CF-2169-4A8E-B515-3CBC3F8B2ED4}" type="datetimeFigureOut">
              <a:rPr lang="en-US" smtClean="0"/>
              <a:pPr/>
              <a:t>5/10/13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6FD18-6575-48E0-B8D6-ADA5413CC9A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4267200" cy="3048000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/>
              <a:t>Extended Learning Activity</a:t>
            </a:r>
          </a:p>
          <a:p>
            <a:pPr algn="ctr"/>
            <a:endParaRPr lang="en-US" sz="2200" b="1" dirty="0" smtClean="0"/>
          </a:p>
          <a:p>
            <a:pPr algn="ctr"/>
            <a:r>
              <a:rPr lang="en-US" sz="2000" dirty="0" smtClean="0"/>
              <a:t>Adult Roles and Financial Literacy</a:t>
            </a:r>
          </a:p>
          <a:p>
            <a:r>
              <a:rPr lang="en-US" u="sng" dirty="0" smtClean="0"/>
              <a:t>Standard 5: </a:t>
            </a:r>
            <a:r>
              <a:rPr lang="en-US" dirty="0" smtClean="0"/>
              <a:t>Students will list the functions and purposes of responsible dating.</a:t>
            </a:r>
          </a:p>
          <a:p>
            <a:r>
              <a:rPr lang="en-US" u="sng" dirty="0" smtClean="0"/>
              <a:t>Objective 1: </a:t>
            </a:r>
            <a:r>
              <a:rPr lang="en-US" dirty="0" smtClean="0"/>
              <a:t>Identify and discuss the purposes and costs of dating.</a:t>
            </a:r>
          </a:p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3429000"/>
            <a:ext cx="4343400" cy="3200400"/>
          </a:xfrm>
          <a:prstGeom prst="rect">
            <a:avLst/>
          </a:prstGeom>
          <a:ln w="76200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accent6"/>
                </a:solidFill>
                <a:latin typeface="Doctor Soos Bold" pitchFamily="2" charset="0"/>
              </a:rPr>
              <a:t>Instructions:</a:t>
            </a:r>
          </a:p>
          <a:p>
            <a:pPr algn="ctr"/>
            <a:r>
              <a:rPr lang="en-US" sz="2000" dirty="0" smtClean="0">
                <a:solidFill>
                  <a:schemeClr val="accent6"/>
                </a:solidFill>
                <a:latin typeface="Doctor Soos Bold" pitchFamily="2" charset="0"/>
              </a:rPr>
              <a:t>Look at the Cheap Date Idea cards and sort each idea into a </a:t>
            </a:r>
            <a:r>
              <a:rPr lang="en-US" sz="2000" smtClean="0">
                <a:solidFill>
                  <a:schemeClr val="accent6"/>
                </a:solidFill>
                <a:latin typeface="Doctor Soos Bold" pitchFamily="2" charset="0"/>
              </a:rPr>
              <a:t>category</a:t>
            </a:r>
            <a:r>
              <a:rPr lang="en-US" sz="2000" smtClean="0">
                <a:solidFill>
                  <a:schemeClr val="accent6"/>
                </a:solidFill>
                <a:latin typeface="Doctor Soos Bold" pitchFamily="2" charset="0"/>
              </a:rPr>
              <a:t> </a:t>
            </a:r>
          </a:p>
          <a:p>
            <a:pPr algn="ctr"/>
            <a:r>
              <a:rPr lang="en-US" sz="2000" smtClean="0">
                <a:solidFill>
                  <a:schemeClr val="accent6"/>
                </a:solidFill>
                <a:latin typeface="Doctor Soos Bold" pitchFamily="2" charset="0"/>
              </a:rPr>
              <a:t>(</a:t>
            </a:r>
            <a:r>
              <a:rPr lang="en-US" sz="2000" dirty="0" smtClean="0">
                <a:solidFill>
                  <a:schemeClr val="accent6"/>
                </a:solidFill>
                <a:latin typeface="Doctor Soos Bold" pitchFamily="2" charset="0"/>
              </a:rPr>
              <a:t>I will totally do this activity for a date, I would never do this activity for a date, I would have to think about doing this activity for a date).  This activity will give you great ideas for future dates! </a:t>
            </a:r>
          </a:p>
          <a:p>
            <a:pPr algn="ctr"/>
            <a:endParaRPr lang="en-US" sz="2000" dirty="0">
              <a:solidFill>
                <a:schemeClr val="accent6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24400" y="304800"/>
            <a:ext cx="4114800" cy="6172200"/>
          </a:xfrm>
          <a:prstGeom prst="rect">
            <a:avLst/>
          </a:prstGeom>
          <a:ln w="762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accent1"/>
                </a:solidFill>
                <a:latin typeface="Doctor Soos Bold" pitchFamily="2" charset="0"/>
              </a:rPr>
              <a:t>I WILL TOTALLY</a:t>
            </a:r>
          </a:p>
          <a:p>
            <a:pPr algn="ctr"/>
            <a:r>
              <a:rPr lang="en-US" sz="3000" b="1" dirty="0" smtClean="0">
                <a:solidFill>
                  <a:schemeClr val="accent1"/>
                </a:solidFill>
                <a:latin typeface="Doctor Soos Bold" pitchFamily="2" charset="0"/>
              </a:rPr>
              <a:t>DO THIS ACTIVITY</a:t>
            </a:r>
          </a:p>
          <a:p>
            <a:pPr algn="ctr"/>
            <a:r>
              <a:rPr lang="en-US" sz="3000" b="1" dirty="0" smtClean="0">
                <a:solidFill>
                  <a:schemeClr val="accent1"/>
                </a:solidFill>
                <a:latin typeface="Doctor Soos Bold" pitchFamily="2" charset="0"/>
              </a:rPr>
              <a:t>FOR A DATE!</a:t>
            </a:r>
            <a:endParaRPr lang="en-US" sz="3000" b="1" dirty="0">
              <a:solidFill>
                <a:schemeClr val="accent1"/>
              </a:solidFill>
              <a:latin typeface="Doctor Soos 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CARVE PUMPKINS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SNORKELING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AT THE PUBLIC POOL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DODGE SPRINKLERS 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IN A PUBLIC AREA AND SEE WHO CAN STAY DRY THE LONGEST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PLAY NIGHT GAMES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TREASURE HUNT –BOYS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AGAINST GIRLS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PLAY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 GAME IN TEAMS, LOSING TEAM MAKES DINNER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BUILD A SAND CASTLE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ADMIRE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THE CLOUDS AND SEE WHO CAN FIND THE MOST SHAPES.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AN EASTER EGG HUNT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A POETRY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READING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A GARAGE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SALE AND SEE WHO CAN GET THE BEST DEAL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A CAR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SHOW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GIVE BLOOD AT A BLOOD DRIVE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TAKE A ROLL OF PENNIES TO A FOUNTAIN AND MAKE A WISH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OUT LOUD AS YOU THROW EACH ONE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ON A DOUBLE DATE WITH YOUR PARENTS…WHO KNOWS,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THEY MIGHT PAY!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PLANT A TREE OR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FLOWERS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381000"/>
            <a:ext cx="4114800" cy="6172200"/>
          </a:xfrm>
          <a:prstGeom prst="rect">
            <a:avLst/>
          </a:prstGeom>
          <a:ln w="762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accent3"/>
                </a:solidFill>
                <a:latin typeface="Doctor Soos Bold" pitchFamily="2" charset="0"/>
              </a:rPr>
              <a:t>I WOULD NEVER </a:t>
            </a:r>
          </a:p>
          <a:p>
            <a:pPr algn="ctr"/>
            <a:r>
              <a:rPr lang="en-US" sz="3000" b="1" dirty="0" smtClean="0">
                <a:solidFill>
                  <a:schemeClr val="accent3"/>
                </a:solidFill>
                <a:latin typeface="Doctor Soos Bold" pitchFamily="2" charset="0"/>
              </a:rPr>
              <a:t>DO THIS ACTIVITY</a:t>
            </a:r>
          </a:p>
          <a:p>
            <a:pPr algn="ctr"/>
            <a:r>
              <a:rPr lang="en-US" sz="3000" b="1" dirty="0" smtClean="0">
                <a:solidFill>
                  <a:schemeClr val="accent3"/>
                </a:solidFill>
                <a:latin typeface="Doctor Soos Bold" pitchFamily="2" charset="0"/>
              </a:rPr>
              <a:t>FOR A DATE</a:t>
            </a:r>
            <a:endParaRPr lang="en-US" sz="3000" b="1" i="1" dirty="0">
              <a:solidFill>
                <a:schemeClr val="accent3"/>
              </a:solidFill>
              <a:latin typeface="Doctor Soos Bold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381000"/>
            <a:ext cx="4114800" cy="6172200"/>
          </a:xfrm>
          <a:prstGeom prst="rect">
            <a:avLst/>
          </a:prstGeom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Doctor Soos Bold" pitchFamily="2" charset="0"/>
              </a:rPr>
              <a:t>I WOULD HAVE</a:t>
            </a:r>
          </a:p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Doctor Soos Bold" pitchFamily="2" charset="0"/>
              </a:rPr>
              <a:t> TO THINK ABOUT </a:t>
            </a:r>
          </a:p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Doctor Soos Bold" pitchFamily="2" charset="0"/>
              </a:rPr>
              <a:t>DOING THIS ACTIVITY</a:t>
            </a:r>
          </a:p>
          <a:p>
            <a:pPr algn="ctr"/>
            <a:r>
              <a:rPr lang="en-US" sz="3000" b="1" dirty="0" smtClean="0">
                <a:solidFill>
                  <a:schemeClr val="accent2"/>
                </a:solidFill>
                <a:latin typeface="Doctor Soos Bold" pitchFamily="2" charset="0"/>
              </a:rPr>
              <a:t> FOR A DATE. . . </a:t>
            </a:r>
            <a:endParaRPr lang="en-US" sz="3000" b="1" dirty="0">
              <a:solidFill>
                <a:schemeClr val="accent2"/>
              </a:solidFill>
              <a:latin typeface="Doctor Soos 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46038"/>
          <a:ext cx="9144000" cy="68119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059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PACK A MEAL AND HAVE A PICNIC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GROUP DATE GAME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NIGHT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ICE BLOCKING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BON FIRE UP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THE CANYON COMPLETE WITH S'MORES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9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THE ZOO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THE BOY PUT MAKE UP ON THE GIRL WHILE HE IS BLINDFOLDED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THE CHILDREN’S HOSPITAL AND READ BOOKS TO PATIENTS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MAKE A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TREAT AND DELIVER IT TO FRIENDS…OR EAT IT YOURSELVES!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46038"/>
          <a:ext cx="9144000" cy="681196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059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PRETEND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YOU ARE ENGAGED AND GO TO A JEWELRY STORE RING SHOPPING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A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HIGH SCHOOL EVENT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TAKE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 RIDE ON A TANDEM BIKE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OUT FOR ICE CREAM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0598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WATCH CARTOONS, AND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EAT COLD CEREAL (RELIVE YOUR CHILDHOOD SATURDAY MORNINGS)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CANDLELIGHT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DINNER WITH KIDS MEALS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CANOEING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MAKE BREAKFAST FOR DINNER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-3429000"/>
          <a:ext cx="9144000" cy="10287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29000">
                <a:tc>
                  <a:txBody>
                    <a:bodyPr/>
                    <a:lstStyle/>
                    <a:p>
                      <a:r>
                        <a:rPr lang="en-US" dirty="0" smtClean="0"/>
                        <a:t>MAKE</a:t>
                      </a:r>
                      <a:r>
                        <a:rPr lang="en-US" baseline="0" dirty="0" smtClean="0"/>
                        <a:t> YOUR OWN VIDEOS (MUSIC VIDEOS, FUNNY COMMERCIALS, ETC)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MINIATURE</a:t>
                      </a:r>
                      <a:r>
                        <a:rPr lang="en-US" baseline="0" dirty="0" smtClean="0"/>
                        <a:t> GOLFING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GO TO A MUSEUM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</a:t>
                      </a:r>
                      <a:r>
                        <a:rPr lang="en-US" baseline="0" dirty="0" smtClean="0"/>
                        <a:t> YOUR OWN DANCE HALL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WATCH PEOPLE AT THE AIRPORT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PLAY BOARD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GAMES AT THE MALL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‘MALL WALKING’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TARGET SHOOTING WITH A BB GUN</a:t>
                      </a:r>
                    </a:p>
                    <a:p>
                      <a:pPr algn="ctr"/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HOST A DANCE PARTY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VISIT A TOY STORE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PLAY IN THE LEAVES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READ-A-THON WITH 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YOUR FAVORITE BOOKS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DO RANDO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M ACTS OF SERVICE FOR STRANGERS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PLAY CATCH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NERF GUN WAR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CREATE A SCAVENGER HUNT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MAKE HOMEMADE ICE CREAM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COMPETE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IN A VIDEO GAME COMPETITION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PLAY ON A PLAYGROUND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FISHING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PROGRESSIVE DINNER (EAT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 DIFFERENT COURSE AT EACH DATE GROUP MEMBERS HOME)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BUILD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 SNOWMAN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FLY KITS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VOLUNTEER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AT A HOMELESS SHELTER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RENT A MOVIE AND POP POPCORN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TAKE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 DRIVE IN THE CAR- ONLY MAKE RIGHT TURNS, SEE WHERE YOU END UP.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SLEDDING,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OR TUBING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FOR A WALK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KARAOKE NIGHT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SEE CHRISTMAS LIGHTS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MOVIE MARATHON (WATCH ALL MOVIES IN A SERIES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…COULD LEAD TO MORE THAN ONE 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Doctor Soos Bold" pitchFamily="2" charset="0"/>
                        </a:rPr>
                        <a:t>DATE! </a:t>
                      </a:r>
                      <a:r>
                        <a:rPr lang="en-US" baseline="0" dirty="0" smtClean="0">
                          <a:latin typeface="Doctor Soos Bold" pitchFamily="2" charset="0"/>
                          <a:sym typeface="Wingdings" pitchFamily="2" charset="2"/>
                        </a:rPr>
                        <a:t>)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FIND A MAP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OF YOUR TOWN, CLOSE YOUR EYES AND POINT.  GO TO THE PLACE YOU POINTED TO FOR A MEAL. 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PUT A FEW DATE IDEAS INTO A BAG AND HAVE YOUR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DATE CHOOSE WHAT TO DO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TO A PET STORE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TEACH YOUR DATE A NEW SKILL (BASKETBALL, SEWING, COOKING, SKATEBOARDING, ETC)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HOST A MURDER MYSTERY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DINNER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VISIT A ‘HAUNTED’ HOUSE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FIND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A PLACE TO FEED  THE DUCKS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BARBECUE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JUMP ON THE TRAMPOLINE WITH SPRINKLERS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0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GO CHRISTMAS CAROLING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TAKE PICTURES TOGETHER AT RANDOM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SPOTS IN YOUR TOWN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COMPLETE A PUZZLE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Doctor Soos Bold" pitchFamily="2" charset="0"/>
                        </a:rPr>
                        <a:t>HAVE A DINNER WHERE EACH</a:t>
                      </a:r>
                      <a:r>
                        <a:rPr lang="en-US" baseline="0" dirty="0" smtClean="0">
                          <a:latin typeface="Doctor Soos Bold" pitchFamily="2" charset="0"/>
                        </a:rPr>
                        <a:t> FOOD ITEM IS THE SAME COLOR (EX. ALL FOODS ARE RED)</a:t>
                      </a:r>
                      <a:endParaRPr lang="en-US" dirty="0">
                        <a:latin typeface="Doctor Soos Bold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703</Words>
  <Application>Microsoft Macintosh PowerPoint</Application>
  <PresentationFormat>On-screen Show (4:3)</PresentationFormat>
  <Paragraphs>95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Jess</dc:creator>
  <cp:lastModifiedBy>Julie Wheeler</cp:lastModifiedBy>
  <cp:revision>9</cp:revision>
  <dcterms:created xsi:type="dcterms:W3CDTF">2013-05-10T06:30:53Z</dcterms:created>
  <dcterms:modified xsi:type="dcterms:W3CDTF">2013-05-10T06:32:50Z</dcterms:modified>
</cp:coreProperties>
</file>