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4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67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4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39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235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63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049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25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4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92A3A-F2C6-4F35-916D-DF56F4521325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34002-6BF5-43BD-861F-E588E2223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65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4823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Fiber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34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Fiber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524380" y="5066270"/>
            <a:ext cx="4862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The basic unit from which fabric is made.  They can be natural or manufactured.  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4215154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4823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Calico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30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Calico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66927" y="4608041"/>
            <a:ext cx="625049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Fabrication:</a:t>
            </a:r>
          </a:p>
          <a:p>
            <a:pPr marL="233363"/>
            <a:r>
              <a:rPr lang="en-US" sz="2500" dirty="0" smtClean="0"/>
              <a:t>Woven (Plain Weave)</a:t>
            </a:r>
          </a:p>
          <a:p>
            <a:pPr marL="233363"/>
            <a:r>
              <a:rPr lang="en-US" sz="2500" dirty="0" smtClean="0"/>
              <a:t>Has an all-over print, usually a floral design.</a:t>
            </a:r>
          </a:p>
          <a:p>
            <a:r>
              <a:rPr lang="en-US" sz="2500" b="1" u="sng" dirty="0" smtClean="0"/>
              <a:t>Fiber Content:</a:t>
            </a:r>
          </a:p>
          <a:p>
            <a:pPr marL="233363"/>
            <a:r>
              <a:rPr lang="en-US" sz="2500" dirty="0" smtClean="0"/>
              <a:t>Usually Cotton or Cotton/Polyester Blend</a:t>
            </a:r>
          </a:p>
          <a:p>
            <a:r>
              <a:rPr lang="en-US" sz="2500" b="1" u="sng" dirty="0" smtClean="0"/>
              <a:t>Intended Use</a:t>
            </a:r>
            <a:r>
              <a:rPr lang="en-US" sz="2500" b="1" dirty="0" smtClean="0"/>
              <a:t>: </a:t>
            </a:r>
          </a:p>
          <a:p>
            <a:pPr marL="233363"/>
            <a:r>
              <a:rPr lang="en-US" sz="2500" dirty="0" smtClean="0"/>
              <a:t>Dresses, Aprons, Quilts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829686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4823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Satin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29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Satin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66927" y="4608041"/>
            <a:ext cx="625049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Fabrication:</a:t>
            </a:r>
          </a:p>
          <a:p>
            <a:pPr marL="233363"/>
            <a:r>
              <a:rPr lang="en-US" sz="2500" dirty="0" smtClean="0"/>
              <a:t>Woven (Satin Weave)</a:t>
            </a:r>
          </a:p>
          <a:p>
            <a:pPr marL="233363"/>
            <a:r>
              <a:rPr lang="en-US" sz="2500" dirty="0" smtClean="0"/>
              <a:t>Smooth, Lustrous and Shiny Surface</a:t>
            </a:r>
          </a:p>
          <a:p>
            <a:r>
              <a:rPr lang="en-US" sz="2500" b="1" u="sng" dirty="0" smtClean="0"/>
              <a:t>Fiber Content:</a:t>
            </a:r>
          </a:p>
          <a:p>
            <a:pPr marL="233363"/>
            <a:r>
              <a:rPr lang="en-US" sz="2500" dirty="0" smtClean="0"/>
              <a:t>Usually Silk, Polyester, Acetate and/or Rayon</a:t>
            </a:r>
          </a:p>
          <a:p>
            <a:r>
              <a:rPr lang="en-US" sz="2500" b="1" u="sng" dirty="0" smtClean="0"/>
              <a:t>Intended Use</a:t>
            </a:r>
            <a:r>
              <a:rPr lang="en-US" sz="2500" b="1" dirty="0" smtClean="0"/>
              <a:t>: </a:t>
            </a:r>
          </a:p>
          <a:p>
            <a:pPr marL="233363"/>
            <a:r>
              <a:rPr lang="en-US" sz="2500" dirty="0" smtClean="0"/>
              <a:t>Blouses, Skirts, Dresses, Bedding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599476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4823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Rib Knit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28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Rib Knit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66927" y="4608041"/>
            <a:ext cx="625049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Fabrication:</a:t>
            </a:r>
          </a:p>
          <a:p>
            <a:pPr marL="233363"/>
            <a:r>
              <a:rPr lang="en-US" sz="2500" dirty="0" smtClean="0"/>
              <a:t>Double Knit</a:t>
            </a:r>
          </a:p>
          <a:p>
            <a:pPr marL="233363"/>
            <a:r>
              <a:rPr lang="en-US" sz="2500" dirty="0" smtClean="0"/>
              <a:t>Great Stretch</a:t>
            </a:r>
          </a:p>
          <a:p>
            <a:r>
              <a:rPr lang="en-US" sz="2500" b="1" u="sng" dirty="0" smtClean="0"/>
              <a:t>Fiber Content:</a:t>
            </a:r>
          </a:p>
          <a:p>
            <a:pPr marL="233363"/>
            <a:r>
              <a:rPr lang="en-US" sz="2500" dirty="0" smtClean="0"/>
              <a:t>Usually Cotton or Cotton/Polyester Blend</a:t>
            </a:r>
          </a:p>
          <a:p>
            <a:r>
              <a:rPr lang="en-US" sz="2500" b="1" u="sng" dirty="0" smtClean="0"/>
              <a:t>Intended Use</a:t>
            </a:r>
            <a:r>
              <a:rPr lang="en-US" sz="2500" b="1" dirty="0" smtClean="0"/>
              <a:t>: </a:t>
            </a:r>
          </a:p>
          <a:p>
            <a:pPr marL="233363"/>
            <a:r>
              <a:rPr lang="en-US" sz="2500" dirty="0" smtClean="0"/>
              <a:t>Ribbing around Collars, Cuffs and Waistbands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401685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4823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Single Knit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27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Single Knit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66927" y="4608041"/>
            <a:ext cx="625049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Fabrication:</a:t>
            </a:r>
          </a:p>
          <a:p>
            <a:pPr marL="233363"/>
            <a:r>
              <a:rPr lang="en-US" sz="2500" dirty="0" smtClean="0"/>
              <a:t>Knit</a:t>
            </a:r>
          </a:p>
          <a:p>
            <a:pPr marL="233363"/>
            <a:r>
              <a:rPr lang="en-US" sz="2500" dirty="0" smtClean="0"/>
              <a:t>Can be </a:t>
            </a:r>
            <a:r>
              <a:rPr lang="en-US" sz="2500" dirty="0"/>
              <a:t>M</a:t>
            </a:r>
            <a:r>
              <a:rPr lang="en-US" sz="2500" dirty="0" smtClean="0"/>
              <a:t>ade Lightweight to Heavyweight </a:t>
            </a:r>
          </a:p>
          <a:p>
            <a:r>
              <a:rPr lang="en-US" sz="2500" b="1" u="sng" dirty="0" smtClean="0"/>
              <a:t>Fiber Content:</a:t>
            </a:r>
          </a:p>
          <a:p>
            <a:pPr marL="233363"/>
            <a:r>
              <a:rPr lang="en-US" sz="2500" dirty="0" smtClean="0"/>
              <a:t>Usually Cotton, Wool, Silk, Nylon or Fiber Blends</a:t>
            </a:r>
          </a:p>
          <a:p>
            <a:r>
              <a:rPr lang="en-US" sz="2500" b="1" u="sng" dirty="0" smtClean="0"/>
              <a:t>Intended Use</a:t>
            </a:r>
            <a:r>
              <a:rPr lang="en-US" sz="2500" b="1" dirty="0" smtClean="0"/>
              <a:t>: </a:t>
            </a:r>
          </a:p>
          <a:p>
            <a:pPr marL="233363"/>
            <a:r>
              <a:rPr lang="en-US" sz="2500" dirty="0" smtClean="0"/>
              <a:t>T-Shirts, Skirts, Sleepwear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251915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4848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Polar Fleece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26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Polar Fleece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66927" y="4608041"/>
            <a:ext cx="625049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Fabrication:</a:t>
            </a:r>
          </a:p>
          <a:p>
            <a:pPr marL="233363"/>
            <a:r>
              <a:rPr lang="en-US" sz="2500" dirty="0" smtClean="0"/>
              <a:t>Knit</a:t>
            </a:r>
          </a:p>
          <a:p>
            <a:pPr marL="233363"/>
            <a:r>
              <a:rPr lang="en-US" sz="2500" dirty="0" smtClean="0"/>
              <a:t>Soft, Napped and Insulating </a:t>
            </a:r>
          </a:p>
          <a:p>
            <a:r>
              <a:rPr lang="en-US" sz="2500" b="1" u="sng" dirty="0" smtClean="0"/>
              <a:t>Fiber Content:</a:t>
            </a:r>
          </a:p>
          <a:p>
            <a:pPr marL="233363"/>
            <a:r>
              <a:rPr lang="en-US" sz="2500" dirty="0" smtClean="0"/>
              <a:t>Usually Polyester </a:t>
            </a:r>
          </a:p>
          <a:p>
            <a:r>
              <a:rPr lang="en-US" sz="2500" b="1" u="sng" dirty="0" smtClean="0"/>
              <a:t>Intended Use</a:t>
            </a:r>
            <a:r>
              <a:rPr lang="en-US" sz="2500" b="1" dirty="0" smtClean="0"/>
              <a:t>: </a:t>
            </a:r>
          </a:p>
          <a:p>
            <a:pPr marL="233363"/>
            <a:r>
              <a:rPr lang="en-US" sz="2500" dirty="0" smtClean="0"/>
              <a:t>Blankets, Hats, Mittens, Jackets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747766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63537" y="3912517"/>
            <a:ext cx="578038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Sweatshirt Fleece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25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Sweatshirt Fleece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66927" y="4608041"/>
            <a:ext cx="625049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Fabrication:</a:t>
            </a:r>
          </a:p>
          <a:p>
            <a:pPr marL="233363"/>
            <a:r>
              <a:rPr lang="en-US" sz="2500" dirty="0" smtClean="0"/>
              <a:t>Knit (Plain Knit)</a:t>
            </a:r>
          </a:p>
          <a:p>
            <a:pPr marL="233363"/>
            <a:r>
              <a:rPr lang="en-US" sz="2500" dirty="0" smtClean="0"/>
              <a:t>Stretchy and Soft</a:t>
            </a:r>
          </a:p>
          <a:p>
            <a:r>
              <a:rPr lang="en-US" sz="2500" b="1" u="sng" dirty="0" smtClean="0"/>
              <a:t>Fiber Content:</a:t>
            </a:r>
          </a:p>
          <a:p>
            <a:pPr marL="233363"/>
            <a:r>
              <a:rPr lang="en-US" sz="2500" dirty="0" smtClean="0"/>
              <a:t>Usually Polyester </a:t>
            </a:r>
          </a:p>
          <a:p>
            <a:r>
              <a:rPr lang="en-US" sz="2500" b="1" u="sng" dirty="0" smtClean="0"/>
              <a:t>Intended Use</a:t>
            </a:r>
            <a:r>
              <a:rPr lang="en-US" sz="2500" b="1" dirty="0" smtClean="0"/>
              <a:t>: </a:t>
            </a:r>
          </a:p>
          <a:p>
            <a:pPr marL="233363"/>
            <a:r>
              <a:rPr lang="en-US" sz="2500" dirty="0" smtClean="0"/>
              <a:t>Sweatpants, Sweatshirts, Jackets, Blankets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492732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95713" y="3912517"/>
            <a:ext cx="446697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Felt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24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Felt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66927" y="4608041"/>
            <a:ext cx="6250497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Fabrication:</a:t>
            </a:r>
          </a:p>
          <a:p>
            <a:pPr marL="233363"/>
            <a:r>
              <a:rPr lang="en-US" sz="2500" dirty="0" smtClean="0"/>
              <a:t>Non-Woven/Felted</a:t>
            </a:r>
          </a:p>
          <a:p>
            <a:r>
              <a:rPr lang="en-US" sz="2500" b="1" u="sng" dirty="0" smtClean="0"/>
              <a:t>Fiber Content:</a:t>
            </a:r>
          </a:p>
          <a:p>
            <a:pPr marL="233363"/>
            <a:r>
              <a:rPr lang="en-US" sz="2500" dirty="0" smtClean="0"/>
              <a:t>Usually Wool, Cotton, Polyester, Rayon or Fiber Blends</a:t>
            </a:r>
          </a:p>
          <a:p>
            <a:r>
              <a:rPr lang="en-US" sz="2500" b="1" u="sng" dirty="0" smtClean="0"/>
              <a:t>Intended Use</a:t>
            </a:r>
            <a:r>
              <a:rPr lang="en-US" sz="2500" b="1" dirty="0" smtClean="0"/>
              <a:t>: </a:t>
            </a:r>
          </a:p>
          <a:p>
            <a:pPr marL="233363"/>
            <a:r>
              <a:rPr lang="en-US" sz="2500" dirty="0" smtClean="0"/>
              <a:t>Felt for Crafting, Clothing, Footwear, Rugs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8388320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795713" y="3912517"/>
            <a:ext cx="446697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Interfacing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23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Interfacing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66927" y="4325415"/>
            <a:ext cx="6400128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Fabrication:</a:t>
            </a:r>
          </a:p>
          <a:p>
            <a:pPr marL="233363"/>
            <a:r>
              <a:rPr lang="en-US" sz="2500" dirty="0" smtClean="0"/>
              <a:t>Non-Woven/Felted (Some are Fusible)</a:t>
            </a:r>
          </a:p>
          <a:p>
            <a:pPr marL="233363"/>
            <a:r>
              <a:rPr lang="en-US" sz="2500" dirty="0" smtClean="0"/>
              <a:t>Used to strengthen and Stabilize other Fabrics</a:t>
            </a:r>
          </a:p>
          <a:p>
            <a:r>
              <a:rPr lang="en-US" sz="2500" b="1" u="sng" dirty="0" smtClean="0"/>
              <a:t>Fiber Content:</a:t>
            </a:r>
          </a:p>
          <a:p>
            <a:pPr marL="233363"/>
            <a:r>
              <a:rPr lang="en-US" sz="2500" dirty="0" smtClean="0"/>
              <a:t>Usually Wool, Cotton, Polyester, Rayon or Fiber Blends</a:t>
            </a:r>
          </a:p>
          <a:p>
            <a:r>
              <a:rPr lang="en-US" sz="2500" b="1" u="sng" dirty="0" smtClean="0"/>
              <a:t>Intended Use</a:t>
            </a:r>
            <a:r>
              <a:rPr lang="en-US" sz="2500" b="1" dirty="0" smtClean="0"/>
              <a:t>: </a:t>
            </a:r>
          </a:p>
          <a:p>
            <a:pPr marL="233363"/>
            <a:r>
              <a:rPr lang="en-US" sz="2500" dirty="0" smtClean="0"/>
              <a:t>Interfacing (Shirt Collars, Buttonholes, Prevents Stretching in Knit Fabrics) 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2458499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4823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Yarn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33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Yarn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524380" y="5066270"/>
            <a:ext cx="4862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A continuous length of interlocking fibers that have been twisted together.  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466667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4823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Fabric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32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Fabric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524380" y="5066270"/>
            <a:ext cx="4862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The textile produced by weaving or knitting yarns together. 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2969382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65852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Woven Fabric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31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Woven Fabric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524380" y="5066270"/>
            <a:ext cx="4862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Created by the interlocking of warp and weft yarns at right angles.  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214329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4823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Knit Fabric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31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Knit Fabric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524380" y="5066270"/>
            <a:ext cx="50783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Created by the continuous interlocking or looping of yarn.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448558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6255" y="3912517"/>
            <a:ext cx="716557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u="sng" dirty="0" smtClean="0"/>
              <a:t>Non-Woven/Felted  Fabric</a:t>
            </a:r>
            <a:endParaRPr lang="en-US" sz="45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31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Non-Woven/Felted Fabric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524380" y="5066270"/>
            <a:ext cx="50783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/>
              <a:t>Created by interlocking and shrinking a mass of fibers together with heat, moisture and pressure. 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919044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4823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Denim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33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Denim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66927" y="4707791"/>
            <a:ext cx="625049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Fabrication:</a:t>
            </a:r>
          </a:p>
          <a:p>
            <a:pPr marL="233363"/>
            <a:r>
              <a:rPr lang="en-US" sz="2500" dirty="0" smtClean="0"/>
              <a:t>Woven (Twill Weave)</a:t>
            </a:r>
          </a:p>
          <a:p>
            <a:r>
              <a:rPr lang="en-US" sz="2500" b="1" u="sng" dirty="0" smtClean="0"/>
              <a:t>Fiber Content:</a:t>
            </a:r>
          </a:p>
          <a:p>
            <a:pPr marL="233363"/>
            <a:r>
              <a:rPr lang="en-US" sz="2500" dirty="0" smtClean="0"/>
              <a:t>Usually Cotton</a:t>
            </a:r>
          </a:p>
          <a:p>
            <a:r>
              <a:rPr lang="en-US" sz="2500" b="1" u="sng" dirty="0" smtClean="0"/>
              <a:t>Intended Use</a:t>
            </a:r>
            <a:r>
              <a:rPr lang="en-US" sz="2500" b="1" dirty="0" smtClean="0"/>
              <a:t>: </a:t>
            </a:r>
          </a:p>
          <a:p>
            <a:pPr marL="233363"/>
            <a:r>
              <a:rPr lang="en-US" sz="2500" dirty="0" smtClean="0"/>
              <a:t>Pants, Jackets, Skirts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570371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4823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Flannel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32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Flannel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66927" y="4608041"/>
            <a:ext cx="625049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Fabrication:</a:t>
            </a:r>
          </a:p>
          <a:p>
            <a:pPr marL="233363"/>
            <a:r>
              <a:rPr lang="en-US" sz="2500" dirty="0" smtClean="0"/>
              <a:t>Woven</a:t>
            </a:r>
          </a:p>
          <a:p>
            <a:pPr marL="233363"/>
            <a:r>
              <a:rPr lang="en-US" sz="2500" dirty="0" smtClean="0"/>
              <a:t>Has been brushed on one or both sides to create a nap for a soft texture. </a:t>
            </a:r>
          </a:p>
          <a:p>
            <a:r>
              <a:rPr lang="en-US" sz="2500" b="1" u="sng" dirty="0" smtClean="0"/>
              <a:t>Fiber Content:</a:t>
            </a:r>
          </a:p>
          <a:p>
            <a:pPr marL="233363"/>
            <a:r>
              <a:rPr lang="en-US" sz="2500" dirty="0" smtClean="0"/>
              <a:t>Usually Cotton</a:t>
            </a:r>
          </a:p>
          <a:p>
            <a:r>
              <a:rPr lang="en-US" sz="2500" b="1" u="sng" dirty="0" smtClean="0"/>
              <a:t>Intended Use</a:t>
            </a:r>
            <a:r>
              <a:rPr lang="en-US" sz="2500" b="1" dirty="0" smtClean="0"/>
              <a:t>: </a:t>
            </a:r>
          </a:p>
          <a:p>
            <a:pPr marL="233363"/>
            <a:r>
              <a:rPr lang="en-US" sz="2500" dirty="0" smtClean="0"/>
              <a:t>Shirts, Sleepwear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22842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848233" y="3912517"/>
            <a:ext cx="43619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u="sng" dirty="0" smtClean="0"/>
              <a:t>Canvas</a:t>
            </a:r>
            <a:endParaRPr lang="en-US" sz="50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6567055" y="4289031"/>
            <a:ext cx="3200400" cy="32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/>
              <a:t>Canvas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66927" y="4608041"/>
            <a:ext cx="625049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u="sng" dirty="0" smtClean="0"/>
              <a:t>Fabrication:</a:t>
            </a:r>
          </a:p>
          <a:p>
            <a:pPr marL="233363"/>
            <a:r>
              <a:rPr lang="en-US" sz="2500" dirty="0" smtClean="0"/>
              <a:t>Woven (Plain Weave)</a:t>
            </a:r>
          </a:p>
          <a:p>
            <a:pPr marL="233363"/>
            <a:r>
              <a:rPr lang="en-US" sz="2500" dirty="0" smtClean="0"/>
              <a:t>Extremely Durable</a:t>
            </a:r>
          </a:p>
          <a:p>
            <a:r>
              <a:rPr lang="en-US" sz="2500" b="1" u="sng" dirty="0" smtClean="0"/>
              <a:t>Fiber Content:</a:t>
            </a:r>
          </a:p>
          <a:p>
            <a:pPr marL="233363"/>
            <a:r>
              <a:rPr lang="en-US" sz="2500" dirty="0" smtClean="0"/>
              <a:t>Usually Cotton</a:t>
            </a:r>
          </a:p>
          <a:p>
            <a:r>
              <a:rPr lang="en-US" sz="2500" b="1" u="sng" dirty="0" smtClean="0"/>
              <a:t>Intended Use</a:t>
            </a:r>
            <a:r>
              <a:rPr lang="en-US" sz="2500" b="1" dirty="0" smtClean="0"/>
              <a:t>: </a:t>
            </a:r>
          </a:p>
          <a:p>
            <a:pPr marL="233363"/>
            <a:r>
              <a:rPr lang="en-US" sz="2500" dirty="0" smtClean="0"/>
              <a:t>Bags, Pillow Shams, Slipcovers, Home Décor Items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00440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448</Words>
  <Application>Microsoft Office PowerPoint</Application>
  <PresentationFormat>Custom</PresentationFormat>
  <Paragraphs>115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Schiers</dc:creator>
  <cp:lastModifiedBy>Laura Schiers</cp:lastModifiedBy>
  <cp:revision>21</cp:revision>
  <dcterms:created xsi:type="dcterms:W3CDTF">2016-07-07T23:26:12Z</dcterms:created>
  <dcterms:modified xsi:type="dcterms:W3CDTF">2016-09-23T18:48:14Z</dcterms:modified>
</cp:coreProperties>
</file>