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83A072-FC52-4917-BD1C-2BE53B19C49E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C1B7CC-1FB5-420D-B78A-8AA90EB9FF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3A072-FC52-4917-BD1C-2BE53B19C49E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1B7CC-1FB5-420D-B78A-8AA90EB9FF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3A072-FC52-4917-BD1C-2BE53B19C49E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1B7CC-1FB5-420D-B78A-8AA90EB9FF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3A072-FC52-4917-BD1C-2BE53B19C49E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1B7CC-1FB5-420D-B78A-8AA90EB9FF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3A072-FC52-4917-BD1C-2BE53B19C49E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1B7CC-1FB5-420D-B78A-8AA90EB9FF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3A072-FC52-4917-BD1C-2BE53B19C49E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1B7CC-1FB5-420D-B78A-8AA90EB9FF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3A072-FC52-4917-BD1C-2BE53B19C49E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1B7CC-1FB5-420D-B78A-8AA90EB9FFE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3A072-FC52-4917-BD1C-2BE53B19C49E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1B7CC-1FB5-420D-B78A-8AA90EB9FFE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3A072-FC52-4917-BD1C-2BE53B19C49E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1B7CC-1FB5-420D-B78A-8AA90EB9FF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983A072-FC52-4917-BD1C-2BE53B19C49E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1B7CC-1FB5-420D-B78A-8AA90EB9FFE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83A072-FC52-4917-BD1C-2BE53B19C49E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C1B7CC-1FB5-420D-B78A-8AA90EB9FFE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983A072-FC52-4917-BD1C-2BE53B19C49E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FC1B7CC-1FB5-420D-B78A-8AA90EB9FF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Career Pathways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Degree options at USU and BYU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Dietetics</a:t>
            </a:r>
          </a:p>
          <a:p>
            <a:r>
              <a:rPr lang="en-US" dirty="0" smtClean="0"/>
              <a:t>Nutrition Sciences</a:t>
            </a:r>
          </a:p>
          <a:p>
            <a:r>
              <a:rPr lang="en-US" dirty="0" smtClean="0"/>
              <a:t>Food Sciences</a:t>
            </a:r>
          </a:p>
          <a:p>
            <a:r>
              <a:rPr lang="en-US" dirty="0" smtClean="0"/>
              <a:t>Family and Consumer Sciences Education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Career Pathways for Your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6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838200"/>
            <a:ext cx="9286874" cy="1202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2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609600"/>
            <a:ext cx="8982075" cy="1162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330200"/>
            <a:ext cx="8642587" cy="11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2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Career advancement for FACS Teachers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199704"/>
          </a:xfrm>
        </p:spPr>
        <p:txBody>
          <a:bodyPr>
            <a:normAutofit/>
          </a:bodyPr>
          <a:lstStyle/>
          <a:p>
            <a:r>
              <a:rPr lang="en-US" sz="4000" dirty="0"/>
              <a:t>Master’s Degree Options </a:t>
            </a:r>
          </a:p>
        </p:txBody>
      </p:sp>
    </p:spTree>
    <p:extLst>
      <p:ext uri="{BB962C8B-B14F-4D97-AF65-F5344CB8AC3E}">
        <p14:creationId xmlns:p14="http://schemas.microsoft.com/office/powerpoint/2010/main" val="133236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Family and Consumer Sciences Education </a:t>
            </a:r>
            <a:r>
              <a:rPr lang="en-US" sz="2400" dirty="0" smtClean="0"/>
              <a:t>(specialization in Agricultural Systems Technology)</a:t>
            </a:r>
          </a:p>
          <a:p>
            <a:r>
              <a:rPr lang="en-US" dirty="0" smtClean="0"/>
              <a:t>Secondary Education</a:t>
            </a:r>
          </a:p>
          <a:p>
            <a:r>
              <a:rPr lang="en-US" dirty="0" smtClean="0"/>
              <a:t>Instructional Leadership</a:t>
            </a:r>
          </a:p>
          <a:p>
            <a:r>
              <a:rPr lang="en-US" dirty="0" smtClean="0"/>
              <a:t>Instructional Technology</a:t>
            </a:r>
          </a:p>
          <a:p>
            <a:endParaRPr lang="en-US" dirty="0" smtClean="0"/>
          </a:p>
          <a:p>
            <a:r>
              <a:rPr lang="en-US" dirty="0" smtClean="0"/>
              <a:t>Details at: distance.usu.edu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USU Master’s Degrees</a:t>
            </a:r>
            <a:br>
              <a:rPr lang="en-US" dirty="0" smtClean="0"/>
            </a:br>
            <a:r>
              <a:rPr lang="en-US" sz="3600" dirty="0" smtClean="0"/>
              <a:t>Available Statewide via Distance Technology</a:t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224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</TotalTime>
  <Words>56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Career Pathways</vt:lpstr>
      <vt:lpstr>Career Pathways for Your Students</vt:lpstr>
      <vt:lpstr>PowerPoint Presentation</vt:lpstr>
      <vt:lpstr>PowerPoint Presentation</vt:lpstr>
      <vt:lpstr>PowerPoint Presentation</vt:lpstr>
      <vt:lpstr>Career advancement for FACS Teachers</vt:lpstr>
      <vt:lpstr>USU Master’s Degrees Available Statewide via Distance Technology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</dc:creator>
  <cp:lastModifiedBy>Martha</cp:lastModifiedBy>
  <cp:revision>4</cp:revision>
  <dcterms:created xsi:type="dcterms:W3CDTF">2013-06-11T00:25:05Z</dcterms:created>
  <dcterms:modified xsi:type="dcterms:W3CDTF">2013-07-01T20:03:54Z</dcterms:modified>
</cp:coreProperties>
</file>