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89" r:id="rId4"/>
    <p:sldId id="290" r:id="rId5"/>
    <p:sldId id="287" r:id="rId6"/>
    <p:sldId id="291" r:id="rId7"/>
    <p:sldId id="288" r:id="rId8"/>
    <p:sldId id="280" r:id="rId9"/>
    <p:sldId id="302" r:id="rId10"/>
    <p:sldId id="301" r:id="rId11"/>
    <p:sldId id="258" r:id="rId12"/>
    <p:sldId id="259" r:id="rId13"/>
    <p:sldId id="299" r:id="rId14"/>
    <p:sldId id="298" r:id="rId15"/>
    <p:sldId id="262" r:id="rId16"/>
    <p:sldId id="263" r:id="rId17"/>
    <p:sldId id="292" r:id="rId18"/>
    <p:sldId id="303" r:id="rId19"/>
    <p:sldId id="304" r:id="rId20"/>
    <p:sldId id="305" r:id="rId21"/>
    <p:sldId id="306" r:id="rId22"/>
    <p:sldId id="317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295" r:id="rId32"/>
    <p:sldId id="315" r:id="rId33"/>
    <p:sldId id="31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4" d="100"/>
          <a:sy n="24" d="100"/>
        </p:scale>
        <p:origin x="-57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7FFF9-FA6C-434F-AD88-D97A50BA72D8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704C6-6EE3-44A4-B686-C903126E6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25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FC12-D861-4516-B836-F28D93926A4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FC12-D861-4516-B836-F28D93926A4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FC12-D861-4516-B836-F28D93926A4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FC12-D861-4516-B836-F28D93926A4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FC12-D861-4516-B836-F28D93926A4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FC12-D861-4516-B836-F28D93926A4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FC12-D861-4516-B836-F28D93926A4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FC12-D861-4516-B836-F28D93926A4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FC12-D861-4516-B836-F28D93926A4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FC12-D861-4516-B836-F28D93926A4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FC12-D861-4516-B836-F28D93926A4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FC12-D861-4516-B836-F28D93926A4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FC12-D861-4516-B836-F28D93926A4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FC12-D861-4516-B836-F28D93926A4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CA59-6F6E-4D17-BE70-6C2340115837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C8DE-197C-4B5B-8097-B5E83644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CA59-6F6E-4D17-BE70-6C2340115837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C8DE-197C-4B5B-8097-B5E83644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9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CA59-6F6E-4D17-BE70-6C2340115837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C8DE-197C-4B5B-8097-B5E83644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2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CA59-6F6E-4D17-BE70-6C2340115837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C8DE-197C-4B5B-8097-B5E83644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5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CA59-6F6E-4D17-BE70-6C2340115837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C8DE-197C-4B5B-8097-B5E83644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0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CA59-6F6E-4D17-BE70-6C2340115837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C8DE-197C-4B5B-8097-B5E83644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1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CA59-6F6E-4D17-BE70-6C2340115837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C8DE-197C-4B5B-8097-B5E83644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7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CA59-6F6E-4D17-BE70-6C2340115837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C8DE-197C-4B5B-8097-B5E83644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CA59-6F6E-4D17-BE70-6C2340115837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C8DE-197C-4B5B-8097-B5E83644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9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CA59-6F6E-4D17-BE70-6C2340115837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C8DE-197C-4B5B-8097-B5E83644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6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CA59-6F6E-4D17-BE70-6C2340115837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C8DE-197C-4B5B-8097-B5E83644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6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2CA59-6F6E-4D17-BE70-6C2340115837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7C8DE-197C-4B5B-8097-B5E83644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7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pertracker.usda.gov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pertracker.usda.gov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pertracker.usda.gov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pertracker.usda.gov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pertracker.usda.gov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Marlene Israelsen, MS, RD</a:t>
            </a:r>
          </a:p>
          <a:p>
            <a:endParaRPr lang="en-US" sz="2000" dirty="0" smtClean="0"/>
          </a:p>
          <a:p>
            <a:r>
              <a:rPr lang="en-US" sz="2000" dirty="0" smtClean="0"/>
              <a:t>Utah State University</a:t>
            </a:r>
          </a:p>
          <a:p>
            <a:r>
              <a:rPr lang="en-US" sz="2000" dirty="0" smtClean="0"/>
              <a:t>FACS Nutrition Conference, June 2013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9" t="12658" r="12460" b="50377"/>
          <a:stretch/>
        </p:blipFill>
        <p:spPr bwMode="auto">
          <a:xfrm>
            <a:off x="0" y="958790"/>
            <a:ext cx="9133899" cy="285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2932" y="3806298"/>
            <a:ext cx="914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949912"/>
            <a:ext cx="914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54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0" t="15390" r="13707" b="4207"/>
          <a:stretch/>
        </p:blipFill>
        <p:spPr bwMode="auto">
          <a:xfrm>
            <a:off x="447583" y="832128"/>
            <a:ext cx="8010617" cy="5797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210844"/>
            <a:ext cx="83820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/>
              <a:t>MY PLAN</a:t>
            </a:r>
            <a:endParaRPr lang="en-US" sz="3000" b="1" dirty="0"/>
          </a:p>
        </p:txBody>
      </p:sp>
      <p:sp>
        <p:nvSpPr>
          <p:cNvPr id="4" name="Oval 3"/>
          <p:cNvSpPr/>
          <p:nvPr/>
        </p:nvSpPr>
        <p:spPr>
          <a:xfrm>
            <a:off x="1295400" y="2743200"/>
            <a:ext cx="2133600" cy="304800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2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9" t="10212" r="8980" b="3919"/>
          <a:stretch/>
        </p:blipFill>
        <p:spPr bwMode="auto">
          <a:xfrm>
            <a:off x="386360" y="838200"/>
            <a:ext cx="845284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>
            <a:noAutofit/>
          </a:bodyPr>
          <a:lstStyle/>
          <a:p>
            <a:r>
              <a:rPr lang="en-US" sz="3000" dirty="0" smtClean="0">
                <a:hlinkClick r:id="rId3"/>
              </a:rPr>
              <a:t>www.supertracker.usda.gov</a:t>
            </a:r>
            <a:r>
              <a:rPr lang="en-US" sz="3000" dirty="0" smtClean="0"/>
              <a:t> OR</a:t>
            </a:r>
            <a:r>
              <a:rPr lang="en-US" sz="3000" dirty="0"/>
              <a:t> </a:t>
            </a:r>
            <a:r>
              <a:rPr lang="en-US" sz="3000" dirty="0" smtClean="0">
                <a:hlinkClick r:id="rId3"/>
              </a:rPr>
              <a:t>choosemyplate.gov</a:t>
            </a:r>
            <a:endParaRPr lang="en-US" sz="3000" dirty="0"/>
          </a:p>
        </p:txBody>
      </p:sp>
      <p:sp>
        <p:nvSpPr>
          <p:cNvPr id="4" name="Oval 3"/>
          <p:cNvSpPr/>
          <p:nvPr/>
        </p:nvSpPr>
        <p:spPr>
          <a:xfrm>
            <a:off x="1582444" y="3505200"/>
            <a:ext cx="1600200" cy="1532878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3810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/>
              <a:t>FOOD-A-PEDIA</a:t>
            </a:r>
            <a:endParaRPr lang="en-US" sz="3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9" t="21719" r="14886" b="5358"/>
          <a:stretch/>
        </p:blipFill>
        <p:spPr bwMode="auto">
          <a:xfrm>
            <a:off x="448321" y="762000"/>
            <a:ext cx="8273787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048000" y="1981200"/>
            <a:ext cx="2142478" cy="295922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3810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/>
              <a:t>FOOD-A-PEDIA</a:t>
            </a:r>
            <a:endParaRPr lang="en-US" sz="3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5" t="21575" r="15846" b="5790"/>
          <a:stretch/>
        </p:blipFill>
        <p:spPr bwMode="auto">
          <a:xfrm>
            <a:off x="448322" y="745724"/>
            <a:ext cx="8253718" cy="5731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40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3810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/>
              <a:t>FOOD-A-PEDIA</a:t>
            </a:r>
            <a:endParaRPr lang="en-US" sz="3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8" t="21575" r="14832" b="3775"/>
          <a:stretch/>
        </p:blipFill>
        <p:spPr bwMode="auto">
          <a:xfrm>
            <a:off x="457200" y="745724"/>
            <a:ext cx="8285063" cy="5731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142531" y="3276600"/>
            <a:ext cx="914400" cy="419100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2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3810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/>
              <a:t>FOOD-A-PEDIA</a:t>
            </a:r>
            <a:endParaRPr lang="en-US" sz="3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t="26033" r="17727" b="5626"/>
          <a:stretch/>
        </p:blipFill>
        <p:spPr bwMode="auto">
          <a:xfrm>
            <a:off x="434267" y="762000"/>
            <a:ext cx="8082012" cy="5700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800600" y="2286000"/>
            <a:ext cx="1295400" cy="457200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2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3810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/>
              <a:t>FOOD-A-PEDIA</a:t>
            </a:r>
            <a:endParaRPr lang="en-US" sz="3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4" t="11506" r="13754" b="14874"/>
          <a:stretch/>
        </p:blipFill>
        <p:spPr bwMode="auto">
          <a:xfrm>
            <a:off x="457198" y="838200"/>
            <a:ext cx="8229601" cy="5593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886200" y="2362200"/>
            <a:ext cx="1981200" cy="2286000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8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9" t="10212" r="8980" b="3919"/>
          <a:stretch/>
        </p:blipFill>
        <p:spPr bwMode="auto">
          <a:xfrm>
            <a:off x="386360" y="838200"/>
            <a:ext cx="845284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>
            <a:noAutofit/>
          </a:bodyPr>
          <a:lstStyle/>
          <a:p>
            <a:r>
              <a:rPr lang="en-US" sz="3000" dirty="0" smtClean="0">
                <a:hlinkClick r:id="rId3"/>
              </a:rPr>
              <a:t>www.supertracker.usda.gov</a:t>
            </a:r>
            <a:r>
              <a:rPr lang="en-US" sz="3000" dirty="0" smtClean="0"/>
              <a:t> OR</a:t>
            </a:r>
            <a:r>
              <a:rPr lang="en-US" sz="3000" dirty="0"/>
              <a:t> </a:t>
            </a:r>
            <a:r>
              <a:rPr lang="en-US" sz="3000" dirty="0" smtClean="0">
                <a:hlinkClick r:id="rId3"/>
              </a:rPr>
              <a:t>choosemyplate.gov</a:t>
            </a:r>
            <a:endParaRPr lang="en-US" sz="3000" dirty="0"/>
          </a:p>
        </p:txBody>
      </p:sp>
      <p:sp>
        <p:nvSpPr>
          <p:cNvPr id="4" name="Oval 3"/>
          <p:cNvSpPr/>
          <p:nvPr/>
        </p:nvSpPr>
        <p:spPr>
          <a:xfrm>
            <a:off x="3065756" y="3505200"/>
            <a:ext cx="1600200" cy="1532878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0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5873" t="25293" r="16667" b="5270"/>
          <a:stretch/>
        </p:blipFill>
        <p:spPr bwMode="auto">
          <a:xfrm>
            <a:off x="438188" y="914400"/>
            <a:ext cx="8096212" cy="5208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210844"/>
            <a:ext cx="83820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/>
              <a:t>FOOD TRACKER</a:t>
            </a:r>
            <a:endParaRPr lang="en-US" sz="3000" b="1" dirty="0"/>
          </a:p>
        </p:txBody>
      </p:sp>
      <p:sp>
        <p:nvSpPr>
          <p:cNvPr id="4" name="Oval 3"/>
          <p:cNvSpPr/>
          <p:nvPr/>
        </p:nvSpPr>
        <p:spPr>
          <a:xfrm>
            <a:off x="3048000" y="2819400"/>
            <a:ext cx="1295400" cy="457200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3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l="15079" t="8889" r="17460" b="5778"/>
          <a:stretch>
            <a:fillRect/>
          </a:stretch>
        </p:blipFill>
        <p:spPr bwMode="auto">
          <a:xfrm>
            <a:off x="533400" y="228600"/>
            <a:ext cx="8096332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3200400" y="3352800"/>
            <a:ext cx="1981200" cy="838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6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9" t="10212" r="8980" b="3919"/>
          <a:stretch/>
        </p:blipFill>
        <p:spPr bwMode="auto">
          <a:xfrm>
            <a:off x="386360" y="838200"/>
            <a:ext cx="845284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>
            <a:noAutofit/>
          </a:bodyPr>
          <a:lstStyle/>
          <a:p>
            <a:r>
              <a:rPr lang="en-US" sz="3000" dirty="0" smtClean="0">
                <a:hlinkClick r:id="rId3"/>
              </a:rPr>
              <a:t>www.supertracker.usda.gov</a:t>
            </a:r>
            <a:r>
              <a:rPr lang="en-US" sz="3000" dirty="0" smtClean="0"/>
              <a:t> OR</a:t>
            </a:r>
            <a:r>
              <a:rPr lang="en-US" sz="3000" dirty="0"/>
              <a:t> </a:t>
            </a:r>
            <a:r>
              <a:rPr lang="en-US" sz="3000" dirty="0" smtClean="0">
                <a:hlinkClick r:id="rId3"/>
              </a:rPr>
              <a:t>choosemyplate.gov</a:t>
            </a:r>
            <a:endParaRPr lang="en-US" sz="3000" dirty="0"/>
          </a:p>
        </p:txBody>
      </p:sp>
      <p:sp>
        <p:nvSpPr>
          <p:cNvPr id="3" name="Oval 2"/>
          <p:cNvSpPr/>
          <p:nvPr/>
        </p:nvSpPr>
        <p:spPr>
          <a:xfrm>
            <a:off x="5867400" y="3276600"/>
            <a:ext cx="2057400" cy="1905000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09678" y="1228078"/>
            <a:ext cx="1295400" cy="457200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6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18367" t="7619" r="19592" b="5306"/>
          <a:stretch>
            <a:fillRect/>
          </a:stretch>
        </p:blipFill>
        <p:spPr bwMode="auto">
          <a:xfrm>
            <a:off x="1127760" y="292608"/>
            <a:ext cx="6949440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1447800" y="3276600"/>
            <a:ext cx="1828800" cy="1905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0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l="15079" t="11429" r="14286" b="3492"/>
          <a:stretch>
            <a:fillRect/>
          </a:stretch>
        </p:blipFill>
        <p:spPr bwMode="auto">
          <a:xfrm>
            <a:off x="622291" y="381000"/>
            <a:ext cx="7912109" cy="5956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3505200" y="3276600"/>
            <a:ext cx="1371600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981200" y="2362200"/>
            <a:ext cx="1371600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5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9" t="10212" r="8980" b="3919"/>
          <a:stretch/>
        </p:blipFill>
        <p:spPr bwMode="auto">
          <a:xfrm>
            <a:off x="386360" y="838200"/>
            <a:ext cx="845284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>
            <a:noAutofit/>
          </a:bodyPr>
          <a:lstStyle/>
          <a:p>
            <a:r>
              <a:rPr lang="en-US" sz="3000" dirty="0" smtClean="0">
                <a:hlinkClick r:id="rId3"/>
              </a:rPr>
              <a:t>www.supertracker.usda.gov</a:t>
            </a:r>
            <a:r>
              <a:rPr lang="en-US" sz="3000" dirty="0" smtClean="0"/>
              <a:t> OR</a:t>
            </a:r>
            <a:r>
              <a:rPr lang="en-US" sz="3000" dirty="0"/>
              <a:t> </a:t>
            </a:r>
            <a:r>
              <a:rPr lang="en-US" sz="3000" dirty="0" smtClean="0">
                <a:hlinkClick r:id="rId3"/>
              </a:rPr>
              <a:t>choosemyplate.gov</a:t>
            </a:r>
            <a:endParaRPr lang="en-US" sz="3000" dirty="0"/>
          </a:p>
        </p:txBody>
      </p:sp>
      <p:sp>
        <p:nvSpPr>
          <p:cNvPr id="4" name="Oval 3"/>
          <p:cNvSpPr/>
          <p:nvPr/>
        </p:nvSpPr>
        <p:spPr>
          <a:xfrm>
            <a:off x="4563122" y="4867922"/>
            <a:ext cx="1600200" cy="1532878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0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15873" t="18866" r="15079" b="3492"/>
          <a:stretch>
            <a:fillRect/>
          </a:stretch>
        </p:blipFill>
        <p:spPr bwMode="auto">
          <a:xfrm>
            <a:off x="418292" y="455002"/>
            <a:ext cx="8286796" cy="5823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4181856" y="350520"/>
            <a:ext cx="1371600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7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16667" t="15238" r="15873" b="12381"/>
          <a:stretch>
            <a:fillRect/>
          </a:stretch>
        </p:blipFill>
        <p:spPr bwMode="auto">
          <a:xfrm>
            <a:off x="514388" y="533400"/>
            <a:ext cx="8096212" cy="5429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3133344" y="1591056"/>
            <a:ext cx="1371600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800600" y="1600200"/>
            <a:ext cx="1371600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24600" y="1600200"/>
            <a:ext cx="1371600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24200" y="3505200"/>
            <a:ext cx="1371600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7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15873" t="15238" r="15873" b="11111"/>
          <a:stretch>
            <a:fillRect/>
          </a:stretch>
        </p:blipFill>
        <p:spPr bwMode="auto">
          <a:xfrm>
            <a:off x="495296" y="457200"/>
            <a:ext cx="8191504" cy="5524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6781800" y="2057400"/>
            <a:ext cx="1371600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715000" y="1447800"/>
            <a:ext cx="1371600" cy="31394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5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23016" t="16508" r="22222" b="9841"/>
          <a:stretch>
            <a:fillRect/>
          </a:stretch>
        </p:blipFill>
        <p:spPr bwMode="auto">
          <a:xfrm>
            <a:off x="1066788" y="381000"/>
            <a:ext cx="7010412" cy="58928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86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l="19048" t="10159" r="19048" b="11619"/>
          <a:stretch>
            <a:fillRect/>
          </a:stretch>
        </p:blipFill>
        <p:spPr bwMode="auto">
          <a:xfrm>
            <a:off x="800191" y="381000"/>
            <a:ext cx="7429409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231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16508" t="6349" r="16825" b="18730"/>
          <a:stretch>
            <a:fillRect/>
          </a:stretch>
        </p:blipFill>
        <p:spPr bwMode="auto">
          <a:xfrm>
            <a:off x="533400" y="552422"/>
            <a:ext cx="8001000" cy="56197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155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t="10159" r="38413" b="13651"/>
          <a:stretch>
            <a:fillRect/>
          </a:stretch>
        </p:blipFill>
        <p:spPr bwMode="auto">
          <a:xfrm>
            <a:off x="838200" y="533400"/>
            <a:ext cx="7391400" cy="57149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935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210844"/>
            <a:ext cx="83820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/>
              <a:t>CREATE A PROFILE</a:t>
            </a:r>
            <a:endParaRPr lang="en-US" sz="3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1" t="24882" r="17175" b="5476"/>
          <a:stretch/>
        </p:blipFill>
        <p:spPr bwMode="auto">
          <a:xfrm>
            <a:off x="457200" y="832128"/>
            <a:ext cx="8096010" cy="5728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191522" y="4334522"/>
            <a:ext cx="2667000" cy="457200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6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16984" t="12698" r="18254" b="16191"/>
          <a:stretch>
            <a:fillRect/>
          </a:stretch>
        </p:blipFill>
        <p:spPr bwMode="auto">
          <a:xfrm>
            <a:off x="609600" y="609600"/>
            <a:ext cx="7772400" cy="5333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257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9" t="10212" r="8980" b="3919"/>
          <a:stretch/>
        </p:blipFill>
        <p:spPr bwMode="auto">
          <a:xfrm>
            <a:off x="386360" y="838200"/>
            <a:ext cx="845284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>
            <a:noAutofit/>
          </a:bodyPr>
          <a:lstStyle/>
          <a:p>
            <a:r>
              <a:rPr lang="en-US" sz="3000" dirty="0" smtClean="0">
                <a:hlinkClick r:id="rId3"/>
              </a:rPr>
              <a:t>www.supertracker.usda.gov</a:t>
            </a:r>
            <a:r>
              <a:rPr lang="en-US" sz="3000" dirty="0" smtClean="0"/>
              <a:t> OR</a:t>
            </a:r>
            <a:r>
              <a:rPr lang="en-US" sz="3000" dirty="0"/>
              <a:t> </a:t>
            </a:r>
            <a:r>
              <a:rPr lang="en-US" sz="3000" dirty="0" smtClean="0">
                <a:hlinkClick r:id="rId3"/>
              </a:rPr>
              <a:t>choosemyplate.gov</a:t>
            </a:r>
            <a:endParaRPr lang="en-US" sz="3000" dirty="0"/>
          </a:p>
        </p:txBody>
      </p:sp>
      <p:sp>
        <p:nvSpPr>
          <p:cNvPr id="4" name="Oval 3"/>
          <p:cNvSpPr/>
          <p:nvPr/>
        </p:nvSpPr>
        <p:spPr>
          <a:xfrm>
            <a:off x="3088688" y="4867922"/>
            <a:ext cx="1600200" cy="1532878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6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0635" t="18540" r="21429" b="3492"/>
          <a:stretch>
            <a:fillRect/>
          </a:stretch>
        </p:blipFill>
        <p:spPr bwMode="auto">
          <a:xfrm>
            <a:off x="1124011" y="457200"/>
            <a:ext cx="6953189" cy="5848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5105400" y="381000"/>
            <a:ext cx="990600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8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 l="21429" t="11429" r="23016" b="3492"/>
          <a:stretch>
            <a:fillRect/>
          </a:stretch>
        </p:blipFill>
        <p:spPr bwMode="auto">
          <a:xfrm>
            <a:off x="1237488" y="188976"/>
            <a:ext cx="6667433" cy="6381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912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5079" t="8889" r="16667" b="5778"/>
          <a:stretch>
            <a:fillRect/>
          </a:stretch>
        </p:blipFill>
        <p:spPr bwMode="auto">
          <a:xfrm>
            <a:off x="493776" y="219456"/>
            <a:ext cx="8191504" cy="6400800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3294128" y="3886200"/>
            <a:ext cx="2878072" cy="914400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1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210844"/>
            <a:ext cx="83820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/>
              <a:t>CREATE A PROFILE</a:t>
            </a:r>
            <a:endParaRPr lang="en-US" sz="3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8" t="10355" r="12426" b="6365"/>
          <a:stretch/>
        </p:blipFill>
        <p:spPr bwMode="auto">
          <a:xfrm>
            <a:off x="457200" y="844117"/>
            <a:ext cx="8233287" cy="5785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019800" y="5504156"/>
            <a:ext cx="885178" cy="457200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5079" t="6349" r="16666" b="25079"/>
          <a:stretch>
            <a:fillRect/>
          </a:stretch>
        </p:blipFill>
        <p:spPr bwMode="auto">
          <a:xfrm>
            <a:off x="418976" y="609600"/>
            <a:ext cx="8191624" cy="5143543"/>
          </a:xfrm>
          <a:prstGeom prst="rect">
            <a:avLst/>
          </a:prstGeom>
          <a:ln w="381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618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210844"/>
            <a:ext cx="83820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/>
              <a:t>MY PLAN</a:t>
            </a:r>
            <a:endParaRPr lang="en-US" sz="3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8" t="9925" r="11602" b="4496"/>
          <a:stretch/>
        </p:blipFill>
        <p:spPr bwMode="auto">
          <a:xfrm>
            <a:off x="457200" y="813785"/>
            <a:ext cx="8001000" cy="5815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228078" y="762000"/>
            <a:ext cx="6485878" cy="871493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57600" y="5486400"/>
            <a:ext cx="1295400" cy="457200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6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210844"/>
            <a:ext cx="83820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/>
              <a:t>MY PLAN</a:t>
            </a:r>
            <a:endParaRPr lang="en-US" sz="3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7" t="9924" r="4137" b="5215"/>
          <a:stretch/>
        </p:blipFill>
        <p:spPr bwMode="auto">
          <a:xfrm>
            <a:off x="448147" y="832128"/>
            <a:ext cx="8018647" cy="5797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7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9048" t="8889" r="20635" b="3492"/>
          <a:stretch>
            <a:fillRect/>
          </a:stretch>
        </p:blipFill>
        <p:spPr bwMode="auto">
          <a:xfrm>
            <a:off x="1176528" y="342903"/>
            <a:ext cx="6756348" cy="6134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2989822" y="726488"/>
            <a:ext cx="685800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6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63</Words>
  <Application>Microsoft Office PowerPoint</Application>
  <PresentationFormat>On-screen Show (4:3)</PresentationFormat>
  <Paragraphs>34</Paragraphs>
  <Slides>33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www.supertracker.usda.gov OR choosemyplate.gov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www.supertracker.usda.gov OR choosemyplate.gov</vt:lpstr>
      <vt:lpstr>FOOD-A-PEDIA</vt:lpstr>
      <vt:lpstr>FOOD-A-PEDIA</vt:lpstr>
      <vt:lpstr>FOOD-A-PEDIA</vt:lpstr>
      <vt:lpstr>FOOD-A-PEDIA</vt:lpstr>
      <vt:lpstr>FOOD-A-PEDIA</vt:lpstr>
      <vt:lpstr>www.supertracker.usda.gov OR choosemyplate.gov</vt:lpstr>
      <vt:lpstr>PowerPoint Presentation</vt:lpstr>
      <vt:lpstr>PowerPoint Presentation</vt:lpstr>
      <vt:lpstr>PowerPoint Presentation</vt:lpstr>
      <vt:lpstr>PowerPoint Presentation</vt:lpstr>
      <vt:lpstr>www.supertracker.usda.gov OR choosemyplate.gov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www.supertracker.usda.gov OR choosemyplate.gov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Israelsen</dc:creator>
  <cp:lastModifiedBy>Martha</cp:lastModifiedBy>
  <cp:revision>11</cp:revision>
  <dcterms:created xsi:type="dcterms:W3CDTF">2013-06-10T16:15:46Z</dcterms:created>
  <dcterms:modified xsi:type="dcterms:W3CDTF">2013-07-12T18:28:27Z</dcterms:modified>
</cp:coreProperties>
</file>