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8" autoAdjust="0"/>
  </p:normalViewPr>
  <p:slideViewPr>
    <p:cSldViewPr>
      <p:cViewPr>
        <p:scale>
          <a:sx n="184" d="100"/>
          <a:sy n="184" d="100"/>
        </p:scale>
        <p:origin x="20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3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074F-0858-4DA9-BA3B-53AC57F4CE61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A86C-C1BD-425A-A56E-CB89CE8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8991601" cy="6857999"/>
            <a:chOff x="-1" y="1"/>
            <a:chExt cx="8991601" cy="6857999"/>
          </a:xfrm>
        </p:grpSpPr>
        <p:grpSp>
          <p:nvGrpSpPr>
            <p:cNvPr id="4" name="Group 3"/>
            <p:cNvGrpSpPr/>
            <p:nvPr/>
          </p:nvGrpSpPr>
          <p:grpSpPr>
            <a:xfrm>
              <a:off x="-1" y="1"/>
              <a:ext cx="5126320" cy="2589801"/>
              <a:chOff x="-1" y="1"/>
              <a:chExt cx="3581400" cy="345306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8" t="11326" r="19516" b="44809"/>
              <a:stretch/>
            </p:blipFill>
            <p:spPr bwMode="auto">
              <a:xfrm>
                <a:off x="0" y="1"/>
                <a:ext cx="3581399" cy="260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47" t="14945" r="39749" b="71386"/>
              <a:stretch/>
            </p:blipFill>
            <p:spPr bwMode="auto">
              <a:xfrm>
                <a:off x="936370" y="2681674"/>
                <a:ext cx="688932" cy="74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8" t="58125" r="59463" b="26902"/>
              <a:stretch/>
            </p:blipFill>
            <p:spPr bwMode="auto">
              <a:xfrm>
                <a:off x="-1" y="2563721"/>
                <a:ext cx="1017789" cy="889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1833" y="2628900"/>
              <a:ext cx="6084168" cy="3843743"/>
              <a:chOff x="8873" y="3505200"/>
              <a:chExt cx="4791193" cy="512499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97" t="8496" r="26934" b="8208"/>
              <a:stretch/>
            </p:blipFill>
            <p:spPr bwMode="auto">
              <a:xfrm>
                <a:off x="8873" y="3505200"/>
                <a:ext cx="3276600" cy="496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6" t="12796" r="51535" b="69302"/>
              <a:stretch/>
            </p:blipFill>
            <p:spPr bwMode="auto">
              <a:xfrm>
                <a:off x="3272846" y="7499797"/>
                <a:ext cx="1527220" cy="1130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155" y="2514600"/>
              <a:ext cx="4652445" cy="28956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00" b="90000" l="1600" r="97800">
                          <a14:foregroundMark x1="19000" y1="22200" x2="19000" y2="22200"/>
                          <a14:foregroundMark x1="19000" y1="29000" x2="19000" y2="29000"/>
                          <a14:foregroundMark x1="19800" y1="32400" x2="19800" y2="32400"/>
                          <a14:foregroundMark x1="21600" y1="33400" x2="21600" y2="33400"/>
                          <a14:foregroundMark x1="24600" y1="34600" x2="24600" y2="34600"/>
                          <a14:foregroundMark x1="28000" y1="34800" x2="28000" y2="34800"/>
                          <a14:foregroundMark x1="30000" y1="36200" x2="30000" y2="36200"/>
                          <a14:foregroundMark x1="33600" y1="35800" x2="33600" y2="35800"/>
                          <a14:foregroundMark x1="32400" y1="31200" x2="32400" y2="31200"/>
                          <a14:foregroundMark x1="40600" y1="15000" x2="40600" y2="15000"/>
                          <a14:foregroundMark x1="34000" y1="11600" x2="34000" y2="11600"/>
                          <a14:foregroundMark x1="35000" y1="21800" x2="35000" y2="21800"/>
                          <a14:foregroundMark x1="38600" y1="20200" x2="38600" y2="20200"/>
                          <a14:foregroundMark x1="41600" y1="22200" x2="41600" y2="22200"/>
                          <a14:foregroundMark x1="39000" y1="22200" x2="39000" y2="22200"/>
                          <a14:foregroundMark x1="41600" y1="18200" x2="41600" y2="18200"/>
                          <a14:foregroundMark x1="38000" y1="15000" x2="38000" y2="15000"/>
                          <a14:foregroundMark x1="36400" y1="18400" x2="36400" y2="18400"/>
                          <a14:foregroundMark x1="38600" y1="24200" x2="38600" y2="24200"/>
                          <a14:foregroundMark x1="40400" y1="25600" x2="40400" y2="25600"/>
                          <a14:foregroundMark x1="42200" y1="25600" x2="42200" y2="25600"/>
                          <a14:foregroundMark x1="44200" y1="24400" x2="44200" y2="24400"/>
                          <a14:foregroundMark x1="55400" y1="26000" x2="55400" y2="26000"/>
                          <a14:foregroundMark x1="55000" y1="21800" x2="55000" y2="21800"/>
                          <a14:foregroundMark x1="56800" y1="22200" x2="56800" y2="22200"/>
                          <a14:foregroundMark x1="53000" y1="21600" x2="53000" y2="21600"/>
                          <a14:foregroundMark x1="61800" y1="24800" x2="61800" y2="24800"/>
                          <a14:foregroundMark x1="64200" y1="25400" x2="64200" y2="25400"/>
                          <a14:foregroundMark x1="68800" y1="25000" x2="68800" y2="25000"/>
                          <a14:foregroundMark x1="73000" y1="25000" x2="73000" y2="25000"/>
                          <a14:foregroundMark x1="78000" y1="25000" x2="78000" y2="25000"/>
                          <a14:foregroundMark x1="82600" y1="25000" x2="82600" y2="25000"/>
                          <a14:foregroundMark x1="85200" y1="25000" x2="85200" y2="25000"/>
                          <a14:foregroundMark x1="76000" y1="24400" x2="76000" y2="24400"/>
                          <a14:foregroundMark x1="70600" y1="24000" x2="70600" y2="24000"/>
                          <a14:foregroundMark x1="66000" y1="24000" x2="66000" y2="24000"/>
                          <a14:foregroundMark x1="61200" y1="23400" x2="61200" y2="23400"/>
                          <a14:foregroundMark x1="65400" y1="27000" x2="65400" y2="27000"/>
                          <a14:foregroundMark x1="70200" y1="27000" x2="70200" y2="27000"/>
                          <a14:foregroundMark x1="70200" y1="75200" x2="70200" y2="75200"/>
                          <a14:foregroundMark x1="72600" y1="73800" x2="72600" y2="73800"/>
                          <a14:foregroundMark x1="74400" y1="73000" x2="74400" y2="73000"/>
                          <a14:foregroundMark x1="77400" y1="71400" x2="77400" y2="71400"/>
                          <a14:foregroundMark x1="71200" y1="77400" x2="71200" y2="77400"/>
                          <a14:foregroundMark x1="67600" y1="81000" x2="67600" y2="81000"/>
                          <a14:foregroundMark x1="27400" y1="75800" x2="27400" y2="75800"/>
                          <a14:foregroundMark x1="29400" y1="73200" x2="29400" y2="73200"/>
                          <a14:foregroundMark x1="31800" y1="71400" x2="31800" y2="71400"/>
                          <a14:foregroundMark x1="33000" y1="68800" x2="33000" y2="68800"/>
                          <a14:foregroundMark x1="35400" y1="66200" x2="35400" y2="66200"/>
                          <a14:foregroundMark x1="37400" y1="60600" x2="37400" y2="60600"/>
                          <a14:foregroundMark x1="33800" y1="64800" x2="33800" y2="64800"/>
                          <a14:foregroundMark x1="35800" y1="59000" x2="35800" y2="59000"/>
                          <a14:foregroundMark x1="29800" y1="70600" x2="29800" y2="70600"/>
                          <a14:foregroundMark x1="26800" y1="75000" x2="26800" y2="75000"/>
                          <a14:foregroundMark x1="20000" y1="36000" x2="20000" y2="36000"/>
                          <a14:foregroundMark x1="16200" y1="31200" x2="16200" y2="31200"/>
                          <a14:foregroundMark x1="14200" y1="87000" x2="14200" y2="87000"/>
                          <a14:foregroundMark x1="19800" y1="87000" x2="19800" y2="87000"/>
                          <a14:foregroundMark x1="5600" y1="82600" x2="5600" y2="82600"/>
                          <a14:foregroundMark x1="3600" y1="81200" x2="3600" y2="81200"/>
                          <a14:foregroundMark x1="32400" y1="38000" x2="32400" y2="38000"/>
                          <a14:foregroundMark x1="29200" y1="33000" x2="29200" y2="33000"/>
                          <a14:foregroundMark x1="79800" y1="25600" x2="79800" y2="25600"/>
                          <a14:foregroundMark x1="19400" y1="73800" x2="19400" y2="73800"/>
                          <a14:foregroundMark x1="18200" y1="71000" x2="18200" y2="71000"/>
                          <a14:foregroundMark x1="21800" y1="72800" x2="21800" y2="72800"/>
                          <a14:foregroundMark x1="22000" y1="71000" x2="22000" y2="71000"/>
                          <a14:foregroundMark x1="20400" y1="68000" x2="20400" y2="6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5626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59309"/>
              <a:ext cx="2819400" cy="213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636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25" y="76200"/>
            <a:ext cx="8998419" cy="6705600"/>
            <a:chOff x="17725" y="76200"/>
            <a:chExt cx="8998419" cy="6705600"/>
          </a:xfrm>
        </p:grpSpPr>
        <p:grpSp>
          <p:nvGrpSpPr>
            <p:cNvPr id="5" name="Group 4"/>
            <p:cNvGrpSpPr/>
            <p:nvPr/>
          </p:nvGrpSpPr>
          <p:grpSpPr>
            <a:xfrm>
              <a:off x="4343400" y="76200"/>
              <a:ext cx="4672744" cy="3517410"/>
              <a:chOff x="4343400" y="2366318"/>
              <a:chExt cx="4672744" cy="3517410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88" t="72971" r="20646" b="3906"/>
              <a:stretch/>
            </p:blipFill>
            <p:spPr bwMode="auto">
              <a:xfrm>
                <a:off x="4343400" y="2366318"/>
                <a:ext cx="4633567" cy="812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88" t="9068" r="20081" b="14319"/>
              <a:stretch/>
            </p:blipFill>
            <p:spPr bwMode="auto">
              <a:xfrm>
                <a:off x="4356883" y="3254828"/>
                <a:ext cx="4659261" cy="262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3549" r="19032" b="32724"/>
            <a:stretch/>
          </p:blipFill>
          <p:spPr bwMode="auto">
            <a:xfrm>
              <a:off x="17725" y="3761013"/>
              <a:ext cx="4349806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72997" y="76200"/>
              <a:ext cx="4191001" cy="3341980"/>
              <a:chOff x="-1981200" y="-152400"/>
              <a:chExt cx="4191001" cy="3341980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6" t="12653" r="26048" b="14318"/>
              <a:stretch/>
            </p:blipFill>
            <p:spPr bwMode="auto">
              <a:xfrm>
                <a:off x="-1981200" y="723182"/>
                <a:ext cx="4191000" cy="2466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6" t="67169" r="28117" b="8208"/>
              <a:stretch/>
            </p:blipFill>
            <p:spPr bwMode="auto">
              <a:xfrm>
                <a:off x="-1981199" y="-152400"/>
                <a:ext cx="4191000" cy="867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72998" y="5257800"/>
              <a:ext cx="8943146" cy="15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584" y="5257800"/>
              <a:ext cx="20773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Talley your meal calories here: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52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Shelli</dc:creator>
  <cp:lastModifiedBy>Michelle Dumas</cp:lastModifiedBy>
  <cp:revision>9</cp:revision>
  <cp:lastPrinted>2014-06-11T18:14:22Z</cp:lastPrinted>
  <dcterms:created xsi:type="dcterms:W3CDTF">2014-06-11T17:54:02Z</dcterms:created>
  <dcterms:modified xsi:type="dcterms:W3CDTF">2014-08-14T15:42:48Z</dcterms:modified>
</cp:coreProperties>
</file>