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99" r:id="rId3"/>
    <p:sldId id="295" r:id="rId4"/>
    <p:sldId id="266" r:id="rId5"/>
    <p:sldId id="262" r:id="rId6"/>
    <p:sldId id="268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2F81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16B6E-4830-4E0E-A40E-60FB6F13734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1F5E6D-3566-4DF3-9E8C-4779507F8780}">
      <dgm:prSet phldrT="[Text]" custT="1"/>
      <dgm:spPr>
        <a:noFill/>
      </dgm:spPr>
      <dgm:t>
        <a:bodyPr/>
        <a:lstStyle/>
        <a:p>
          <a:r>
            <a:rPr lang="en-US" sz="1100" b="1" baseline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Child Development</a:t>
          </a:r>
          <a:endParaRPr lang="en-US" sz="1100" b="1" baseline="0" dirty="0">
            <a:solidFill>
              <a:srgbClr val="FFCC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80DF0B-7A62-4CCA-8971-5C71D9918F48}" type="parTrans" cxnId="{8C03678D-A78C-4F66-8C74-31FFCC589C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2B5650F-B502-4846-AC2D-6314CDF64419}" type="sibTrans" cxnId="{8C03678D-A78C-4F66-8C74-31FFCC589C1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7506F3-7D9F-4005-803C-D11460DCCA06}">
      <dgm:prSet phldrT="[Text]"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1 course</a:t>
          </a:r>
          <a:endParaRPr lang="en-US" sz="900" dirty="0">
            <a:solidFill>
              <a:schemeClr val="tx1"/>
            </a:solidFill>
          </a:endParaRPr>
        </a:p>
      </dgm:t>
    </dgm:pt>
    <dgm:pt modelId="{22D5FCA4-817C-4AE4-9AEC-14B0DCFB1B3B}" type="parTrans" cxnId="{0FDE8958-6DA6-44F7-86C3-FE1B00B683C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5EFA59E-A9E6-442B-85BD-ACD2E6B84FBA}" type="sibTrans" cxnId="{0FDE8958-6DA6-44F7-86C3-FE1B00B683C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B4F82D0-1AA0-4317-A17D-CA7B4431DDEB}">
      <dgm:prSet phldrT="[Text]" custT="1"/>
      <dgm:spPr>
        <a:noFill/>
      </dgm:spPr>
      <dgm:t>
        <a:bodyPr/>
        <a:lstStyle/>
        <a:p>
          <a:endParaRPr lang="en-US" sz="1000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  <a:p>
          <a:r>
            <a:rPr lang="en-US" sz="1000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Early Childhood Education </a:t>
          </a:r>
        </a:p>
        <a:p>
          <a:r>
            <a:rPr lang="en-US" sz="1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</a:t>
          </a:r>
          <a:endParaRPr lang="en-US" sz="10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ED4FB1-1700-42A2-ABA2-D7694C1EDE86}" type="parTrans" cxnId="{DEC5C6F7-AF3E-4EB5-A254-67A1B4CB5C3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9307AC3-DAF6-495F-9E5E-A4A78F4DD307}" type="sibTrans" cxnId="{DEC5C6F7-AF3E-4EB5-A254-67A1B4CB5C3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349734E-9CF8-4360-BC98-1BA3B0A4B625}">
      <dgm:prSet phldrT="[Text]"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2 course</a:t>
          </a:r>
          <a:endParaRPr lang="en-US" sz="900" dirty="0">
            <a:solidFill>
              <a:schemeClr val="tx1"/>
            </a:solidFill>
          </a:endParaRPr>
        </a:p>
      </dgm:t>
    </dgm:pt>
    <dgm:pt modelId="{A41587A2-340A-4247-AB36-E07019C2F27B}" type="parTrans" cxnId="{664AE8F0-5A3C-40A0-A8FD-E9DED06A088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8D425AD-0142-4021-97AB-3AB5FE0ECA20}" type="sibTrans" cxnId="{664AE8F0-5A3C-40A0-A8FD-E9DED06A088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3412EAD-C1FC-45FA-93B1-CD1D0A0882FD}">
      <dgm:prSet phldrT="[Text]" custT="1"/>
      <dgm:spPr>
        <a:noFill/>
      </dgm:spPr>
      <dgm:t>
        <a:bodyPr/>
        <a:lstStyle/>
        <a:p>
          <a:endParaRPr lang="en-US" sz="1000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  <a:p>
          <a:r>
            <a:rPr lang="en-US" sz="1000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000" b="1" baseline="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Early Childhood Education </a:t>
          </a:r>
        </a:p>
        <a:p>
          <a:r>
            <a:rPr lang="en-US" sz="1000" b="1" baseline="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B</a:t>
          </a:r>
          <a:endParaRPr lang="en-US" sz="1000" baseline="0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7799214-4639-449E-9685-89B561EDCABB}" type="parTrans" cxnId="{E62A35A8-A6FC-4107-952F-929A00039DC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FDF7A7B-FE1C-4A66-82EE-79524D25C5DF}" type="sibTrans" cxnId="{E62A35A8-A6FC-4107-952F-929A00039DC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F54C755-8080-49D5-949A-7A46D1648A31}">
      <dgm:prSet phldrT="[Text]" custT="1"/>
      <dgm:spPr/>
      <dgm:t>
        <a:bodyPr/>
        <a:lstStyle/>
        <a:p>
          <a:r>
            <a:rPr lang="en-US" sz="11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5 course</a:t>
          </a:r>
          <a:endParaRPr lang="en-US" sz="1100" dirty="0">
            <a:solidFill>
              <a:schemeClr val="tx1"/>
            </a:solidFill>
          </a:endParaRPr>
        </a:p>
      </dgm:t>
    </dgm:pt>
    <dgm:pt modelId="{AB45A560-1EE7-485C-8184-85293DDB1A4B}" type="parTrans" cxnId="{BD7DD72C-9267-4C79-8DE0-1FF3B0CDC3B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DA3181D-E414-4FCE-A305-21138B8D7B13}" type="sibTrans" cxnId="{BD7DD72C-9267-4C79-8DE0-1FF3B0CDC3B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E0207A4-6EF5-4219-B47A-5ABDEE845AE5}">
      <dgm:prSet phldrT="[Text]"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3 course</a:t>
          </a:r>
          <a:endParaRPr lang="en-US" sz="900" dirty="0">
            <a:solidFill>
              <a:schemeClr val="tx1"/>
            </a:solidFill>
          </a:endParaRPr>
        </a:p>
      </dgm:t>
    </dgm:pt>
    <dgm:pt modelId="{8C6FA459-7161-470B-943F-8D12795B8460}" type="parTrans" cxnId="{12D8BB0C-BDEA-4493-B1CA-67B2EA4755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3E4D51D-900F-48F0-B013-7851A7388ACF}" type="sibTrans" cxnId="{12D8BB0C-BDEA-4493-B1CA-67B2EA4755E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0CE994F-E2FC-4F99-8C93-B559E98C094A}">
      <dgm:prSet phldrT="[Text]" custT="1"/>
      <dgm:spPr>
        <a:noFill/>
      </dgm:spPr>
      <dgm:t>
        <a:bodyPr/>
        <a:lstStyle/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 </a:t>
          </a:r>
          <a:r>
            <a:rPr lang="en-US" sz="1000" b="1" baseline="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1" baseline="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Education (2)</a:t>
          </a:r>
          <a:endParaRPr lang="en-US" sz="1000" b="1" dirty="0" smtClean="0">
            <a:solidFill>
              <a:srgbClr val="BF2F8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+mn-ea"/>
            <a:cs typeface="+mn-cs"/>
          </a:endParaRP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baseline="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</a:t>
          </a:r>
          <a:endParaRPr lang="en-US" sz="1000" b="1" dirty="0" smtClean="0">
            <a:solidFill>
              <a:srgbClr val="BF2F8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/>
            <a:ea typeface="+mn-ea"/>
            <a:cs typeface="+mn-cs"/>
          </a:endParaRPr>
        </a:p>
      </dgm:t>
    </dgm:pt>
    <dgm:pt modelId="{C72AF180-577C-47A8-8B90-9C0A8E978FAF}" type="parTrans" cxnId="{7E3F9360-55A6-4B76-95C1-6E0CCF2A412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6C8D725-09EE-48C0-AF16-6134E12BAAD3}" type="sibTrans" cxnId="{7E3F9360-55A6-4B76-95C1-6E0CCF2A412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EAFD539-4BA2-4004-905B-8872C38EE10D}">
      <dgm:prSet custT="1"/>
      <dgm:spPr>
        <a:noFill/>
      </dgm:spPr>
      <dgm:t>
        <a:bodyPr/>
        <a:lstStyle/>
        <a:p>
          <a:r>
            <a:rPr lang="en-US" sz="10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4 course</a:t>
          </a:r>
          <a:endParaRPr lang="en-US" sz="1000" dirty="0"/>
        </a:p>
      </dgm:t>
    </dgm:pt>
    <dgm:pt modelId="{C2F7B576-D0C1-4C4E-848C-42B91E9C0924}" type="parTrans" cxnId="{4412EFE0-BC3F-41A5-9F45-ACBA28F1C4BB}">
      <dgm:prSet/>
      <dgm:spPr/>
      <dgm:t>
        <a:bodyPr/>
        <a:lstStyle/>
        <a:p>
          <a:endParaRPr lang="en-US"/>
        </a:p>
      </dgm:t>
    </dgm:pt>
    <dgm:pt modelId="{76FF04A1-09E5-4E2F-8BFA-DEB46B232189}" type="sibTrans" cxnId="{4412EFE0-BC3F-41A5-9F45-ACBA28F1C4BB}">
      <dgm:prSet/>
      <dgm:spPr/>
      <dgm:t>
        <a:bodyPr/>
        <a:lstStyle/>
        <a:p>
          <a:endParaRPr lang="en-US"/>
        </a:p>
      </dgm:t>
    </dgm:pt>
    <dgm:pt modelId="{B134C835-BADB-44C2-B3B4-02FB660946C3}">
      <dgm:prSet custT="1"/>
      <dgm:spPr/>
      <dgm:t>
        <a:bodyPr/>
        <a:lstStyle/>
        <a:p>
          <a:r>
            <a:rPr lang="en-US" sz="9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10th, 11th, &amp; 12th graders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A96DFFB-BB0A-403B-9A86-42218282F021}" type="parTrans" cxnId="{37C2E805-7350-4A83-B1D6-D57BDEB6B5B4}">
      <dgm:prSet/>
      <dgm:spPr/>
      <dgm:t>
        <a:bodyPr/>
        <a:lstStyle/>
        <a:p>
          <a:endParaRPr lang="en-US"/>
        </a:p>
      </dgm:t>
    </dgm:pt>
    <dgm:pt modelId="{A7738085-63B4-4C28-BCCF-8E2B894EBBA1}" type="sibTrans" cxnId="{37C2E805-7350-4A83-B1D6-D57BDEB6B5B4}">
      <dgm:prSet/>
      <dgm:spPr/>
      <dgm:t>
        <a:bodyPr/>
        <a:lstStyle/>
        <a:p>
          <a:endParaRPr lang="en-US"/>
        </a:p>
      </dgm:t>
    </dgm:pt>
    <dgm:pt modelId="{29E16913-D12A-41E0-AF87-8246A60C607C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Experience and discover how children grow and develop from birth to 5 years old.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B8AD7D6-3018-4083-942F-1791EB8EF629}" type="parTrans" cxnId="{0FBB679C-AA22-485C-AF41-390AEF97A943}">
      <dgm:prSet/>
      <dgm:spPr/>
      <dgm:t>
        <a:bodyPr/>
        <a:lstStyle/>
        <a:p>
          <a:endParaRPr lang="en-US"/>
        </a:p>
      </dgm:t>
    </dgm:pt>
    <dgm:pt modelId="{DD89A6DD-4549-4AE6-AA2F-F2BB5739EDD5}" type="sibTrans" cxnId="{0FBB679C-AA22-485C-AF41-390AEF97A943}">
      <dgm:prSet/>
      <dgm:spPr/>
      <dgm:t>
        <a:bodyPr/>
        <a:lstStyle/>
        <a:p>
          <a:endParaRPr lang="en-US"/>
        </a:p>
      </dgm:t>
    </dgm:pt>
    <dgm:pt modelId="{58D63993-5A89-489E-9067-148F8AB51D86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Participate in and produce child activities that develop and engage children.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B628A52-9F9A-47FF-85BD-2BF2AF8F2E48}" type="parTrans" cxnId="{D0635CE5-598D-47C3-B8A6-D3FA905F1ECF}">
      <dgm:prSet/>
      <dgm:spPr/>
      <dgm:t>
        <a:bodyPr/>
        <a:lstStyle/>
        <a:p>
          <a:endParaRPr lang="en-US"/>
        </a:p>
      </dgm:t>
    </dgm:pt>
    <dgm:pt modelId="{BD300DA0-19A7-4B03-B371-1A2F1E347FFD}" type="sibTrans" cxnId="{D0635CE5-598D-47C3-B8A6-D3FA905F1ECF}">
      <dgm:prSet/>
      <dgm:spPr/>
      <dgm:t>
        <a:bodyPr/>
        <a:lstStyle/>
        <a:p>
          <a:endParaRPr lang="en-US"/>
        </a:p>
      </dgm:t>
    </dgm:pt>
    <dgm:pt modelId="{39E72C69-D1E5-401A-9485-A7950378B8E2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Apply class experiences as you work with the children in the Early Childhood Training Center.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2D75909-819C-4EE0-9BD7-8B8360D1825A}" type="parTrans" cxnId="{360473ED-00ED-4FF3-9EC1-0799400C5C2A}">
      <dgm:prSet/>
      <dgm:spPr/>
      <dgm:t>
        <a:bodyPr/>
        <a:lstStyle/>
        <a:p>
          <a:endParaRPr lang="en-US"/>
        </a:p>
      </dgm:t>
    </dgm:pt>
    <dgm:pt modelId="{3184037D-81EA-4144-99EB-D6DACE3C6166}" type="sibTrans" cxnId="{360473ED-00ED-4FF3-9EC1-0799400C5C2A}">
      <dgm:prSet/>
      <dgm:spPr/>
      <dgm:t>
        <a:bodyPr/>
        <a:lstStyle/>
        <a:p>
          <a:endParaRPr lang="en-US"/>
        </a:p>
      </dgm:t>
    </dgm:pt>
    <dgm:pt modelId="{01C6245F-668F-48FF-BC5B-6A8F4D8CC63B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Begin working on the national CDA License.                                                                                                                                                 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124D94F-933C-48D8-AE9B-C00FC6A04403}" type="parTrans" cxnId="{E6BAE1B8-CCB6-4DB4-82AD-FC0171F85E20}">
      <dgm:prSet/>
      <dgm:spPr/>
      <dgm:t>
        <a:bodyPr/>
        <a:lstStyle/>
        <a:p>
          <a:endParaRPr lang="en-US"/>
        </a:p>
      </dgm:t>
    </dgm:pt>
    <dgm:pt modelId="{888CBE98-C626-43BE-82F1-0A7445180E25}" type="sibTrans" cxnId="{E6BAE1B8-CCB6-4DB4-82AD-FC0171F85E20}">
      <dgm:prSet/>
      <dgm:spPr/>
      <dgm:t>
        <a:bodyPr/>
        <a:lstStyle/>
        <a:p>
          <a:endParaRPr lang="en-US"/>
        </a:p>
      </dgm:t>
    </dgm:pt>
    <dgm:pt modelId="{05B55AA7-6EFE-43F2-BEDB-41E6F5B13B84}">
      <dgm:prSet custT="1"/>
      <dgm:spPr/>
      <dgm:t>
        <a:bodyPr/>
        <a:lstStyle/>
        <a:p>
          <a:r>
            <a:rPr lang="en-US" sz="9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10th, 11th, &amp; 12th grade ONLY if completed or enrolled in Child Development.  Seniors without prerequisites will need </a:t>
          </a:r>
          <a:r>
            <a:rPr lang="en-US" sz="900" b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the ECE teacher's </a:t>
          </a:r>
          <a:r>
            <a:rPr lang="en-US" sz="9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permission.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EFAFBF5-149D-4580-BB39-A8FE5548D7D3}" type="parTrans" cxnId="{64827E54-A39B-46CD-B11A-1339DB34C5EC}">
      <dgm:prSet/>
      <dgm:spPr/>
      <dgm:t>
        <a:bodyPr/>
        <a:lstStyle/>
        <a:p>
          <a:endParaRPr lang="en-US"/>
        </a:p>
      </dgm:t>
    </dgm:pt>
    <dgm:pt modelId="{A13D494C-34E4-4D95-8380-2A75E9E8C51C}" type="sibTrans" cxnId="{64827E54-A39B-46CD-B11A-1339DB34C5EC}">
      <dgm:prSet/>
      <dgm:spPr/>
      <dgm:t>
        <a:bodyPr/>
        <a:lstStyle/>
        <a:p>
          <a:endParaRPr lang="en-US"/>
        </a:p>
      </dgm:t>
    </dgm:pt>
    <dgm:pt modelId="{23EB0565-074B-4695-876D-F3F9B91BB286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Identify and experience how to teach, develop, and engage children from birth to 5 years old.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62C48B5-48E3-4155-A910-96400167B494}" type="parTrans" cxnId="{094C3FA6-A602-472A-96F1-4F1542D7766B}">
      <dgm:prSet/>
      <dgm:spPr/>
      <dgm:t>
        <a:bodyPr/>
        <a:lstStyle/>
        <a:p>
          <a:endParaRPr lang="en-US"/>
        </a:p>
      </dgm:t>
    </dgm:pt>
    <dgm:pt modelId="{1A9C04C4-630B-430E-A9DC-C24BBF521D9F}" type="sibTrans" cxnId="{094C3FA6-A602-472A-96F1-4F1542D7766B}">
      <dgm:prSet/>
      <dgm:spPr/>
      <dgm:t>
        <a:bodyPr/>
        <a:lstStyle/>
        <a:p>
          <a:endParaRPr lang="en-US"/>
        </a:p>
      </dgm:t>
    </dgm:pt>
    <dgm:pt modelId="{48416D52-A6B3-49F2-A321-BD36A3484B54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Produce and teach DAP lesson plans that engage the children in the Early Childhood Training Center.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6671E6C-0F2E-4A00-BA82-B7236C1A091A}" type="parTrans" cxnId="{7E51877B-1FAE-493F-B008-1F67E1DC1C75}">
      <dgm:prSet/>
      <dgm:spPr/>
      <dgm:t>
        <a:bodyPr/>
        <a:lstStyle/>
        <a:p>
          <a:endParaRPr lang="en-US"/>
        </a:p>
      </dgm:t>
    </dgm:pt>
    <dgm:pt modelId="{ED53A798-6C3C-4B53-8713-FF0E5FEC4DBE}" type="sibTrans" cxnId="{7E51877B-1FAE-493F-B008-1F67E1DC1C75}">
      <dgm:prSet/>
      <dgm:spPr/>
      <dgm:t>
        <a:bodyPr/>
        <a:lstStyle/>
        <a:p>
          <a:endParaRPr lang="en-US"/>
        </a:p>
      </dgm:t>
    </dgm:pt>
    <dgm:pt modelId="{DA0CFE3A-4DF5-44AF-9C0C-4C520966456F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Receive hands-on training while working with the children in the Early Childhood Training Center.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2231A15-FD3F-4EE8-9B08-C15B6A7209AC}" type="parTrans" cxnId="{45B61007-D94D-4429-8994-D527BE5AA0BC}">
      <dgm:prSet/>
      <dgm:spPr/>
      <dgm:t>
        <a:bodyPr/>
        <a:lstStyle/>
        <a:p>
          <a:endParaRPr lang="en-US"/>
        </a:p>
      </dgm:t>
    </dgm:pt>
    <dgm:pt modelId="{D4647E84-FA8A-47F9-8B77-EE333EF56D44}" type="sibTrans" cxnId="{45B61007-D94D-4429-8994-D527BE5AA0BC}">
      <dgm:prSet/>
      <dgm:spPr/>
      <dgm:t>
        <a:bodyPr/>
        <a:lstStyle/>
        <a:p>
          <a:endParaRPr lang="en-US"/>
        </a:p>
      </dgm:t>
    </dgm:pt>
    <dgm:pt modelId="{02A2F02B-FAC4-4C85-B710-B0C27CE2F597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Continue working on the national CDA License.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67BA068-87E3-4DA0-A569-C342DC2A4A71}" type="parTrans" cxnId="{FBA9D8C7-CE03-412E-BDBF-76718B8DAFB5}">
      <dgm:prSet/>
      <dgm:spPr/>
      <dgm:t>
        <a:bodyPr/>
        <a:lstStyle/>
        <a:p>
          <a:endParaRPr lang="en-US"/>
        </a:p>
      </dgm:t>
    </dgm:pt>
    <dgm:pt modelId="{794F5490-3E92-46B0-86F8-A3EB21B8F9B2}" type="sibTrans" cxnId="{FBA9D8C7-CE03-412E-BDBF-76718B8DAFB5}">
      <dgm:prSet/>
      <dgm:spPr/>
      <dgm:t>
        <a:bodyPr/>
        <a:lstStyle/>
        <a:p>
          <a:endParaRPr lang="en-US"/>
        </a:p>
      </dgm:t>
    </dgm:pt>
    <dgm:pt modelId="{CC6D9186-8535-48CD-A010-68D930AE8738}">
      <dgm:prSet custT="1"/>
      <dgm:spPr/>
      <dgm:t>
        <a:bodyPr/>
        <a:lstStyle/>
        <a:p>
          <a:r>
            <a:rPr lang="en-US" sz="9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11th &amp; 12th grade ONLY if completed or enrolled in both Child Development &amp; ECE A.   Seniors without prerequisites will need the ECE teacher's permission.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B5DCCFFA-6BCC-40D2-895E-EADF9896B545}" type="parTrans" cxnId="{CD934172-B301-4CBA-A04F-5CCE3EF2A74E}">
      <dgm:prSet/>
      <dgm:spPr/>
      <dgm:t>
        <a:bodyPr/>
        <a:lstStyle/>
        <a:p>
          <a:endParaRPr lang="en-US"/>
        </a:p>
      </dgm:t>
    </dgm:pt>
    <dgm:pt modelId="{F5F2250C-4D44-4413-8618-D9CBBCF11BF6}" type="sibTrans" cxnId="{CD934172-B301-4CBA-A04F-5CCE3EF2A74E}">
      <dgm:prSet/>
      <dgm:spPr/>
      <dgm:t>
        <a:bodyPr/>
        <a:lstStyle/>
        <a:p>
          <a:endParaRPr lang="en-US"/>
        </a:p>
      </dgm:t>
    </dgm:pt>
    <dgm:pt modelId="{D3981F48-0B4E-4922-B35F-997B6AC49E67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 apprenticeship where you facilitate and drive the engaging teaching and developing of children within the Early Childhood Training Center. 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2E82E2E-C5A9-416B-BBD2-ACE534E1A258}" type="parTrans" cxnId="{35C3587C-CEA2-42B2-8188-6A139908F2E7}">
      <dgm:prSet/>
      <dgm:spPr/>
      <dgm:t>
        <a:bodyPr/>
        <a:lstStyle/>
        <a:p>
          <a:endParaRPr lang="en-US"/>
        </a:p>
      </dgm:t>
    </dgm:pt>
    <dgm:pt modelId="{558FC22A-0A59-4972-AC8F-BC5207F7F794}" type="sibTrans" cxnId="{35C3587C-CEA2-42B2-8188-6A139908F2E7}">
      <dgm:prSet/>
      <dgm:spPr/>
      <dgm:t>
        <a:bodyPr/>
        <a:lstStyle/>
        <a:p>
          <a:endParaRPr lang="en-US"/>
        </a:p>
      </dgm:t>
    </dgm:pt>
    <dgm:pt modelId="{3F393848-7C76-410F-AFB6-BBBA57994748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Develop and teach DAP lesson plans that engage the children in the Early Childhood Training Center.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90C7A8C-01FF-4AE1-A6EB-EBDCB946EBC8}" type="parTrans" cxnId="{8BD68AE7-BB7D-445D-8877-98ABDB36E2D0}">
      <dgm:prSet/>
      <dgm:spPr/>
      <dgm:t>
        <a:bodyPr/>
        <a:lstStyle/>
        <a:p>
          <a:endParaRPr lang="en-US"/>
        </a:p>
      </dgm:t>
    </dgm:pt>
    <dgm:pt modelId="{F8F54A0A-DEF8-4192-8965-7E89DAC2E0E7}" type="sibTrans" cxnId="{8BD68AE7-BB7D-445D-8877-98ABDB36E2D0}">
      <dgm:prSet/>
      <dgm:spPr/>
      <dgm:t>
        <a:bodyPr/>
        <a:lstStyle/>
        <a:p>
          <a:endParaRPr lang="en-US"/>
        </a:p>
      </dgm:t>
    </dgm:pt>
    <dgm:pt modelId="{E637A3FB-C3CB-4E12-8DA3-F54092017399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Utilize and expand upon information of developing and educating children while being mentored by the center director in the Early Childhood Training Center.</a:t>
          </a:r>
          <a:endParaRPr lang="en-US" sz="9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C756FF7-FDE2-4F34-812D-AF44E8636EC8}" type="parTrans" cxnId="{BE352837-873A-4D0A-83EF-99445C927CB8}">
      <dgm:prSet/>
      <dgm:spPr/>
      <dgm:t>
        <a:bodyPr/>
        <a:lstStyle/>
        <a:p>
          <a:endParaRPr lang="en-US"/>
        </a:p>
      </dgm:t>
    </dgm:pt>
    <dgm:pt modelId="{9F0A1FE6-273E-4F51-A27C-3A8DD287838F}" type="sibTrans" cxnId="{BE352837-873A-4D0A-83EF-99445C927CB8}">
      <dgm:prSet/>
      <dgm:spPr/>
      <dgm:t>
        <a:bodyPr/>
        <a:lstStyle/>
        <a:p>
          <a:endParaRPr lang="en-US"/>
        </a:p>
      </dgm:t>
    </dgm:pt>
    <dgm:pt modelId="{943DACB6-B80F-427E-B507-4E714B922D71}">
      <dgm:prSet custT="1"/>
      <dgm:spPr/>
      <dgm:t>
        <a:bodyPr/>
        <a:lstStyle/>
        <a:p>
          <a:r>
            <a:rPr lang="en-US" sz="9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Finish the national CDA License.</a:t>
          </a:r>
          <a:r>
            <a:rPr lang="en-US" sz="7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	</a:t>
          </a:r>
          <a:endParaRPr lang="en-US" sz="7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01F75E9-498A-4BE7-A0BF-51F0EE647826}" type="parTrans" cxnId="{EF4BB75E-D020-442D-9336-9FCFE76C8B98}">
      <dgm:prSet/>
      <dgm:spPr/>
      <dgm:t>
        <a:bodyPr/>
        <a:lstStyle/>
        <a:p>
          <a:endParaRPr lang="en-US"/>
        </a:p>
      </dgm:t>
    </dgm:pt>
    <dgm:pt modelId="{9346A29A-4475-4CD8-9ADE-196FEEF38C5C}" type="sibTrans" cxnId="{EF4BB75E-D020-442D-9336-9FCFE76C8B98}">
      <dgm:prSet/>
      <dgm:spPr/>
      <dgm:t>
        <a:bodyPr/>
        <a:lstStyle/>
        <a:p>
          <a:endParaRPr lang="en-US"/>
        </a:p>
      </dgm:t>
    </dgm:pt>
    <dgm:pt modelId="{81248F83-B7D8-4D89-BC8C-8545FC75C348}">
      <dgm:prSet custT="1"/>
      <dgm:spPr/>
      <dgm:t>
        <a:bodyPr/>
        <a:lstStyle/>
        <a:p>
          <a:r>
            <a:rPr lang="en-US" sz="1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11th &amp; 12th grade ONLY if completed or enrolled in Child Development, ECE A &amp; ECE B.  Seniors without prerequisites will need the ECE teacher's permission.</a:t>
          </a:r>
          <a:endParaRPr lang="en-US" sz="1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70EB152A-ECB9-4E6B-A611-8A513EB0CA3E}" type="parTrans" cxnId="{D3C47B51-238E-4948-A20C-E9888006E386}">
      <dgm:prSet/>
      <dgm:spPr/>
      <dgm:t>
        <a:bodyPr/>
        <a:lstStyle/>
        <a:p>
          <a:endParaRPr lang="en-US"/>
        </a:p>
      </dgm:t>
    </dgm:pt>
    <dgm:pt modelId="{BECE01F4-5E8B-44BF-BEB2-A9710A469B1C}" type="sibTrans" cxnId="{D3C47B51-238E-4948-A20C-E9888006E386}">
      <dgm:prSet/>
      <dgm:spPr/>
      <dgm:t>
        <a:bodyPr/>
        <a:lstStyle/>
        <a:p>
          <a:endParaRPr lang="en-US"/>
        </a:p>
      </dgm:t>
    </dgm:pt>
    <dgm:pt modelId="{73D7F352-FF1E-4CF2-91BA-207EDFF76321}">
      <dgm:prSet custT="1"/>
      <dgm:spPr/>
      <dgm:t>
        <a:bodyPr/>
        <a:lstStyle/>
        <a:p>
          <a:r>
            <a:rPr lang="en-US" sz="10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Mange and model the developing and educating of the children in the Early Childhood Training Center. </a:t>
          </a:r>
          <a:endParaRPr lang="en-US" sz="1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E1ED698-AFED-4D35-AD2F-DDF84945802C}" type="parTrans" cxnId="{BB8AC90F-355D-45D9-95A7-439A1FEB7D8F}">
      <dgm:prSet/>
      <dgm:spPr/>
      <dgm:t>
        <a:bodyPr/>
        <a:lstStyle/>
        <a:p>
          <a:endParaRPr lang="en-US"/>
        </a:p>
      </dgm:t>
    </dgm:pt>
    <dgm:pt modelId="{2935588A-41D3-4E59-B770-1035606EDE10}" type="sibTrans" cxnId="{BB8AC90F-355D-45D9-95A7-439A1FEB7D8F}">
      <dgm:prSet/>
      <dgm:spPr/>
      <dgm:t>
        <a:bodyPr/>
        <a:lstStyle/>
        <a:p>
          <a:endParaRPr lang="en-US"/>
        </a:p>
      </dgm:t>
    </dgm:pt>
    <dgm:pt modelId="{01E16332-20CC-4816-B6BD-4313A52DF459}">
      <dgm:prSet custT="1"/>
      <dgm:spPr/>
      <dgm:t>
        <a:bodyPr/>
        <a:lstStyle/>
        <a:p>
          <a:r>
            <a:rPr lang="en-US" sz="10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Mentor the students taking the prior  Early Childhood Education courses as they develop and build on their classroom knowledge and skills.</a:t>
          </a:r>
          <a:endParaRPr lang="en-US" sz="1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42A7811-2B88-49FE-800F-BB028315742A}" type="parTrans" cxnId="{872CC0E3-4A40-48B3-B349-AE15930AB03D}">
      <dgm:prSet/>
      <dgm:spPr/>
      <dgm:t>
        <a:bodyPr/>
        <a:lstStyle/>
        <a:p>
          <a:endParaRPr lang="en-US"/>
        </a:p>
      </dgm:t>
    </dgm:pt>
    <dgm:pt modelId="{60BF39BB-3B10-4817-8E5E-AC30082CC1A8}" type="sibTrans" cxnId="{872CC0E3-4A40-48B3-B349-AE15930AB03D}">
      <dgm:prSet/>
      <dgm:spPr/>
      <dgm:t>
        <a:bodyPr/>
        <a:lstStyle/>
        <a:p>
          <a:endParaRPr lang="en-US"/>
        </a:p>
      </dgm:t>
    </dgm:pt>
    <dgm:pt modelId="{2CCAB195-F837-45C8-829D-F1096DFE00ED}">
      <dgm:prSet custT="1"/>
      <dgm:spPr/>
      <dgm:t>
        <a:bodyPr/>
        <a:lstStyle/>
        <a:p>
          <a:r>
            <a:rPr lang="en-US" sz="10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Operate an On-site / Lab school Early Childhood Training Center under the tutelage of the Early Childhood Training Center Director.</a:t>
          </a:r>
          <a:endParaRPr lang="en-US" sz="1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7186CDC-A6D5-422E-A442-D3CED1835C39}" type="parTrans" cxnId="{2BD9F993-EF0C-479C-BDA5-0BC92DAD4E16}">
      <dgm:prSet/>
      <dgm:spPr/>
      <dgm:t>
        <a:bodyPr/>
        <a:lstStyle/>
        <a:p>
          <a:endParaRPr lang="en-US"/>
        </a:p>
      </dgm:t>
    </dgm:pt>
    <dgm:pt modelId="{6B99EF38-8DC0-466B-AC6F-B60E5B6DEEC5}" type="sibTrans" cxnId="{2BD9F993-EF0C-479C-BDA5-0BC92DAD4E16}">
      <dgm:prSet/>
      <dgm:spPr/>
      <dgm:t>
        <a:bodyPr/>
        <a:lstStyle/>
        <a:p>
          <a:endParaRPr lang="en-US"/>
        </a:p>
      </dgm:t>
    </dgm:pt>
    <dgm:pt modelId="{B5E17A3B-DB5F-4023-9A1F-340039A09F9F}">
      <dgm:prSet custT="1"/>
      <dgm:spPr/>
      <dgm:t>
        <a:bodyPr/>
        <a:lstStyle/>
        <a:p>
          <a:r>
            <a:rPr lang="en-US" sz="10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Work with the Center Director to finalize the national CDA License.</a:t>
          </a:r>
          <a:endParaRPr lang="en-US" sz="1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C8AF5E6-A941-48B1-9837-AD1C7EE4070E}" type="parTrans" cxnId="{8267B1E7-A5BD-4902-A7E3-A54BF939FB65}">
      <dgm:prSet/>
      <dgm:spPr/>
      <dgm:t>
        <a:bodyPr/>
        <a:lstStyle/>
        <a:p>
          <a:endParaRPr lang="en-US"/>
        </a:p>
      </dgm:t>
    </dgm:pt>
    <dgm:pt modelId="{5AF64798-9DC5-49AC-9515-AACAC3D47264}" type="sibTrans" cxnId="{8267B1E7-A5BD-4902-A7E3-A54BF939FB65}">
      <dgm:prSet/>
      <dgm:spPr/>
      <dgm:t>
        <a:bodyPr/>
        <a:lstStyle/>
        <a:p>
          <a:endParaRPr lang="en-US"/>
        </a:p>
      </dgm:t>
    </dgm:pt>
    <dgm:pt modelId="{5786C791-5683-4EFE-A710-4BB4782DA510}">
      <dgm:prSet phldrT="[Text]" custT="1"/>
      <dgm:spPr>
        <a:noFill/>
      </dgm:spPr>
      <dgm:t>
        <a:bodyPr/>
        <a:lstStyle/>
        <a:p>
          <a:endParaRPr lang="en-US" sz="1000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  <a:p>
          <a:r>
            <a:rPr lang="en-US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</a:t>
          </a:r>
          <a:r>
            <a:rPr lang="en-US" sz="1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Early Childhood Education 2</a:t>
          </a:r>
        </a:p>
        <a:p>
          <a:r>
            <a:rPr lang="en-US" sz="1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CDA License emphasis</a:t>
          </a:r>
          <a:endParaRPr lang="en-US" sz="10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78D051-97C1-458C-B734-12E7F180D9C0}" type="sibTrans" cxnId="{14441F38-F0C9-4513-9354-27F93ACBA12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3931B72-86BC-49CC-810D-90CBFC0A5617}" type="parTrans" cxnId="{14441F38-F0C9-4513-9354-27F93ACBA12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3498150-BE64-43A1-85F8-9547E8FA8133}">
      <dgm:prSet custT="1"/>
      <dgm:spPr/>
      <dgm:t>
        <a:bodyPr/>
        <a:lstStyle/>
        <a:p>
          <a:r>
            <a:rPr lang="en-US" sz="11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12th grade ONLY if completed or enrolled in Child Development, ECE A, ECE B, &amp; declared to be a CDA candidate. </a:t>
          </a:r>
          <a:endParaRPr lang="en-US" sz="11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D86DD34-4460-44E0-BED1-F925FB538DC4}" type="parTrans" cxnId="{72FD85AC-FF10-4240-9F25-9FCA50866972}">
      <dgm:prSet/>
      <dgm:spPr/>
      <dgm:t>
        <a:bodyPr/>
        <a:lstStyle/>
        <a:p>
          <a:endParaRPr lang="en-US"/>
        </a:p>
      </dgm:t>
    </dgm:pt>
    <dgm:pt modelId="{9B709DB7-4119-4722-B99A-9A0B3AEBA380}" type="sibTrans" cxnId="{72FD85AC-FF10-4240-9F25-9FCA50866972}">
      <dgm:prSet/>
      <dgm:spPr/>
      <dgm:t>
        <a:bodyPr/>
        <a:lstStyle/>
        <a:p>
          <a:endParaRPr lang="en-US"/>
        </a:p>
      </dgm:t>
    </dgm:pt>
    <dgm:pt modelId="{C1BC6241-55FB-41E3-AEE9-62C0E3B4EF02}">
      <dgm:prSet custT="1"/>
      <dgm:spPr/>
      <dgm:t>
        <a:bodyPr/>
        <a:lstStyle/>
        <a:p>
          <a:r>
            <a:rPr lang="en-US" sz="11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Utilize and expand upon previous information of developing and educating children while job shadowing the Early Childhood Training Center Director.</a:t>
          </a:r>
          <a:endParaRPr lang="en-US" sz="11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6A31ADB-BBDB-4A99-812D-BE47FA35CBFE}" type="parTrans" cxnId="{E60A4314-7352-47EF-8CF2-BAAEDF6B3350}">
      <dgm:prSet/>
      <dgm:spPr/>
      <dgm:t>
        <a:bodyPr/>
        <a:lstStyle/>
        <a:p>
          <a:endParaRPr lang="en-US"/>
        </a:p>
      </dgm:t>
    </dgm:pt>
    <dgm:pt modelId="{F004DFD1-1983-4656-BF0A-C42EB048339C}" type="sibTrans" cxnId="{E60A4314-7352-47EF-8CF2-BAAEDF6B3350}">
      <dgm:prSet/>
      <dgm:spPr/>
      <dgm:t>
        <a:bodyPr/>
        <a:lstStyle/>
        <a:p>
          <a:endParaRPr lang="en-US"/>
        </a:p>
      </dgm:t>
    </dgm:pt>
    <dgm:pt modelId="{D071EBD3-05CB-4BD4-A820-C48F37FC6192}">
      <dgm:prSet custT="1"/>
      <dgm:spPr/>
      <dgm:t>
        <a:bodyPr/>
        <a:lstStyle/>
        <a:p>
          <a:r>
            <a:rPr lang="en-US" sz="1100" b="1" i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Finish the remaining facets of the national CDA License.</a:t>
          </a:r>
          <a:endParaRPr lang="en-US" sz="11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BD373EC-E7D3-4925-B6AE-5D4F7C0F3C48}" type="parTrans" cxnId="{1B933566-29C6-42C4-BA3B-F2A139A63869}">
      <dgm:prSet/>
      <dgm:spPr/>
      <dgm:t>
        <a:bodyPr/>
        <a:lstStyle/>
        <a:p>
          <a:endParaRPr lang="en-US"/>
        </a:p>
      </dgm:t>
    </dgm:pt>
    <dgm:pt modelId="{735A5721-72FD-4268-8055-8360FF1EF5F1}" type="sibTrans" cxnId="{1B933566-29C6-42C4-BA3B-F2A139A63869}">
      <dgm:prSet/>
      <dgm:spPr/>
      <dgm:t>
        <a:bodyPr/>
        <a:lstStyle/>
        <a:p>
          <a:endParaRPr lang="en-US"/>
        </a:p>
      </dgm:t>
    </dgm:pt>
    <dgm:pt modelId="{AC6C74DF-1BD5-4E2D-9FD7-EA77D9ACADE3}">
      <dgm:prSet custT="1"/>
      <dgm:spPr/>
      <dgm:t>
        <a:bodyPr/>
        <a:lstStyle/>
        <a:p>
          <a:r>
            <a:rPr lang="en-US" sz="11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Graduate with the National CDA license which opens the door to vocations and opportunities in the industry of children.</a:t>
          </a:r>
          <a:endParaRPr lang="en-US" sz="11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75A0D25C-5142-46A3-9532-596B4CC6D500}" type="parTrans" cxnId="{00D99C5C-3DE2-4849-B80B-1CAAC5A6FB8C}">
      <dgm:prSet/>
      <dgm:spPr/>
      <dgm:t>
        <a:bodyPr/>
        <a:lstStyle/>
        <a:p>
          <a:endParaRPr lang="en-US"/>
        </a:p>
      </dgm:t>
    </dgm:pt>
    <dgm:pt modelId="{F47C8FAD-CC2F-49B7-9295-B710332CED6B}" type="sibTrans" cxnId="{00D99C5C-3DE2-4849-B80B-1CAAC5A6FB8C}">
      <dgm:prSet/>
      <dgm:spPr/>
      <dgm:t>
        <a:bodyPr/>
        <a:lstStyle/>
        <a:p>
          <a:endParaRPr lang="en-US"/>
        </a:p>
      </dgm:t>
    </dgm:pt>
    <dgm:pt modelId="{75EB1A5A-7404-4D04-BB31-12CD77056FE4}" type="pres">
      <dgm:prSet presAssocID="{19A16B6E-4830-4E0E-A40E-60FB6F1373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DDF9B4-EDA9-4D12-AA9B-304D6F76B4FC}" type="pres">
      <dgm:prSet presAssocID="{B11F5E6D-3566-4DF3-9E8C-4779507F8780}" presName="composite" presStyleCnt="0"/>
      <dgm:spPr/>
    </dgm:pt>
    <dgm:pt modelId="{6D4ACE92-1CA2-4593-8D6B-8B9DBF223FAC}" type="pres">
      <dgm:prSet presAssocID="{B11F5E6D-3566-4DF3-9E8C-4779507F8780}" presName="parentText" presStyleLbl="alignNode1" presStyleIdx="0" presStyleCnt="5" custScaleX="131723" custScaleY="120753" custLinFactNeighborX="-96780" custLinFactNeighborY="5306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4A6291-0DA2-4D06-A605-B9BC3AE12069}" type="pres">
      <dgm:prSet presAssocID="{B11F5E6D-3566-4DF3-9E8C-4779507F8780}" presName="descendantText" presStyleLbl="alignAcc1" presStyleIdx="0" presStyleCnt="5" custScaleY="137517" custLinFactNeighborX="-6604" custLinFactNeighborY="928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D1E749-316F-4790-93B8-97F1368E4EAD}" type="pres">
      <dgm:prSet presAssocID="{92B5650F-B502-4846-AC2D-6314CDF64419}" presName="sp" presStyleCnt="0"/>
      <dgm:spPr/>
    </dgm:pt>
    <dgm:pt modelId="{1FBC4410-07B8-4CE5-9972-FA0E6B578AE4}" type="pres">
      <dgm:prSet presAssocID="{8B4F82D0-1AA0-4317-A17D-CA7B4431DDEB}" presName="composite" presStyleCnt="0"/>
      <dgm:spPr/>
    </dgm:pt>
    <dgm:pt modelId="{FCF726C9-AC3F-4C30-97A7-EFB8123C8B32}" type="pres">
      <dgm:prSet presAssocID="{8B4F82D0-1AA0-4317-A17D-CA7B4431DDEB}" presName="parentText" presStyleLbl="alignNode1" presStyleIdx="1" presStyleCnt="5" custScaleX="148602" custScaleY="121157" custLinFactX="-3882" custLinFactNeighborX="-100000" custLinFactNeighborY="2465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20D5E-839E-4EF9-8E5D-45F148FD35E9}" type="pres">
      <dgm:prSet presAssocID="{8B4F82D0-1AA0-4317-A17D-CA7B4431DDEB}" presName="descendantText" presStyleLbl="alignAcc1" presStyleIdx="1" presStyleCnt="5" custScaleY="149861" custLinFactNeighborX="-6361" custLinFactNeighborY="384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0FBA2-CF60-47A7-9102-04A51B842DC3}" type="pres">
      <dgm:prSet presAssocID="{59307AC3-DAF6-495F-9E5E-A4A78F4DD307}" presName="sp" presStyleCnt="0"/>
      <dgm:spPr/>
    </dgm:pt>
    <dgm:pt modelId="{D5FC9AA3-FFD8-49A1-9EA3-1412F0D5D7F7}" type="pres">
      <dgm:prSet presAssocID="{23412EAD-C1FC-45FA-93B1-CD1D0A0882FD}" presName="composite" presStyleCnt="0"/>
      <dgm:spPr/>
    </dgm:pt>
    <dgm:pt modelId="{063DA383-CF6F-4B52-9F1B-8FE2F2DB6B36}" type="pres">
      <dgm:prSet presAssocID="{23412EAD-C1FC-45FA-93B1-CD1D0A0882FD}" presName="parentText" presStyleLbl="alignNode1" presStyleIdx="2" presStyleCnt="5" custScaleX="124543" custScaleY="120138" custLinFactNeighborX="-92560" custLinFactNeighborY="-270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5AD84-3960-4D47-B246-2F690499EABD}" type="pres">
      <dgm:prSet presAssocID="{23412EAD-C1FC-45FA-93B1-CD1D0A0882FD}" presName="descendantText" presStyleLbl="alignAcc1" presStyleIdx="2" presStyleCnt="5" custScaleY="161023" custLinFactNeighborX="-6569" custLinFactNeighborY="-2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261900-8A8D-43ED-A700-65623D8E043F}" type="pres">
      <dgm:prSet presAssocID="{9FDF7A7B-FE1C-4A66-82EE-79524D25C5DF}" presName="sp" presStyleCnt="0"/>
      <dgm:spPr/>
    </dgm:pt>
    <dgm:pt modelId="{373D59E2-133E-4544-B8C6-F80E48858928}" type="pres">
      <dgm:prSet presAssocID="{70CE994F-E2FC-4F99-8C93-B559E98C094A}" presName="composite" presStyleCnt="0"/>
      <dgm:spPr/>
    </dgm:pt>
    <dgm:pt modelId="{A6FB289A-2499-4B15-8503-086F9249F5B2}" type="pres">
      <dgm:prSet presAssocID="{70CE994F-E2FC-4F99-8C93-B559E98C094A}" presName="parentText" presStyleLbl="alignNode1" presStyleIdx="3" presStyleCnt="5" custScaleX="127172" custScaleY="125872" custLinFactNeighborX="-92560" custLinFactNeighborY="-3180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E0D9F8-B290-451F-98C5-BD826ADBB518}" type="pres">
      <dgm:prSet presAssocID="{70CE994F-E2FC-4F99-8C93-B559E98C094A}" presName="descendantText" presStyleLbl="alignAcc1" presStyleIdx="3" presStyleCnt="5" custScaleY="193013" custLinFactNeighborX="-6198" custLinFactNeighborY="-473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3674FB-008F-4001-BA29-C8FED23E6FBD}" type="pres">
      <dgm:prSet presAssocID="{36C8D725-09EE-48C0-AF16-6134E12BAAD3}" presName="sp" presStyleCnt="0"/>
      <dgm:spPr/>
    </dgm:pt>
    <dgm:pt modelId="{C5FAD4C3-2CB7-42D0-B34C-504E72B58DD4}" type="pres">
      <dgm:prSet presAssocID="{5786C791-5683-4EFE-A710-4BB4782DA510}" presName="composite" presStyleCnt="0"/>
      <dgm:spPr/>
    </dgm:pt>
    <dgm:pt modelId="{D19D4B69-7136-4CA1-A754-5E3E89FE9C4B}" type="pres">
      <dgm:prSet presAssocID="{5786C791-5683-4EFE-A710-4BB4782DA510}" presName="parentText" presStyleLbl="alignNode1" presStyleIdx="4" presStyleCnt="5" custScaleX="129405" custScaleY="123110" custLinFactNeighborX="-97418" custLinFactNeighborY="-6156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3DB98-3B08-4144-A4CA-D8F90EBCDEE8}" type="pres">
      <dgm:prSet presAssocID="{5786C791-5683-4EFE-A710-4BB4782DA510}" presName="descendantText" presStyleLbl="alignAcc1" presStyleIdx="4" presStyleCnt="5" custScaleY="178089" custLinFactNeighborX="-6501" custLinFactNeighborY="-89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8AC90F-355D-45D9-95A7-439A1FEB7D8F}" srcId="{70CE994F-E2FC-4F99-8C93-B559E98C094A}" destId="{73D7F352-FF1E-4CF2-91BA-207EDFF76321}" srcOrd="2" destOrd="0" parTransId="{DE1ED698-AFED-4D35-AD2F-DDF84945802C}" sibTransId="{2935588A-41D3-4E59-B770-1035606EDE10}"/>
    <dgm:cxn modelId="{E6BAE1B8-CCB6-4DB4-82AD-FC0171F85E20}" srcId="{B11F5E6D-3566-4DF3-9E8C-4779507F8780}" destId="{01C6245F-668F-48FF-BC5B-6A8F4D8CC63B}" srcOrd="5" destOrd="0" parTransId="{F124D94F-933C-48D8-AE9B-C00FC6A04403}" sibTransId="{888CBE98-C626-43BE-82F1-0A7445180E25}"/>
    <dgm:cxn modelId="{37C2E805-7350-4A83-B1D6-D57BDEB6B5B4}" srcId="{B11F5E6D-3566-4DF3-9E8C-4779507F8780}" destId="{B134C835-BADB-44C2-B3B4-02FB660946C3}" srcOrd="1" destOrd="0" parTransId="{8A96DFFB-BB0A-403B-9A86-42218282F021}" sibTransId="{A7738085-63B4-4C28-BCCF-8E2B894EBBA1}"/>
    <dgm:cxn modelId="{FC665A35-BA8E-45CF-B830-2C6813E761B7}" type="presOf" srcId="{B5E17A3B-DB5F-4023-9A1F-340039A09F9F}" destId="{5CE0D9F8-B290-451F-98C5-BD826ADBB518}" srcOrd="0" destOrd="5" presId="urn:microsoft.com/office/officeart/2005/8/layout/chevron2"/>
    <dgm:cxn modelId="{B34E8BD0-D199-478A-87A1-FC740A8166C3}" type="presOf" srcId="{D071EBD3-05CB-4BD4-A820-C48F37FC6192}" destId="{2473DB98-3B08-4144-A4CA-D8F90EBCDEE8}" srcOrd="0" destOrd="3" presId="urn:microsoft.com/office/officeart/2005/8/layout/chevron2"/>
    <dgm:cxn modelId="{7E3F9360-55A6-4B76-95C1-6E0CCF2A4127}" srcId="{19A16B6E-4830-4E0E-A40E-60FB6F137340}" destId="{70CE994F-E2FC-4F99-8C93-B559E98C094A}" srcOrd="3" destOrd="0" parTransId="{C72AF180-577C-47A8-8B90-9C0A8E978FAF}" sibTransId="{36C8D725-09EE-48C0-AF16-6134E12BAAD3}"/>
    <dgm:cxn modelId="{DEC5C6F7-AF3E-4EB5-A254-67A1B4CB5C32}" srcId="{19A16B6E-4830-4E0E-A40E-60FB6F137340}" destId="{8B4F82D0-1AA0-4317-A17D-CA7B4431DDEB}" srcOrd="1" destOrd="0" parTransId="{13ED4FB1-1700-42A2-ABA2-D7694C1EDE86}" sibTransId="{59307AC3-DAF6-495F-9E5E-A4A78F4DD307}"/>
    <dgm:cxn modelId="{D3C47B51-238E-4948-A20C-E9888006E386}" srcId="{70CE994F-E2FC-4F99-8C93-B559E98C094A}" destId="{81248F83-B7D8-4D89-BC8C-8545FC75C348}" srcOrd="1" destOrd="0" parTransId="{70EB152A-ECB9-4E6B-A611-8A513EB0CA3E}" sibTransId="{BECE01F4-5E8B-44BF-BEB2-A9710A469B1C}"/>
    <dgm:cxn modelId="{81F9DD8A-6B67-44CF-8904-B3CBD060867E}" type="presOf" srcId="{39E72C69-D1E5-401A-9485-A7950378B8E2}" destId="{8F4A6291-0DA2-4D06-A605-B9BC3AE12069}" srcOrd="0" destOrd="4" presId="urn:microsoft.com/office/officeart/2005/8/layout/chevron2"/>
    <dgm:cxn modelId="{BE352837-873A-4D0A-83EF-99445C927CB8}" srcId="{23412EAD-C1FC-45FA-93B1-CD1D0A0882FD}" destId="{E637A3FB-C3CB-4E12-8DA3-F54092017399}" srcOrd="4" destOrd="0" parTransId="{FC756FF7-FDE2-4F34-812D-AF44E8636EC8}" sibTransId="{9F0A1FE6-273E-4F51-A27C-3A8DD287838F}"/>
    <dgm:cxn modelId="{AF00E808-D53F-4430-AAFA-9087C6B70362}" type="presOf" srcId="{48416D52-A6B3-49F2-A321-BD36A3484B54}" destId="{40E20D5E-839E-4EF9-8E5D-45F148FD35E9}" srcOrd="0" destOrd="3" presId="urn:microsoft.com/office/officeart/2005/8/layout/chevron2"/>
    <dgm:cxn modelId="{F6CE8A48-C6B5-4786-A7E5-7CA638BBC8FD}" type="presOf" srcId="{73D7F352-FF1E-4CF2-91BA-207EDFF76321}" destId="{5CE0D9F8-B290-451F-98C5-BD826ADBB518}" srcOrd="0" destOrd="2" presId="urn:microsoft.com/office/officeart/2005/8/layout/chevron2"/>
    <dgm:cxn modelId="{8C8406DA-E337-4E83-9B11-F1B9B12AC112}" type="presOf" srcId="{58D63993-5A89-489E-9067-148F8AB51D86}" destId="{8F4A6291-0DA2-4D06-A605-B9BC3AE12069}" srcOrd="0" destOrd="3" presId="urn:microsoft.com/office/officeart/2005/8/layout/chevron2"/>
    <dgm:cxn modelId="{F6117B2E-CA72-45DE-8AF2-4F8A6A2DEDF5}" type="presOf" srcId="{BE0207A4-6EF5-4219-B47A-5ABDEE845AE5}" destId="{9B55AD84-3960-4D47-B246-2F690499EABD}" srcOrd="0" destOrd="0" presId="urn:microsoft.com/office/officeart/2005/8/layout/chevron2"/>
    <dgm:cxn modelId="{8267B1E7-A5BD-4902-A7E3-A54BF939FB65}" srcId="{70CE994F-E2FC-4F99-8C93-B559E98C094A}" destId="{B5E17A3B-DB5F-4023-9A1F-340039A09F9F}" srcOrd="5" destOrd="0" parTransId="{9C8AF5E6-A941-48B1-9837-AD1C7EE4070E}" sibTransId="{5AF64798-9DC5-49AC-9515-AACAC3D47264}"/>
    <dgm:cxn modelId="{45B61007-D94D-4429-8994-D527BE5AA0BC}" srcId="{8B4F82D0-1AA0-4317-A17D-CA7B4431DDEB}" destId="{DA0CFE3A-4DF5-44AF-9C0C-4C520966456F}" srcOrd="4" destOrd="0" parTransId="{A2231A15-FD3F-4EE8-9B08-C15B6A7209AC}" sibTransId="{D4647E84-FA8A-47F9-8B77-EE333EF56D44}"/>
    <dgm:cxn modelId="{A6D7DB9F-210B-4754-AF16-A415471C7821}" type="presOf" srcId="{23412EAD-C1FC-45FA-93B1-CD1D0A0882FD}" destId="{063DA383-CF6F-4B52-9F1B-8FE2F2DB6B36}" srcOrd="0" destOrd="0" presId="urn:microsoft.com/office/officeart/2005/8/layout/chevron2"/>
    <dgm:cxn modelId="{664AE8F0-5A3C-40A0-A8FD-E9DED06A0881}" srcId="{8B4F82D0-1AA0-4317-A17D-CA7B4431DDEB}" destId="{A349734E-9CF8-4360-BC98-1BA3B0A4B625}" srcOrd="0" destOrd="0" parTransId="{A41587A2-340A-4247-AB36-E07019C2F27B}" sibTransId="{58D425AD-0142-4021-97AB-3AB5FE0ECA20}"/>
    <dgm:cxn modelId="{2BD9F993-EF0C-479C-BDA5-0BC92DAD4E16}" srcId="{70CE994F-E2FC-4F99-8C93-B559E98C094A}" destId="{2CCAB195-F837-45C8-829D-F1096DFE00ED}" srcOrd="4" destOrd="0" parTransId="{F7186CDC-A6D5-422E-A442-D3CED1835C39}" sibTransId="{6B99EF38-8DC0-466B-AC6F-B60E5B6DEEC5}"/>
    <dgm:cxn modelId="{35C3587C-CEA2-42B2-8188-6A139908F2E7}" srcId="{23412EAD-C1FC-45FA-93B1-CD1D0A0882FD}" destId="{D3981F48-0B4E-4922-B35F-997B6AC49E67}" srcOrd="2" destOrd="0" parTransId="{52E82E2E-C5A9-416B-BBD2-ACE534E1A258}" sibTransId="{558FC22A-0A59-4972-AC8F-BC5207F7F794}"/>
    <dgm:cxn modelId="{BD7DD72C-9267-4C79-8DE0-1FF3B0CDC3B7}" srcId="{5786C791-5683-4EFE-A710-4BB4782DA510}" destId="{1F54C755-8080-49D5-949A-7A46D1648A31}" srcOrd="0" destOrd="0" parTransId="{AB45A560-1EE7-485C-8184-85293DDB1A4B}" sibTransId="{EDA3181D-E414-4FCE-A305-21138B8D7B13}"/>
    <dgm:cxn modelId="{D839628C-D1FE-48BF-9C9F-3BF015FDB415}" type="presOf" srcId="{02A2F02B-FAC4-4C85-B710-B0C27CE2F597}" destId="{40E20D5E-839E-4EF9-8E5D-45F148FD35E9}" srcOrd="0" destOrd="5" presId="urn:microsoft.com/office/officeart/2005/8/layout/chevron2"/>
    <dgm:cxn modelId="{1B933566-29C6-42C4-BA3B-F2A139A63869}" srcId="{5786C791-5683-4EFE-A710-4BB4782DA510}" destId="{D071EBD3-05CB-4BD4-A820-C48F37FC6192}" srcOrd="3" destOrd="0" parTransId="{EBD373EC-E7D3-4925-B6AE-5D4F7C0F3C48}" sibTransId="{735A5721-72FD-4268-8055-8360FF1EF5F1}"/>
    <dgm:cxn modelId="{316BB863-8109-4A8B-BD34-741EB6541280}" type="presOf" srcId="{01C6245F-668F-48FF-BC5B-6A8F4D8CC63B}" destId="{8F4A6291-0DA2-4D06-A605-B9BC3AE12069}" srcOrd="0" destOrd="5" presId="urn:microsoft.com/office/officeart/2005/8/layout/chevron2"/>
    <dgm:cxn modelId="{397FB9A4-77DB-4DC8-959D-408DE389C025}" type="presOf" srcId="{943DACB6-B80F-427E-B507-4E714B922D71}" destId="{9B55AD84-3960-4D47-B246-2F690499EABD}" srcOrd="0" destOrd="5" presId="urn:microsoft.com/office/officeart/2005/8/layout/chevron2"/>
    <dgm:cxn modelId="{B68772E2-CB7C-4F04-84B0-F18298D5632B}" type="presOf" srcId="{8B4F82D0-1AA0-4317-A17D-CA7B4431DDEB}" destId="{FCF726C9-AC3F-4C30-97A7-EFB8123C8B32}" srcOrd="0" destOrd="0" presId="urn:microsoft.com/office/officeart/2005/8/layout/chevron2"/>
    <dgm:cxn modelId="{CD934172-B301-4CBA-A04F-5CCE3EF2A74E}" srcId="{23412EAD-C1FC-45FA-93B1-CD1D0A0882FD}" destId="{CC6D9186-8535-48CD-A010-68D930AE8738}" srcOrd="1" destOrd="0" parTransId="{B5DCCFFA-6BCC-40D2-895E-EADF9896B545}" sibTransId="{F5F2250C-4D44-4413-8618-D9CBBCF11BF6}"/>
    <dgm:cxn modelId="{7E51877B-1FAE-493F-B008-1F67E1DC1C75}" srcId="{8B4F82D0-1AA0-4317-A17D-CA7B4431DDEB}" destId="{48416D52-A6B3-49F2-A321-BD36A3484B54}" srcOrd="3" destOrd="0" parTransId="{86671E6C-0F2E-4A00-BA82-B7236C1A091A}" sibTransId="{ED53A798-6C3C-4B53-8713-FF0E5FEC4DBE}"/>
    <dgm:cxn modelId="{8D5E06F8-417F-42FC-9DB9-887D556BACFA}" type="presOf" srcId="{5EAFD539-4BA2-4004-905B-8872C38EE10D}" destId="{5CE0D9F8-B290-451F-98C5-BD826ADBB518}" srcOrd="0" destOrd="0" presId="urn:microsoft.com/office/officeart/2005/8/layout/chevron2"/>
    <dgm:cxn modelId="{64426249-5FA7-4853-8FA2-FE412481CCA2}" type="presOf" srcId="{E637A3FB-C3CB-4E12-8DA3-F54092017399}" destId="{9B55AD84-3960-4D47-B246-2F690499EABD}" srcOrd="0" destOrd="4" presId="urn:microsoft.com/office/officeart/2005/8/layout/chevron2"/>
    <dgm:cxn modelId="{69BA35D4-1B8E-481B-A0B6-35B91B971E1B}" type="presOf" srcId="{D3981F48-0B4E-4922-B35F-997B6AC49E67}" destId="{9B55AD84-3960-4D47-B246-2F690499EABD}" srcOrd="0" destOrd="2" presId="urn:microsoft.com/office/officeart/2005/8/layout/chevron2"/>
    <dgm:cxn modelId="{E62A35A8-A6FC-4107-952F-929A00039DC6}" srcId="{19A16B6E-4830-4E0E-A40E-60FB6F137340}" destId="{23412EAD-C1FC-45FA-93B1-CD1D0A0882FD}" srcOrd="2" destOrd="0" parTransId="{97799214-4639-449E-9685-89B561EDCABB}" sibTransId="{9FDF7A7B-FE1C-4A66-82EE-79524D25C5DF}"/>
    <dgm:cxn modelId="{872CC0E3-4A40-48B3-B349-AE15930AB03D}" srcId="{70CE994F-E2FC-4F99-8C93-B559E98C094A}" destId="{01E16332-20CC-4816-B6BD-4313A52DF459}" srcOrd="3" destOrd="0" parTransId="{142A7811-2B88-49FE-800F-BB028315742A}" sibTransId="{60BF39BB-3B10-4817-8E5E-AC30082CC1A8}"/>
    <dgm:cxn modelId="{6DC94919-EB3B-439B-A5F1-00AF26216871}" type="presOf" srcId="{70CE994F-E2FC-4F99-8C93-B559E98C094A}" destId="{A6FB289A-2499-4B15-8503-086F9249F5B2}" srcOrd="0" destOrd="0" presId="urn:microsoft.com/office/officeart/2005/8/layout/chevron2"/>
    <dgm:cxn modelId="{559B34B7-8254-4ABF-B285-8A37CE822BA5}" type="presOf" srcId="{B11F5E6D-3566-4DF3-9E8C-4779507F8780}" destId="{6D4ACE92-1CA2-4593-8D6B-8B9DBF223FAC}" srcOrd="0" destOrd="0" presId="urn:microsoft.com/office/officeart/2005/8/layout/chevron2"/>
    <dgm:cxn modelId="{67B336C8-73BC-44EC-9EBD-803DBF97418A}" type="presOf" srcId="{3F393848-7C76-410F-AFB6-BBBA57994748}" destId="{9B55AD84-3960-4D47-B246-2F690499EABD}" srcOrd="0" destOrd="3" presId="urn:microsoft.com/office/officeart/2005/8/layout/chevron2"/>
    <dgm:cxn modelId="{EF4BB75E-D020-442D-9336-9FCFE76C8B98}" srcId="{23412EAD-C1FC-45FA-93B1-CD1D0A0882FD}" destId="{943DACB6-B80F-427E-B507-4E714B922D71}" srcOrd="5" destOrd="0" parTransId="{101F75E9-498A-4BE7-A0BF-51F0EE647826}" sibTransId="{9346A29A-4475-4CD8-9ADE-196FEEF38C5C}"/>
    <dgm:cxn modelId="{E0DA69EA-67DF-44B3-9048-8539FCC33D58}" type="presOf" srcId="{CC6D9186-8535-48CD-A010-68D930AE8738}" destId="{9B55AD84-3960-4D47-B246-2F690499EABD}" srcOrd="0" destOrd="1" presId="urn:microsoft.com/office/officeart/2005/8/layout/chevron2"/>
    <dgm:cxn modelId="{58380721-3DF2-4F56-BABB-D42DDB9535E0}" type="presOf" srcId="{01E16332-20CC-4816-B6BD-4313A52DF459}" destId="{5CE0D9F8-B290-451F-98C5-BD826ADBB518}" srcOrd="0" destOrd="3" presId="urn:microsoft.com/office/officeart/2005/8/layout/chevron2"/>
    <dgm:cxn modelId="{8BD68AE7-BB7D-445D-8877-98ABDB36E2D0}" srcId="{23412EAD-C1FC-45FA-93B1-CD1D0A0882FD}" destId="{3F393848-7C76-410F-AFB6-BBBA57994748}" srcOrd="3" destOrd="0" parTransId="{F90C7A8C-01FF-4AE1-A6EB-EBDCB946EBC8}" sibTransId="{F8F54A0A-DEF8-4192-8965-7E89DAC2E0E7}"/>
    <dgm:cxn modelId="{360473ED-00ED-4FF3-9EC1-0799400C5C2A}" srcId="{B11F5E6D-3566-4DF3-9E8C-4779507F8780}" destId="{39E72C69-D1E5-401A-9485-A7950378B8E2}" srcOrd="4" destOrd="0" parTransId="{D2D75909-819C-4EE0-9BD7-8B8360D1825A}" sibTransId="{3184037D-81EA-4144-99EB-D6DACE3C6166}"/>
    <dgm:cxn modelId="{9BE93478-73B2-4B5A-B079-654BDFA45794}" type="presOf" srcId="{B134C835-BADB-44C2-B3B4-02FB660946C3}" destId="{8F4A6291-0DA2-4D06-A605-B9BC3AE12069}" srcOrd="0" destOrd="1" presId="urn:microsoft.com/office/officeart/2005/8/layout/chevron2"/>
    <dgm:cxn modelId="{2DBC1092-72EF-4664-B183-9A5F7E63FF79}" type="presOf" srcId="{23EB0565-074B-4695-876D-F3F9B91BB286}" destId="{40E20D5E-839E-4EF9-8E5D-45F148FD35E9}" srcOrd="0" destOrd="2" presId="urn:microsoft.com/office/officeart/2005/8/layout/chevron2"/>
    <dgm:cxn modelId="{64827E54-A39B-46CD-B11A-1339DB34C5EC}" srcId="{8B4F82D0-1AA0-4317-A17D-CA7B4431DDEB}" destId="{05B55AA7-6EFE-43F2-BEDB-41E6F5B13B84}" srcOrd="1" destOrd="0" parTransId="{DEFAFBF5-149D-4580-BB39-A8FE5548D7D3}" sibTransId="{A13D494C-34E4-4D95-8380-2A75E9E8C51C}"/>
    <dgm:cxn modelId="{AD5CEFC9-B6C9-41AA-8D7C-77B7DC503633}" type="presOf" srcId="{DA0CFE3A-4DF5-44AF-9C0C-4C520966456F}" destId="{40E20D5E-839E-4EF9-8E5D-45F148FD35E9}" srcOrd="0" destOrd="4" presId="urn:microsoft.com/office/officeart/2005/8/layout/chevron2"/>
    <dgm:cxn modelId="{00D99C5C-3DE2-4849-B80B-1CAAC5A6FB8C}" srcId="{5786C791-5683-4EFE-A710-4BB4782DA510}" destId="{AC6C74DF-1BD5-4E2D-9FD7-EA77D9ACADE3}" srcOrd="4" destOrd="0" parTransId="{75A0D25C-5142-46A3-9532-596B4CC6D500}" sibTransId="{F47C8FAD-CC2F-49B7-9295-B710332CED6B}"/>
    <dgm:cxn modelId="{56906895-CA34-4791-B2E5-1D88E0272946}" type="presOf" srcId="{19A16B6E-4830-4E0E-A40E-60FB6F137340}" destId="{75EB1A5A-7404-4D04-BB31-12CD77056FE4}" srcOrd="0" destOrd="0" presId="urn:microsoft.com/office/officeart/2005/8/layout/chevron2"/>
    <dgm:cxn modelId="{318549E5-2AA4-470E-9256-E1A2E7C9C798}" type="presOf" srcId="{05B55AA7-6EFE-43F2-BEDB-41E6F5B13B84}" destId="{40E20D5E-839E-4EF9-8E5D-45F148FD35E9}" srcOrd="0" destOrd="1" presId="urn:microsoft.com/office/officeart/2005/8/layout/chevron2"/>
    <dgm:cxn modelId="{32638E12-008A-42EC-964C-0B99C822A76F}" type="presOf" srcId="{C1BC6241-55FB-41E3-AEE9-62C0E3B4EF02}" destId="{2473DB98-3B08-4144-A4CA-D8F90EBCDEE8}" srcOrd="0" destOrd="2" presId="urn:microsoft.com/office/officeart/2005/8/layout/chevron2"/>
    <dgm:cxn modelId="{E3DAAA3D-9987-4641-B060-36F3660FEB51}" type="presOf" srcId="{1C7506F3-7D9F-4005-803C-D11460DCCA06}" destId="{8F4A6291-0DA2-4D06-A605-B9BC3AE12069}" srcOrd="0" destOrd="0" presId="urn:microsoft.com/office/officeart/2005/8/layout/chevron2"/>
    <dgm:cxn modelId="{4412EFE0-BC3F-41A5-9F45-ACBA28F1C4BB}" srcId="{70CE994F-E2FC-4F99-8C93-B559E98C094A}" destId="{5EAFD539-4BA2-4004-905B-8872C38EE10D}" srcOrd="0" destOrd="0" parTransId="{C2F7B576-D0C1-4C4E-848C-42B91E9C0924}" sibTransId="{76FF04A1-09E5-4E2F-8BFA-DEB46B232189}"/>
    <dgm:cxn modelId="{72FD85AC-FF10-4240-9F25-9FCA50866972}" srcId="{5786C791-5683-4EFE-A710-4BB4782DA510}" destId="{C3498150-BE64-43A1-85F8-9547E8FA8133}" srcOrd="1" destOrd="0" parTransId="{2D86DD34-4460-44E0-BED1-F925FB538DC4}" sibTransId="{9B709DB7-4119-4722-B99A-9A0B3AEBA380}"/>
    <dgm:cxn modelId="{93814A9D-5496-469F-85FF-D281594726FC}" type="presOf" srcId="{AC6C74DF-1BD5-4E2D-9FD7-EA77D9ACADE3}" destId="{2473DB98-3B08-4144-A4CA-D8F90EBCDEE8}" srcOrd="0" destOrd="4" presId="urn:microsoft.com/office/officeart/2005/8/layout/chevron2"/>
    <dgm:cxn modelId="{0FDE8958-6DA6-44F7-86C3-FE1B00B683CD}" srcId="{B11F5E6D-3566-4DF3-9E8C-4779507F8780}" destId="{1C7506F3-7D9F-4005-803C-D11460DCCA06}" srcOrd="0" destOrd="0" parTransId="{22D5FCA4-817C-4AE4-9AEC-14B0DCFB1B3B}" sibTransId="{25EFA59E-A9E6-442B-85BD-ACD2E6B84FBA}"/>
    <dgm:cxn modelId="{49960843-5843-47C0-AAEB-F96279EB294F}" type="presOf" srcId="{2CCAB195-F837-45C8-829D-F1096DFE00ED}" destId="{5CE0D9F8-B290-451F-98C5-BD826ADBB518}" srcOrd="0" destOrd="4" presId="urn:microsoft.com/office/officeart/2005/8/layout/chevron2"/>
    <dgm:cxn modelId="{3D1D858E-FB8C-4FC4-8EE2-F5F9A2D6D0E0}" type="presOf" srcId="{81248F83-B7D8-4D89-BC8C-8545FC75C348}" destId="{5CE0D9F8-B290-451F-98C5-BD826ADBB518}" srcOrd="0" destOrd="1" presId="urn:microsoft.com/office/officeart/2005/8/layout/chevron2"/>
    <dgm:cxn modelId="{8C03678D-A78C-4F66-8C74-31FFCC589C1B}" srcId="{19A16B6E-4830-4E0E-A40E-60FB6F137340}" destId="{B11F5E6D-3566-4DF3-9E8C-4779507F8780}" srcOrd="0" destOrd="0" parTransId="{9580DF0B-7A62-4CCA-8971-5C71D9918F48}" sibTransId="{92B5650F-B502-4846-AC2D-6314CDF64419}"/>
    <dgm:cxn modelId="{E3D22EFC-0222-4BD0-A80C-50317D1DBFA5}" type="presOf" srcId="{A349734E-9CF8-4360-BC98-1BA3B0A4B625}" destId="{40E20D5E-839E-4EF9-8E5D-45F148FD35E9}" srcOrd="0" destOrd="0" presId="urn:microsoft.com/office/officeart/2005/8/layout/chevron2"/>
    <dgm:cxn modelId="{15428FD6-F9C1-4DFC-8153-A0B08AAA3A03}" type="presOf" srcId="{5786C791-5683-4EFE-A710-4BB4782DA510}" destId="{D19D4B69-7136-4CA1-A754-5E3E89FE9C4B}" srcOrd="0" destOrd="0" presId="urn:microsoft.com/office/officeart/2005/8/layout/chevron2"/>
    <dgm:cxn modelId="{C2AB32FE-91CF-4DB7-B85A-17A145B37B16}" type="presOf" srcId="{1F54C755-8080-49D5-949A-7A46D1648A31}" destId="{2473DB98-3B08-4144-A4CA-D8F90EBCDEE8}" srcOrd="0" destOrd="0" presId="urn:microsoft.com/office/officeart/2005/8/layout/chevron2"/>
    <dgm:cxn modelId="{12D8BB0C-BDEA-4493-B1CA-67B2EA4755ED}" srcId="{23412EAD-C1FC-45FA-93B1-CD1D0A0882FD}" destId="{BE0207A4-6EF5-4219-B47A-5ABDEE845AE5}" srcOrd="0" destOrd="0" parTransId="{8C6FA459-7161-470B-943F-8D12795B8460}" sibTransId="{C3E4D51D-900F-48F0-B013-7851A7388ACF}"/>
    <dgm:cxn modelId="{D0635CE5-598D-47C3-B8A6-D3FA905F1ECF}" srcId="{B11F5E6D-3566-4DF3-9E8C-4779507F8780}" destId="{58D63993-5A89-489E-9067-148F8AB51D86}" srcOrd="3" destOrd="0" parTransId="{DB628A52-9F9A-47FF-85BD-2BF2AF8F2E48}" sibTransId="{BD300DA0-19A7-4B03-B371-1A2F1E347FFD}"/>
    <dgm:cxn modelId="{094C3FA6-A602-472A-96F1-4F1542D7766B}" srcId="{8B4F82D0-1AA0-4317-A17D-CA7B4431DDEB}" destId="{23EB0565-074B-4695-876D-F3F9B91BB286}" srcOrd="2" destOrd="0" parTransId="{262C48B5-48E3-4155-A910-96400167B494}" sibTransId="{1A9C04C4-630B-430E-A9DC-C24BBF521D9F}"/>
    <dgm:cxn modelId="{E60A4314-7352-47EF-8CF2-BAAEDF6B3350}" srcId="{5786C791-5683-4EFE-A710-4BB4782DA510}" destId="{C1BC6241-55FB-41E3-AEE9-62C0E3B4EF02}" srcOrd="2" destOrd="0" parTransId="{D6A31ADB-BBDB-4A99-812D-BE47FA35CBFE}" sibTransId="{F004DFD1-1983-4656-BF0A-C42EB048339C}"/>
    <dgm:cxn modelId="{0FBB679C-AA22-485C-AF41-390AEF97A943}" srcId="{B11F5E6D-3566-4DF3-9E8C-4779507F8780}" destId="{29E16913-D12A-41E0-AF87-8246A60C607C}" srcOrd="2" destOrd="0" parTransId="{DB8AD7D6-3018-4083-942F-1791EB8EF629}" sibTransId="{DD89A6DD-4549-4AE6-AA2F-F2BB5739EDD5}"/>
    <dgm:cxn modelId="{14441F38-F0C9-4513-9354-27F93ACBA12F}" srcId="{19A16B6E-4830-4E0E-A40E-60FB6F137340}" destId="{5786C791-5683-4EFE-A710-4BB4782DA510}" srcOrd="4" destOrd="0" parTransId="{53931B72-86BC-49CC-810D-90CBFC0A5617}" sibTransId="{FF78D051-97C1-458C-B734-12E7F180D9C0}"/>
    <dgm:cxn modelId="{B74C45B5-BDC3-4101-A17A-7C90E4BC8E3B}" type="presOf" srcId="{C3498150-BE64-43A1-85F8-9547E8FA8133}" destId="{2473DB98-3B08-4144-A4CA-D8F90EBCDEE8}" srcOrd="0" destOrd="1" presId="urn:microsoft.com/office/officeart/2005/8/layout/chevron2"/>
    <dgm:cxn modelId="{ACBFCFEA-1F60-4AE5-AC5B-9783F3DA9126}" type="presOf" srcId="{29E16913-D12A-41E0-AF87-8246A60C607C}" destId="{8F4A6291-0DA2-4D06-A605-B9BC3AE12069}" srcOrd="0" destOrd="2" presId="urn:microsoft.com/office/officeart/2005/8/layout/chevron2"/>
    <dgm:cxn modelId="{FBA9D8C7-CE03-412E-BDBF-76718B8DAFB5}" srcId="{8B4F82D0-1AA0-4317-A17D-CA7B4431DDEB}" destId="{02A2F02B-FAC4-4C85-B710-B0C27CE2F597}" srcOrd="5" destOrd="0" parTransId="{567BA068-87E3-4DA0-A569-C342DC2A4A71}" sibTransId="{794F5490-3E92-46B0-86F8-A3EB21B8F9B2}"/>
    <dgm:cxn modelId="{17B47A18-0B8C-41EF-A61C-A21E84BB2055}" type="presParOf" srcId="{75EB1A5A-7404-4D04-BB31-12CD77056FE4}" destId="{CDDDF9B4-EDA9-4D12-AA9B-304D6F76B4FC}" srcOrd="0" destOrd="0" presId="urn:microsoft.com/office/officeart/2005/8/layout/chevron2"/>
    <dgm:cxn modelId="{73271665-BA36-460D-88F0-99BCF000B778}" type="presParOf" srcId="{CDDDF9B4-EDA9-4D12-AA9B-304D6F76B4FC}" destId="{6D4ACE92-1CA2-4593-8D6B-8B9DBF223FAC}" srcOrd="0" destOrd="0" presId="urn:microsoft.com/office/officeart/2005/8/layout/chevron2"/>
    <dgm:cxn modelId="{B79A583F-F00C-4838-939B-D9A28DE08581}" type="presParOf" srcId="{CDDDF9B4-EDA9-4D12-AA9B-304D6F76B4FC}" destId="{8F4A6291-0DA2-4D06-A605-B9BC3AE12069}" srcOrd="1" destOrd="0" presId="urn:microsoft.com/office/officeart/2005/8/layout/chevron2"/>
    <dgm:cxn modelId="{CE9F8B45-2CE4-47A1-8312-D04EA75C6B02}" type="presParOf" srcId="{75EB1A5A-7404-4D04-BB31-12CD77056FE4}" destId="{F3D1E749-316F-4790-93B8-97F1368E4EAD}" srcOrd="1" destOrd="0" presId="urn:microsoft.com/office/officeart/2005/8/layout/chevron2"/>
    <dgm:cxn modelId="{8084E8BF-B929-4958-9E34-89F965AF55CF}" type="presParOf" srcId="{75EB1A5A-7404-4D04-BB31-12CD77056FE4}" destId="{1FBC4410-07B8-4CE5-9972-FA0E6B578AE4}" srcOrd="2" destOrd="0" presId="urn:microsoft.com/office/officeart/2005/8/layout/chevron2"/>
    <dgm:cxn modelId="{ECCC5D85-D229-4D1C-A2E0-4EAC812B44B4}" type="presParOf" srcId="{1FBC4410-07B8-4CE5-9972-FA0E6B578AE4}" destId="{FCF726C9-AC3F-4C30-97A7-EFB8123C8B32}" srcOrd="0" destOrd="0" presId="urn:microsoft.com/office/officeart/2005/8/layout/chevron2"/>
    <dgm:cxn modelId="{B9B97AF2-C607-457F-80DB-8B26A5671440}" type="presParOf" srcId="{1FBC4410-07B8-4CE5-9972-FA0E6B578AE4}" destId="{40E20D5E-839E-4EF9-8E5D-45F148FD35E9}" srcOrd="1" destOrd="0" presId="urn:microsoft.com/office/officeart/2005/8/layout/chevron2"/>
    <dgm:cxn modelId="{1A5C63B9-5B48-4F5E-8335-D122CEFAB6D3}" type="presParOf" srcId="{75EB1A5A-7404-4D04-BB31-12CD77056FE4}" destId="{4940FBA2-CF60-47A7-9102-04A51B842DC3}" srcOrd="3" destOrd="0" presId="urn:microsoft.com/office/officeart/2005/8/layout/chevron2"/>
    <dgm:cxn modelId="{67392BFD-8A8D-47A2-B816-E445E1377A98}" type="presParOf" srcId="{75EB1A5A-7404-4D04-BB31-12CD77056FE4}" destId="{D5FC9AA3-FFD8-49A1-9EA3-1412F0D5D7F7}" srcOrd="4" destOrd="0" presId="urn:microsoft.com/office/officeart/2005/8/layout/chevron2"/>
    <dgm:cxn modelId="{41179732-8FBE-40DB-8280-19B9C2060611}" type="presParOf" srcId="{D5FC9AA3-FFD8-49A1-9EA3-1412F0D5D7F7}" destId="{063DA383-CF6F-4B52-9F1B-8FE2F2DB6B36}" srcOrd="0" destOrd="0" presId="urn:microsoft.com/office/officeart/2005/8/layout/chevron2"/>
    <dgm:cxn modelId="{7A9A7A89-53AC-4244-8D4A-8FE92CA1A00B}" type="presParOf" srcId="{D5FC9AA3-FFD8-49A1-9EA3-1412F0D5D7F7}" destId="{9B55AD84-3960-4D47-B246-2F690499EABD}" srcOrd="1" destOrd="0" presId="urn:microsoft.com/office/officeart/2005/8/layout/chevron2"/>
    <dgm:cxn modelId="{7A20C545-CB01-4E45-82F3-A5CE4B16E69F}" type="presParOf" srcId="{75EB1A5A-7404-4D04-BB31-12CD77056FE4}" destId="{A1261900-8A8D-43ED-A700-65623D8E043F}" srcOrd="5" destOrd="0" presId="urn:microsoft.com/office/officeart/2005/8/layout/chevron2"/>
    <dgm:cxn modelId="{B55B23B5-464C-4E5F-81C1-A7582358FED2}" type="presParOf" srcId="{75EB1A5A-7404-4D04-BB31-12CD77056FE4}" destId="{373D59E2-133E-4544-B8C6-F80E48858928}" srcOrd="6" destOrd="0" presId="urn:microsoft.com/office/officeart/2005/8/layout/chevron2"/>
    <dgm:cxn modelId="{D8CE2544-8305-4B0A-B814-180D0ADF2C67}" type="presParOf" srcId="{373D59E2-133E-4544-B8C6-F80E48858928}" destId="{A6FB289A-2499-4B15-8503-086F9249F5B2}" srcOrd="0" destOrd="0" presId="urn:microsoft.com/office/officeart/2005/8/layout/chevron2"/>
    <dgm:cxn modelId="{8DEC5D6E-88BB-470B-AEA6-FB91782BA55D}" type="presParOf" srcId="{373D59E2-133E-4544-B8C6-F80E48858928}" destId="{5CE0D9F8-B290-451F-98C5-BD826ADBB518}" srcOrd="1" destOrd="0" presId="urn:microsoft.com/office/officeart/2005/8/layout/chevron2"/>
    <dgm:cxn modelId="{CE6EBD4B-0639-4941-8B68-DB0572C061D3}" type="presParOf" srcId="{75EB1A5A-7404-4D04-BB31-12CD77056FE4}" destId="{193674FB-008F-4001-BA29-C8FED23E6FBD}" srcOrd="7" destOrd="0" presId="urn:microsoft.com/office/officeart/2005/8/layout/chevron2"/>
    <dgm:cxn modelId="{11EC7E63-F2B2-40CF-B7EB-2CF9E82618D0}" type="presParOf" srcId="{75EB1A5A-7404-4D04-BB31-12CD77056FE4}" destId="{C5FAD4C3-2CB7-42D0-B34C-504E72B58DD4}" srcOrd="8" destOrd="0" presId="urn:microsoft.com/office/officeart/2005/8/layout/chevron2"/>
    <dgm:cxn modelId="{4012D51A-B9BE-45A5-821E-B05395FF5F47}" type="presParOf" srcId="{C5FAD4C3-2CB7-42D0-B34C-504E72B58DD4}" destId="{D19D4B69-7136-4CA1-A754-5E3E89FE9C4B}" srcOrd="0" destOrd="0" presId="urn:microsoft.com/office/officeart/2005/8/layout/chevron2"/>
    <dgm:cxn modelId="{2FD31344-766B-47CB-A48A-6CE5F144E022}" type="presParOf" srcId="{C5FAD4C3-2CB7-42D0-B34C-504E72B58DD4}" destId="{2473DB98-3B08-4144-A4CA-D8F90EBCDE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/>
      <dgm:spPr>
        <a:noFill/>
        <a:ln w="50800">
          <a:solidFill>
            <a:srgbClr val="FFCC00"/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Child Development</a:t>
          </a:r>
          <a:endParaRPr lang="en-US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 custT="1"/>
      <dgm:spPr>
        <a:noFill/>
        <a:ln w="47625">
          <a:solidFill>
            <a:srgbClr val="FFCC00"/>
          </a:solidFill>
        </a:ln>
      </dgm:spPr>
      <dgm:t>
        <a:bodyPr/>
        <a:lstStyle/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 </a:t>
          </a:r>
        </a:p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(Only exposing students to these resources but not gathering them until ECE B)</a:t>
          </a:r>
        </a:p>
        <a:p>
          <a:pPr algn="l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/>
            </a:rPr>
            <a:t>*RC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I-3 Weekly lesson plan: gathering of ideas to create this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II-1(1-9) Learning Experiences: gathering of ideas to create this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III Book bibliography: Recording the stories read at the beginning of class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IV-4 How children develop and learn &amp; positive guidance techniques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VI-3 Reporting child abuse and neglect </a:t>
          </a:r>
          <a:endParaRPr lang="en-US" sz="1800" dirty="0">
            <a:effectLst/>
          </a:endParaRPr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rgbClr val="FFCC00"/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20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en-US" sz="20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rgbClr val="FFCC00"/>
          </a:solidFill>
        </a:ln>
      </dgm:spPr>
      <dgm:t>
        <a:bodyPr/>
        <a:lstStyle/>
        <a:p>
          <a:pPr algn="ctr"/>
          <a:r>
            <a:rPr lang="en-US" sz="1400" dirty="0" smtClean="0"/>
            <a:t>CD Education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36</a:t>
          </a:r>
          <a:endParaRPr lang="en-US" sz="18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06722" custScaleY="178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RadScaleRad="88799" custRadScaleInc="-71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RadScaleRad="85283" custRadScaleInc="52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4CF71BF4-B852-49C0-9864-ED260AEC5CEF}" type="presOf" srcId="{8126A16D-A4FF-409E-AF20-58ACCA01EF48}" destId="{2901FE4F-6C20-4C9C-9763-ACB2225FEF73}" srcOrd="0" destOrd="0" presId="urn:microsoft.com/office/officeart/2008/layout/RadialCluster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2DE2136C-2380-4E5D-B2FA-4A8FACDA8117}" type="presOf" srcId="{764A19AB-C9DD-405E-995A-5405D16FFA11}" destId="{97EED848-C488-46EE-9516-C9444D7759D6}" srcOrd="0" destOrd="0" presId="urn:microsoft.com/office/officeart/2008/layout/RadialCluster"/>
    <dgm:cxn modelId="{72E09941-9B67-4D95-B3BE-7EEB5331CFC2}" type="presOf" srcId="{560BC408-2C95-4D02-95BD-9D761190F5D3}" destId="{D6604E36-2110-4C11-A8B4-D6751ED59990}" srcOrd="0" destOrd="0" presId="urn:microsoft.com/office/officeart/2008/layout/RadialCluster"/>
    <dgm:cxn modelId="{34331443-83CF-446D-8532-A0DB82DD65A9}" type="presOf" srcId="{7B682024-0C13-44D1-A877-85161C6D2EC6}" destId="{6721AEF9-71EF-4B54-8D42-A3A1CE2F1C7E}" srcOrd="0" destOrd="0" presId="urn:microsoft.com/office/officeart/2008/layout/RadialCluster"/>
    <dgm:cxn modelId="{4C24B2A9-1220-4E6C-BE85-10CB9BDAB90C}" type="presOf" srcId="{11B1358A-8CB2-4632-A70D-0C97AEBB0479}" destId="{A8FF32D6-B714-4177-856D-2C7AD8CD7999}" srcOrd="0" destOrd="0" presId="urn:microsoft.com/office/officeart/2008/layout/RadialCluster"/>
    <dgm:cxn modelId="{E8B4A7A0-53F7-41AF-93F5-9CD7449655F9}" type="presOf" srcId="{DE375932-CB07-4E01-974E-3758163DADE4}" destId="{10624317-8308-432F-A644-A68F6D1B8531}" srcOrd="0" destOrd="0" presId="urn:microsoft.com/office/officeart/2008/layout/RadialCluster"/>
    <dgm:cxn modelId="{153DA413-C2C1-4267-ABBC-6E52AD560270}" type="presOf" srcId="{16D9DA53-8F0F-47B1-A38C-084D5B1FDACB}" destId="{C485D6FB-7169-4FF3-8ECE-0CBEC34CC200}" srcOrd="0" destOrd="0" presId="urn:microsoft.com/office/officeart/2008/layout/RadialCluster"/>
    <dgm:cxn modelId="{074428D6-E638-47F5-8A44-CED71FA4ED68}" type="presOf" srcId="{04B165F0-C3EA-4710-890E-6A3E8C85A1D1}" destId="{4547712A-E95E-4059-8442-D5B1CE36B642}" srcOrd="0" destOrd="0" presId="urn:microsoft.com/office/officeart/2008/layout/RadialCluster"/>
    <dgm:cxn modelId="{74278FA6-BFD3-46B2-93A8-ABA69AC8079B}" type="presParOf" srcId="{D6604E36-2110-4C11-A8B4-D6751ED59990}" destId="{9CD46229-5686-4B65-B2AE-6BE8FEC7CEF5}" srcOrd="0" destOrd="0" presId="urn:microsoft.com/office/officeart/2008/layout/RadialCluster"/>
    <dgm:cxn modelId="{D6BC74BA-F9CC-41E2-9EFC-1DAAC6F3B695}" type="presParOf" srcId="{9CD46229-5686-4B65-B2AE-6BE8FEC7CEF5}" destId="{C485D6FB-7169-4FF3-8ECE-0CBEC34CC200}" srcOrd="0" destOrd="0" presId="urn:microsoft.com/office/officeart/2008/layout/RadialCluster"/>
    <dgm:cxn modelId="{2506E5F3-DFD1-4462-B113-D429D3E9FB7E}" type="presParOf" srcId="{9CD46229-5686-4B65-B2AE-6BE8FEC7CEF5}" destId="{97EED848-C488-46EE-9516-C9444D7759D6}" srcOrd="1" destOrd="0" presId="urn:microsoft.com/office/officeart/2008/layout/RadialCluster"/>
    <dgm:cxn modelId="{37EEA530-0633-425D-AB7F-7BA1EF54ED2A}" type="presParOf" srcId="{9CD46229-5686-4B65-B2AE-6BE8FEC7CEF5}" destId="{A8FF32D6-B714-4177-856D-2C7AD8CD7999}" srcOrd="2" destOrd="0" presId="urn:microsoft.com/office/officeart/2008/layout/RadialCluster"/>
    <dgm:cxn modelId="{58BE5B91-1468-46D9-B861-2B31514D7109}" type="presParOf" srcId="{9CD46229-5686-4B65-B2AE-6BE8FEC7CEF5}" destId="{6721AEF9-71EF-4B54-8D42-A3A1CE2F1C7E}" srcOrd="3" destOrd="0" presId="urn:microsoft.com/office/officeart/2008/layout/RadialCluster"/>
    <dgm:cxn modelId="{2CB72397-371D-431D-BD45-8DEDA1825610}" type="presParOf" srcId="{9CD46229-5686-4B65-B2AE-6BE8FEC7CEF5}" destId="{2901FE4F-6C20-4C9C-9763-ACB2225FEF73}" srcOrd="4" destOrd="0" presId="urn:microsoft.com/office/officeart/2008/layout/RadialCluster"/>
    <dgm:cxn modelId="{53296918-895A-4DC7-928F-3F09124526C9}" type="presParOf" srcId="{9CD46229-5686-4B65-B2AE-6BE8FEC7CEF5}" destId="{10624317-8308-432F-A644-A68F6D1B8531}" srcOrd="5" destOrd="0" presId="urn:microsoft.com/office/officeart/2008/layout/RadialCluster"/>
    <dgm:cxn modelId="{42B9D6F8-D137-4779-82FD-6C689C87E803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/>
      <dgm:spPr>
        <a:noFill/>
        <a:ln w="50800">
          <a:solidFill>
            <a:srgbClr val="7030A0"/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A</a:t>
          </a:r>
          <a:endParaRPr lang="en-US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 custT="1"/>
      <dgm:spPr>
        <a:noFill/>
        <a:ln w="47625">
          <a:solidFill>
            <a:srgbClr val="7030A0"/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 </a:t>
          </a:r>
        </a:p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(Only exposing students to these resources but not gathering them until ECE B)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I-2 Weekly Menu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I-3 Weekly lesson plan: gathering of ideas to create this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II-1(1-9) Learning Experiences: gathering of ideas to create this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III Book bibliography: Recording the stories read at the beginning of class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IV-4 How children develop and learn &amp; positive guidance techniques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V Record Keeping Forms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VI-1a, b, c Child Care regulating, personnel requirements, and ratios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/>
            </a:rPr>
            <a:t>*RC VI-3 Reporting child abuse and neglect </a:t>
          </a:r>
          <a:endParaRPr lang="en-US" sz="1600" dirty="0">
            <a:effectLst/>
          </a:endParaRPr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rgbClr val="7030A0"/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20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33</a:t>
          </a:r>
          <a:endParaRPr lang="en-US" sz="20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rgbClr val="7030A0"/>
          </a:solidFill>
        </a:ln>
      </dgm:spPr>
      <dgm:t>
        <a:bodyPr/>
        <a:lstStyle/>
        <a:p>
          <a:pPr algn="ctr"/>
          <a:r>
            <a:rPr lang="en-US" sz="1400" dirty="0" smtClean="0"/>
            <a:t>CD Education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47</a:t>
          </a:r>
          <a:endParaRPr lang="en-US" sz="18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 custLinFactNeighborY="3076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06722" custScaleY="268077" custRadScaleRad="964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RadScaleRad="79719" custRadScaleInc="-78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RadScaleRad="80960" custRadScaleInc="85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B929FF-C4D7-47AB-B38E-486AAB8A58A2}" type="presOf" srcId="{04B165F0-C3EA-4710-890E-6A3E8C85A1D1}" destId="{4547712A-E95E-4059-8442-D5B1CE36B642}" srcOrd="0" destOrd="0" presId="urn:microsoft.com/office/officeart/2008/layout/RadialCluster"/>
    <dgm:cxn modelId="{3A9EC7BC-97D6-4EBB-9961-3DF1137574BE}" type="presOf" srcId="{764A19AB-C9DD-405E-995A-5405D16FFA11}" destId="{97EED848-C488-46EE-9516-C9444D7759D6}" srcOrd="0" destOrd="0" presId="urn:microsoft.com/office/officeart/2008/layout/RadialCluster"/>
    <dgm:cxn modelId="{0A628BE1-75EE-4CAC-98A5-E098D47EDD9D}" type="presOf" srcId="{DE375932-CB07-4E01-974E-3758163DADE4}" destId="{10624317-8308-432F-A644-A68F6D1B8531}" srcOrd="0" destOrd="0" presId="urn:microsoft.com/office/officeart/2008/layout/RadialCluster"/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3DD94BA4-F37C-47C5-924A-C7FAA3D8FA48}" type="presOf" srcId="{11B1358A-8CB2-4632-A70D-0C97AEBB0479}" destId="{A8FF32D6-B714-4177-856D-2C7AD8CD7999}" srcOrd="0" destOrd="0" presId="urn:microsoft.com/office/officeart/2008/layout/RadialCluster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FF442484-3DBC-4899-B6A7-093855EFEB0A}" type="presOf" srcId="{8126A16D-A4FF-409E-AF20-58ACCA01EF48}" destId="{2901FE4F-6C20-4C9C-9763-ACB2225FEF73}" srcOrd="0" destOrd="0" presId="urn:microsoft.com/office/officeart/2008/layout/RadialCluster"/>
    <dgm:cxn modelId="{DE8710DC-F303-424C-BF45-9DCFEEB7982D}" type="presOf" srcId="{16D9DA53-8F0F-47B1-A38C-084D5B1FDACB}" destId="{C485D6FB-7169-4FF3-8ECE-0CBEC34CC200}" srcOrd="0" destOrd="0" presId="urn:microsoft.com/office/officeart/2008/layout/RadialCluster"/>
    <dgm:cxn modelId="{0BAD5D55-9D70-47A5-B406-0FA20BB3DD4E}" type="presOf" srcId="{7B682024-0C13-44D1-A877-85161C6D2EC6}" destId="{6721AEF9-71EF-4B54-8D42-A3A1CE2F1C7E}" srcOrd="0" destOrd="0" presId="urn:microsoft.com/office/officeart/2008/layout/RadialCluster"/>
    <dgm:cxn modelId="{397718EE-007C-4304-A971-2BA9838FD3CF}" type="presOf" srcId="{560BC408-2C95-4D02-95BD-9D761190F5D3}" destId="{D6604E36-2110-4C11-A8B4-D6751ED59990}" srcOrd="0" destOrd="0" presId="urn:microsoft.com/office/officeart/2008/layout/RadialCluster"/>
    <dgm:cxn modelId="{EF519634-6AB4-42B6-B42C-311BA3F5D061}" type="presParOf" srcId="{D6604E36-2110-4C11-A8B4-D6751ED59990}" destId="{9CD46229-5686-4B65-B2AE-6BE8FEC7CEF5}" srcOrd="0" destOrd="0" presId="urn:microsoft.com/office/officeart/2008/layout/RadialCluster"/>
    <dgm:cxn modelId="{4F8D3813-C384-4AAF-8540-112D00C94385}" type="presParOf" srcId="{9CD46229-5686-4B65-B2AE-6BE8FEC7CEF5}" destId="{C485D6FB-7169-4FF3-8ECE-0CBEC34CC200}" srcOrd="0" destOrd="0" presId="urn:microsoft.com/office/officeart/2008/layout/RadialCluster"/>
    <dgm:cxn modelId="{0E328297-3143-4A73-BC8C-DD4230AAC498}" type="presParOf" srcId="{9CD46229-5686-4B65-B2AE-6BE8FEC7CEF5}" destId="{97EED848-C488-46EE-9516-C9444D7759D6}" srcOrd="1" destOrd="0" presId="urn:microsoft.com/office/officeart/2008/layout/RadialCluster"/>
    <dgm:cxn modelId="{63C5FDE2-9387-46A7-B0E4-A207C5809D9D}" type="presParOf" srcId="{9CD46229-5686-4B65-B2AE-6BE8FEC7CEF5}" destId="{A8FF32D6-B714-4177-856D-2C7AD8CD7999}" srcOrd="2" destOrd="0" presId="urn:microsoft.com/office/officeart/2008/layout/RadialCluster"/>
    <dgm:cxn modelId="{D28A1085-7D25-4DA6-852D-157FD600738F}" type="presParOf" srcId="{9CD46229-5686-4B65-B2AE-6BE8FEC7CEF5}" destId="{6721AEF9-71EF-4B54-8D42-A3A1CE2F1C7E}" srcOrd="3" destOrd="0" presId="urn:microsoft.com/office/officeart/2008/layout/RadialCluster"/>
    <dgm:cxn modelId="{4A10EC79-4703-4C06-AD1C-11EFF31EC6E3}" type="presParOf" srcId="{9CD46229-5686-4B65-B2AE-6BE8FEC7CEF5}" destId="{2901FE4F-6C20-4C9C-9763-ACB2225FEF73}" srcOrd="4" destOrd="0" presId="urn:microsoft.com/office/officeart/2008/layout/RadialCluster"/>
    <dgm:cxn modelId="{0D5C781C-F453-411F-B39D-8941B721D017}" type="presParOf" srcId="{9CD46229-5686-4B65-B2AE-6BE8FEC7CEF5}" destId="{10624317-8308-432F-A644-A68F6D1B8531}" srcOrd="5" destOrd="0" presId="urn:microsoft.com/office/officeart/2008/layout/RadialCluster"/>
    <dgm:cxn modelId="{DB13C78F-5C27-4560-88D5-DDA84C61F9CA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/>
      <dgm:spPr>
        <a:noFill/>
        <a:ln w="50800">
          <a:solidFill>
            <a:srgbClr val="0070C0"/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B</a:t>
          </a:r>
          <a:endParaRPr lang="en-US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 custT="1"/>
      <dgm:spPr>
        <a:noFill/>
        <a:ln w="47625">
          <a:solidFill>
            <a:srgbClr val="0070C0"/>
          </a:solidFill>
        </a:ln>
      </dgm:spPr>
      <dgm:t>
        <a:bodyPr/>
        <a:lstStyle/>
        <a:p>
          <a:pPr algn="ctr"/>
          <a:r>
            <a:rPr lang="en-US" sz="15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sz="15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Gathering all resources previously exposed to in Child Development and Early Childhood Education A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*RC I-1 CPR Training: Our EMR teacher invites our students to join his class when he is certifying his students.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*RC IV Family Resource Guide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*RC VI-2 Early Childhood Associations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*Write all 6 CDA Competency Statements to meet the CDA license requirements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*Write all 14 CDA paragraphs to meet the CDA license requirements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*Organize all 21 CDA Resources to meet the CDA license requirements</a:t>
          </a:r>
        </a:p>
        <a:p>
          <a:pPr algn="l"/>
          <a:r>
            <a:rPr lang="en-US" sz="1500" b="1" dirty="0" smtClean="0">
              <a:solidFill>
                <a:schemeClr val="bg2">
                  <a:lumMod val="25000"/>
                </a:schemeClr>
              </a:solidFill>
            </a:rPr>
            <a:t>*Write the Professional Philosophy Statement</a:t>
          </a:r>
          <a:endParaRPr lang="en-US" sz="1500" b="1" dirty="0">
            <a:solidFill>
              <a:schemeClr val="bg2">
                <a:lumMod val="25000"/>
              </a:schemeClr>
            </a:solidFill>
          </a:endParaRPr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rgbClr val="0070C0"/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20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38</a:t>
          </a:r>
          <a:endParaRPr lang="en-US" sz="20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rgbClr val="0070C0"/>
          </a:solidFill>
        </a:ln>
      </dgm:spPr>
      <dgm:t>
        <a:bodyPr/>
        <a:lstStyle/>
        <a:p>
          <a:pPr algn="ctr"/>
          <a:r>
            <a:rPr lang="en-US" sz="1400" dirty="0" smtClean="0"/>
            <a:t>CD Education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26</a:t>
          </a:r>
          <a:endParaRPr lang="en-US" sz="18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55260" custScaleY="2585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RadScaleRad="80735" custRadScaleInc="-53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Ang="0" custRadScaleRad="81961" custRadScaleInc="60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46543D-5F03-4FC6-B660-EC16DBB1BED4}" type="presOf" srcId="{DE375932-CB07-4E01-974E-3758163DADE4}" destId="{10624317-8308-432F-A644-A68F6D1B8531}" srcOrd="0" destOrd="0" presId="urn:microsoft.com/office/officeart/2008/layout/RadialCluster"/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898B4EE4-AFD2-46D6-87D0-325D9905035A}" type="presOf" srcId="{764A19AB-C9DD-405E-995A-5405D16FFA11}" destId="{97EED848-C488-46EE-9516-C9444D7759D6}" srcOrd="0" destOrd="0" presId="urn:microsoft.com/office/officeart/2008/layout/RadialCluster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FC21F2E8-6F09-4304-836A-ADAAD679B7AF}" type="presOf" srcId="{8126A16D-A4FF-409E-AF20-58ACCA01EF48}" destId="{2901FE4F-6C20-4C9C-9763-ACB2225FEF73}" srcOrd="0" destOrd="0" presId="urn:microsoft.com/office/officeart/2008/layout/RadialCluster"/>
    <dgm:cxn modelId="{27769F2D-9815-4077-B203-3E592DE650E8}" type="presOf" srcId="{11B1358A-8CB2-4632-A70D-0C97AEBB0479}" destId="{A8FF32D6-B714-4177-856D-2C7AD8CD7999}" srcOrd="0" destOrd="0" presId="urn:microsoft.com/office/officeart/2008/layout/RadialCluster"/>
    <dgm:cxn modelId="{6AED4003-6F21-45E8-8022-59D19AB397A2}" type="presOf" srcId="{7B682024-0C13-44D1-A877-85161C6D2EC6}" destId="{6721AEF9-71EF-4B54-8D42-A3A1CE2F1C7E}" srcOrd="0" destOrd="0" presId="urn:microsoft.com/office/officeart/2008/layout/RadialCluster"/>
    <dgm:cxn modelId="{12E76D6A-CFCF-4B8A-A2FB-58B93019AAC5}" type="presOf" srcId="{560BC408-2C95-4D02-95BD-9D761190F5D3}" destId="{D6604E36-2110-4C11-A8B4-D6751ED59990}" srcOrd="0" destOrd="0" presId="urn:microsoft.com/office/officeart/2008/layout/RadialCluster"/>
    <dgm:cxn modelId="{6D4EE9F2-F2CE-4A2C-B342-9BBD69047149}" type="presOf" srcId="{16D9DA53-8F0F-47B1-A38C-084D5B1FDACB}" destId="{C485D6FB-7169-4FF3-8ECE-0CBEC34CC200}" srcOrd="0" destOrd="0" presId="urn:microsoft.com/office/officeart/2008/layout/RadialCluster"/>
    <dgm:cxn modelId="{C16D03F4-9044-467B-BA6F-16FF8E1FA0B0}" type="presOf" srcId="{04B165F0-C3EA-4710-890E-6A3E8C85A1D1}" destId="{4547712A-E95E-4059-8442-D5B1CE36B642}" srcOrd="0" destOrd="0" presId="urn:microsoft.com/office/officeart/2008/layout/RadialCluster"/>
    <dgm:cxn modelId="{203D3E8D-A429-4F0D-A1F3-2F7C0E3DF9F9}" type="presParOf" srcId="{D6604E36-2110-4C11-A8B4-D6751ED59990}" destId="{9CD46229-5686-4B65-B2AE-6BE8FEC7CEF5}" srcOrd="0" destOrd="0" presId="urn:microsoft.com/office/officeart/2008/layout/RadialCluster"/>
    <dgm:cxn modelId="{950C8220-5DB6-4604-AC93-0EAA0ED53A5D}" type="presParOf" srcId="{9CD46229-5686-4B65-B2AE-6BE8FEC7CEF5}" destId="{C485D6FB-7169-4FF3-8ECE-0CBEC34CC200}" srcOrd="0" destOrd="0" presId="urn:microsoft.com/office/officeart/2008/layout/RadialCluster"/>
    <dgm:cxn modelId="{60E83905-C9B5-4643-871B-A24D6959206A}" type="presParOf" srcId="{9CD46229-5686-4B65-B2AE-6BE8FEC7CEF5}" destId="{97EED848-C488-46EE-9516-C9444D7759D6}" srcOrd="1" destOrd="0" presId="urn:microsoft.com/office/officeart/2008/layout/RadialCluster"/>
    <dgm:cxn modelId="{412DFBD4-8EB0-404F-90D8-342DC2DF2BE3}" type="presParOf" srcId="{9CD46229-5686-4B65-B2AE-6BE8FEC7CEF5}" destId="{A8FF32D6-B714-4177-856D-2C7AD8CD7999}" srcOrd="2" destOrd="0" presId="urn:microsoft.com/office/officeart/2008/layout/RadialCluster"/>
    <dgm:cxn modelId="{4D334257-3B75-461F-819F-3D4392B36B1B}" type="presParOf" srcId="{9CD46229-5686-4B65-B2AE-6BE8FEC7CEF5}" destId="{6721AEF9-71EF-4B54-8D42-A3A1CE2F1C7E}" srcOrd="3" destOrd="0" presId="urn:microsoft.com/office/officeart/2008/layout/RadialCluster"/>
    <dgm:cxn modelId="{780605D8-24DC-4D29-8DED-E9A011D9748B}" type="presParOf" srcId="{9CD46229-5686-4B65-B2AE-6BE8FEC7CEF5}" destId="{2901FE4F-6C20-4C9C-9763-ACB2225FEF73}" srcOrd="4" destOrd="0" presId="urn:microsoft.com/office/officeart/2008/layout/RadialCluster"/>
    <dgm:cxn modelId="{CD4326A7-199E-4EEA-B557-0990383DF90C}" type="presParOf" srcId="{9CD46229-5686-4B65-B2AE-6BE8FEC7CEF5}" destId="{10624317-8308-432F-A644-A68F6D1B8531}" srcOrd="5" destOrd="0" presId="urn:microsoft.com/office/officeart/2008/layout/RadialCluster"/>
    <dgm:cxn modelId="{7F8DC616-1B0C-481F-8924-0ADC98571276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 custT="1"/>
      <dgm:spPr>
        <a:noFill/>
        <a:ln w="50800">
          <a:solidFill>
            <a:srgbClr val="BF2F8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(2) C </a:t>
          </a:r>
          <a:r>
            <a:rPr lang="en-US" sz="11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CENTER</a:t>
          </a:r>
          <a:endParaRPr lang="en-US" sz="20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 custT="1"/>
      <dgm:spPr>
        <a:noFill/>
        <a:ln w="47625">
          <a:solidFill>
            <a:srgbClr val="BF2F81"/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*Students who completed the </a:t>
          </a:r>
          <a:r>
            <a:rPr lang="en-US" sz="1600" b="1" u="sng" dirty="0" smtClean="0">
              <a:solidFill>
                <a:schemeClr val="bg2">
                  <a:lumMod val="25000"/>
                </a:schemeClr>
              </a:solidFill>
            </a:rPr>
            <a:t>LHS ECE B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course have already met the ECE 2 performance objectives for the class.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*Students interested in the CDA License can work on their portfolio with the director.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sz="1600" b="1" u="sng" dirty="0" smtClean="0">
              <a:solidFill>
                <a:schemeClr val="bg2">
                  <a:lumMod val="25000"/>
                </a:schemeClr>
              </a:solidFill>
            </a:rPr>
            <a:t>LHS SENIOR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students admitted into the Early Childhood Training center without having taken ECE B will be given an </a:t>
          </a:r>
          <a:r>
            <a:rPr lang="en-US" sz="1600" b="1" i="1" u="sng" dirty="0" smtClean="0">
              <a:solidFill>
                <a:schemeClr val="bg2">
                  <a:lumMod val="25000"/>
                </a:schemeClr>
              </a:solidFill>
            </a:rPr>
            <a:t>ECE 2 Fast Track Packet </a:t>
          </a:r>
          <a:r>
            <a:rPr lang="en-US" sz="1600" b="1" i="0" dirty="0" smtClean="0">
              <a:solidFill>
                <a:schemeClr val="bg2">
                  <a:lumMod val="25000"/>
                </a:schemeClr>
              </a:solidFill>
            </a:rPr>
            <a:t>consisting of those performance objectives needed</a:t>
          </a:r>
          <a:r>
            <a:rPr lang="en-US" sz="1600" b="1" i="1" dirty="0" smtClean="0">
              <a:solidFill>
                <a:schemeClr val="bg2">
                  <a:lumMod val="25000"/>
                </a:schemeClr>
              </a:solidFill>
            </a:rPr>
            <a:t> </a:t>
          </a:r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to meet the ECE 2 requirements for state testing. 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	*Write 3 Competency Statements from the CDA requirements.</a:t>
          </a:r>
        </a:p>
        <a:p>
          <a:pPr algn="l"/>
          <a:r>
            <a:rPr lang="en-US" sz="1600" b="1" dirty="0" smtClean="0">
              <a:solidFill>
                <a:schemeClr val="bg2">
                  <a:lumMod val="25000"/>
                </a:schemeClr>
              </a:solidFill>
            </a:rPr>
            <a:t>	*Gather 5 Resources from the CDA requirements.</a:t>
          </a:r>
          <a:endParaRPr lang="en-US" sz="1600" b="1" dirty="0">
            <a:solidFill>
              <a:schemeClr val="bg2">
                <a:lumMod val="25000"/>
              </a:schemeClr>
            </a:solidFill>
          </a:endParaRPr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rgbClr val="BF2F81"/>
          </a:solidFill>
        </a:ln>
      </dgm:spPr>
      <dgm:t>
        <a:bodyPr/>
        <a:lstStyle/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66 PER SEMESTER</a:t>
          </a:r>
          <a:endParaRPr lang="en-US" sz="18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rgbClr val="BF2F81"/>
          </a:solidFill>
        </a:ln>
      </dgm:spPr>
      <dgm:t>
        <a:bodyPr/>
        <a:lstStyle/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 PER SEMESTER</a:t>
          </a:r>
          <a:endParaRPr lang="en-US" sz="18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43126" custScaleY="250743" custRadScaleRad="967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ScaleX="118420" custScaleY="118421" custRadScaleRad="84231" custRadScaleInc="-111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ScaleX="112135" custScaleY="117126" custRadScaleRad="84628" custRadScaleInc="67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662C3E-302A-45EA-B4F4-3836CC338C84}" type="presOf" srcId="{04B165F0-C3EA-4710-890E-6A3E8C85A1D1}" destId="{4547712A-E95E-4059-8442-D5B1CE36B642}" srcOrd="0" destOrd="0" presId="urn:microsoft.com/office/officeart/2008/layout/RadialCluster"/>
    <dgm:cxn modelId="{00A364C3-8896-457F-BB37-8756A20B69B7}" type="presOf" srcId="{DE375932-CB07-4E01-974E-3758163DADE4}" destId="{10624317-8308-432F-A644-A68F6D1B8531}" srcOrd="0" destOrd="0" presId="urn:microsoft.com/office/officeart/2008/layout/RadialCluster"/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B482A83A-13C2-4175-8A6D-D03736C400A6}" type="presOf" srcId="{16D9DA53-8F0F-47B1-A38C-084D5B1FDACB}" destId="{C485D6FB-7169-4FF3-8ECE-0CBEC34CC200}" srcOrd="0" destOrd="0" presId="urn:microsoft.com/office/officeart/2008/layout/RadialCluster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BCFEF906-E725-4398-A07B-7169BEC6D5D2}" type="presOf" srcId="{764A19AB-C9DD-405E-995A-5405D16FFA11}" destId="{97EED848-C488-46EE-9516-C9444D7759D6}" srcOrd="0" destOrd="0" presId="urn:microsoft.com/office/officeart/2008/layout/RadialCluster"/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7BAF35C1-D1BF-488E-87A8-E1F3BC1C68AC}" type="presOf" srcId="{8126A16D-A4FF-409E-AF20-58ACCA01EF48}" destId="{2901FE4F-6C20-4C9C-9763-ACB2225FEF73}" srcOrd="0" destOrd="0" presId="urn:microsoft.com/office/officeart/2008/layout/RadialCluster"/>
    <dgm:cxn modelId="{D72C2BA0-799A-47CB-BC9A-0AA4A4EB63E3}" type="presOf" srcId="{7B682024-0C13-44D1-A877-85161C6D2EC6}" destId="{6721AEF9-71EF-4B54-8D42-A3A1CE2F1C7E}" srcOrd="0" destOrd="0" presId="urn:microsoft.com/office/officeart/2008/layout/RadialCluster"/>
    <dgm:cxn modelId="{6199E63C-3F4B-4549-B4C6-CDE7AA814C4D}" type="presOf" srcId="{560BC408-2C95-4D02-95BD-9D761190F5D3}" destId="{D6604E36-2110-4C11-A8B4-D6751ED59990}" srcOrd="0" destOrd="0" presId="urn:microsoft.com/office/officeart/2008/layout/RadialCluster"/>
    <dgm:cxn modelId="{7AFD4F22-57E7-4764-A99E-8EADB911611C}" type="presOf" srcId="{11B1358A-8CB2-4632-A70D-0C97AEBB0479}" destId="{A8FF32D6-B714-4177-856D-2C7AD8CD7999}" srcOrd="0" destOrd="0" presId="urn:microsoft.com/office/officeart/2008/layout/RadialCluster"/>
    <dgm:cxn modelId="{9F483BE7-CD3B-480B-80B8-455C5CEC7E7D}" type="presParOf" srcId="{D6604E36-2110-4C11-A8B4-D6751ED59990}" destId="{9CD46229-5686-4B65-B2AE-6BE8FEC7CEF5}" srcOrd="0" destOrd="0" presId="urn:microsoft.com/office/officeart/2008/layout/RadialCluster"/>
    <dgm:cxn modelId="{B310BB0B-AEC9-4D0B-9143-850FFABC15BC}" type="presParOf" srcId="{9CD46229-5686-4B65-B2AE-6BE8FEC7CEF5}" destId="{C485D6FB-7169-4FF3-8ECE-0CBEC34CC200}" srcOrd="0" destOrd="0" presId="urn:microsoft.com/office/officeart/2008/layout/RadialCluster"/>
    <dgm:cxn modelId="{3CDE431A-902A-4F26-82E7-FCF3B8C0AFF1}" type="presParOf" srcId="{9CD46229-5686-4B65-B2AE-6BE8FEC7CEF5}" destId="{97EED848-C488-46EE-9516-C9444D7759D6}" srcOrd="1" destOrd="0" presId="urn:microsoft.com/office/officeart/2008/layout/RadialCluster"/>
    <dgm:cxn modelId="{C5E02099-D1D0-45BE-9ED4-AF5DB61031AE}" type="presParOf" srcId="{9CD46229-5686-4B65-B2AE-6BE8FEC7CEF5}" destId="{A8FF32D6-B714-4177-856D-2C7AD8CD7999}" srcOrd="2" destOrd="0" presId="urn:microsoft.com/office/officeart/2008/layout/RadialCluster"/>
    <dgm:cxn modelId="{87213ABB-BB9F-4AF2-B346-CA82F8ED73F0}" type="presParOf" srcId="{9CD46229-5686-4B65-B2AE-6BE8FEC7CEF5}" destId="{6721AEF9-71EF-4B54-8D42-A3A1CE2F1C7E}" srcOrd="3" destOrd="0" presId="urn:microsoft.com/office/officeart/2008/layout/RadialCluster"/>
    <dgm:cxn modelId="{CA363551-F811-4BDE-BB71-B5CE0F0D9108}" type="presParOf" srcId="{9CD46229-5686-4B65-B2AE-6BE8FEC7CEF5}" destId="{2901FE4F-6C20-4C9C-9763-ACB2225FEF73}" srcOrd="4" destOrd="0" presId="urn:microsoft.com/office/officeart/2008/layout/RadialCluster"/>
    <dgm:cxn modelId="{5C4073CC-45D8-4A58-81F2-D3B68B83506A}" type="presParOf" srcId="{9CD46229-5686-4B65-B2AE-6BE8FEC7CEF5}" destId="{10624317-8308-432F-A644-A68F6D1B8531}" srcOrd="5" destOrd="0" presId="urn:microsoft.com/office/officeart/2008/layout/RadialCluster"/>
    <dgm:cxn modelId="{B7BC84D1-358E-4B0F-B2F4-F7D4561DFE03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/>
      <dgm:spPr>
        <a:noFill/>
        <a:ln w="50800"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2 </a:t>
          </a:r>
        </a:p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(CDA LICENSE)</a:t>
          </a:r>
          <a:endParaRPr lang="en-US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 custT="1"/>
      <dgm:spPr>
        <a:noFill/>
        <a:ln w="47625"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 The Early Childhood Training Center Director will work with these CDA candidates to finish up the requirements needed to get their CDA license.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*Ordering the CDA Book with the application materials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*Organizing the CDA portfolio using the </a:t>
          </a:r>
          <a:r>
            <a:rPr lang="en-US" sz="1200" b="1" i="1" u="sng" dirty="0" smtClean="0">
              <a:solidFill>
                <a:schemeClr val="bg2">
                  <a:lumMod val="25000"/>
                </a:schemeClr>
              </a:solidFill>
            </a:rPr>
            <a:t>MY CDA PROFESSIONAL PORTFOLIO </a:t>
          </a:r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sheet found in the CDA book.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*Use the </a:t>
          </a:r>
          <a:r>
            <a:rPr lang="en-US" sz="1200" b="1" i="1" u="sng" dirty="0" smtClean="0">
              <a:solidFill>
                <a:schemeClr val="bg2">
                  <a:lumMod val="25000"/>
                </a:schemeClr>
              </a:solidFill>
            </a:rPr>
            <a:t>My CDA EDUCATION </a:t>
          </a:r>
          <a:r>
            <a:rPr lang="en-US" sz="1200" b="1" i="0" u="none" dirty="0" smtClean="0">
              <a:solidFill>
                <a:schemeClr val="bg2">
                  <a:lumMod val="25000"/>
                </a:schemeClr>
              </a:solidFill>
            </a:rPr>
            <a:t>sheet found in the CDA book to gather proof of education hours, transcripts, and training certificates.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 * Distribute and collect the </a:t>
          </a:r>
          <a:r>
            <a:rPr lang="en-US" sz="1200" b="1" i="1" u="sng" dirty="0" smtClean="0">
              <a:solidFill>
                <a:schemeClr val="bg2">
                  <a:lumMod val="25000"/>
                </a:schemeClr>
              </a:solidFill>
            </a:rPr>
            <a:t>FAMILY QUESTIONNAIRES </a:t>
          </a:r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and complete the </a:t>
          </a:r>
          <a:r>
            <a:rPr lang="en-US" sz="1200" b="1" i="1" u="sng" dirty="0" smtClean="0">
              <a:solidFill>
                <a:schemeClr val="bg2">
                  <a:lumMod val="25000"/>
                </a:schemeClr>
              </a:solidFill>
            </a:rPr>
            <a:t>FAMILY QUESTIONNAIRES SUMMARY SHEET </a:t>
          </a:r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both found in the CDA book.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*Complete the  necessary sections on the </a:t>
          </a:r>
          <a:r>
            <a:rPr lang="en-US" sz="1200" b="1" i="1" u="sng" dirty="0" smtClean="0">
              <a:solidFill>
                <a:schemeClr val="bg2">
                  <a:lumMod val="25000"/>
                </a:schemeClr>
              </a:solidFill>
            </a:rPr>
            <a:t>REFLECTIVE DIALOGUE WORKSHEET </a:t>
          </a:r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found in the CDA book.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*Apply for the CDA, pay the fee, and connect with a </a:t>
          </a:r>
          <a:r>
            <a:rPr lang="en-US" sz="1200" b="1" i="1" u="sng" dirty="0" smtClean="0">
              <a:solidFill>
                <a:schemeClr val="bg2">
                  <a:lumMod val="25000"/>
                </a:schemeClr>
              </a:solidFill>
            </a:rPr>
            <a:t>PD (Professional Development) </a:t>
          </a:r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specialist who will help with the rest.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*Schedule an observation and verification visit with the PD specialist to come to the center.</a:t>
          </a:r>
        </a:p>
        <a:p>
          <a:pPr algn="l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*Schedule and take the CDA exam.</a:t>
          </a:r>
          <a:endParaRPr lang="en-US" sz="1200" b="1" dirty="0">
            <a:solidFill>
              <a:schemeClr val="bg2">
                <a:lumMod val="25000"/>
              </a:schemeClr>
            </a:solidFill>
          </a:endParaRPr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66 PER SEMESTER</a:t>
          </a:r>
          <a:r>
            <a:rPr lang="en-US" sz="1600" dirty="0" smtClean="0"/>
            <a:t>3</a:t>
          </a:r>
          <a:endParaRPr lang="en-US" sz="1600" dirty="0"/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 PER SEMESTER</a:t>
          </a:r>
          <a:endParaRPr lang="en-US" sz="1600" dirty="0"/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55260" custScaleY="258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RadScaleRad="82906" custRadScaleInc="-148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RadScaleRad="79260" custRadScaleInc="13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B3611C9E-4BAF-47A1-ACEC-018B80BEA29E}" type="presOf" srcId="{11B1358A-8CB2-4632-A70D-0C97AEBB0479}" destId="{A8FF32D6-B714-4177-856D-2C7AD8CD7999}" srcOrd="0" destOrd="0" presId="urn:microsoft.com/office/officeart/2008/layout/RadialCluster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E5EBB9EF-02D1-4146-AEA0-63D6F0DEC9E6}" type="presOf" srcId="{764A19AB-C9DD-405E-995A-5405D16FFA11}" destId="{97EED848-C488-46EE-9516-C9444D7759D6}" srcOrd="0" destOrd="0" presId="urn:microsoft.com/office/officeart/2008/layout/RadialCluster"/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1FD164E5-CC3E-4CBC-91C7-DDF2E20B7378}" type="presOf" srcId="{DE375932-CB07-4E01-974E-3758163DADE4}" destId="{10624317-8308-432F-A644-A68F6D1B8531}" srcOrd="0" destOrd="0" presId="urn:microsoft.com/office/officeart/2008/layout/RadialCluster"/>
    <dgm:cxn modelId="{9CC9D61B-75AF-4557-9B93-C278A725DEA8}" type="presOf" srcId="{8126A16D-A4FF-409E-AF20-58ACCA01EF48}" destId="{2901FE4F-6C20-4C9C-9763-ACB2225FEF73}" srcOrd="0" destOrd="0" presId="urn:microsoft.com/office/officeart/2008/layout/RadialCluster"/>
    <dgm:cxn modelId="{3AAD0666-F9C5-4637-B6FA-147FB3BF26BD}" type="presOf" srcId="{16D9DA53-8F0F-47B1-A38C-084D5B1FDACB}" destId="{C485D6FB-7169-4FF3-8ECE-0CBEC34CC200}" srcOrd="0" destOrd="0" presId="urn:microsoft.com/office/officeart/2008/layout/RadialCluster"/>
    <dgm:cxn modelId="{AF00D2D9-F51B-4356-A016-43BFEEB4CAB6}" type="presOf" srcId="{04B165F0-C3EA-4710-890E-6A3E8C85A1D1}" destId="{4547712A-E95E-4059-8442-D5B1CE36B642}" srcOrd="0" destOrd="0" presId="urn:microsoft.com/office/officeart/2008/layout/RadialCluster"/>
    <dgm:cxn modelId="{1E4E2A2D-B59B-4F8A-B3B1-F9944D13125D}" type="presOf" srcId="{560BC408-2C95-4D02-95BD-9D761190F5D3}" destId="{D6604E36-2110-4C11-A8B4-D6751ED59990}" srcOrd="0" destOrd="0" presId="urn:microsoft.com/office/officeart/2008/layout/RadialCluster"/>
    <dgm:cxn modelId="{88F609A2-DB32-43AA-B689-B00D93B3A1F7}" type="presOf" srcId="{7B682024-0C13-44D1-A877-85161C6D2EC6}" destId="{6721AEF9-71EF-4B54-8D42-A3A1CE2F1C7E}" srcOrd="0" destOrd="0" presId="urn:microsoft.com/office/officeart/2008/layout/RadialCluster"/>
    <dgm:cxn modelId="{DBB08827-F0AE-414D-ADDA-8818593487F8}" type="presParOf" srcId="{D6604E36-2110-4C11-A8B4-D6751ED59990}" destId="{9CD46229-5686-4B65-B2AE-6BE8FEC7CEF5}" srcOrd="0" destOrd="0" presId="urn:microsoft.com/office/officeart/2008/layout/RadialCluster"/>
    <dgm:cxn modelId="{F28C205A-FEEF-4D49-BA7F-5C1DA5ADD466}" type="presParOf" srcId="{9CD46229-5686-4B65-B2AE-6BE8FEC7CEF5}" destId="{C485D6FB-7169-4FF3-8ECE-0CBEC34CC200}" srcOrd="0" destOrd="0" presId="urn:microsoft.com/office/officeart/2008/layout/RadialCluster"/>
    <dgm:cxn modelId="{9A652568-0278-4288-8E38-2E65F4C5647E}" type="presParOf" srcId="{9CD46229-5686-4B65-B2AE-6BE8FEC7CEF5}" destId="{97EED848-C488-46EE-9516-C9444D7759D6}" srcOrd="1" destOrd="0" presId="urn:microsoft.com/office/officeart/2008/layout/RadialCluster"/>
    <dgm:cxn modelId="{C141DD81-1BEB-415E-AC8A-07194BCADCBB}" type="presParOf" srcId="{9CD46229-5686-4B65-B2AE-6BE8FEC7CEF5}" destId="{A8FF32D6-B714-4177-856D-2C7AD8CD7999}" srcOrd="2" destOrd="0" presId="urn:microsoft.com/office/officeart/2008/layout/RadialCluster"/>
    <dgm:cxn modelId="{A48F7CE7-D412-4F6F-A6CD-5E416200FB68}" type="presParOf" srcId="{9CD46229-5686-4B65-B2AE-6BE8FEC7CEF5}" destId="{6721AEF9-71EF-4B54-8D42-A3A1CE2F1C7E}" srcOrd="3" destOrd="0" presId="urn:microsoft.com/office/officeart/2008/layout/RadialCluster"/>
    <dgm:cxn modelId="{04D7FBBF-BCBB-4340-98B6-23AA96D8607F}" type="presParOf" srcId="{9CD46229-5686-4B65-B2AE-6BE8FEC7CEF5}" destId="{2901FE4F-6C20-4C9C-9763-ACB2225FEF73}" srcOrd="4" destOrd="0" presId="urn:microsoft.com/office/officeart/2008/layout/RadialCluster"/>
    <dgm:cxn modelId="{0EDC7500-6B0D-4B6F-82D4-45ED4CCDD294}" type="presParOf" srcId="{9CD46229-5686-4B65-B2AE-6BE8FEC7CEF5}" destId="{10624317-8308-432F-A644-A68F6D1B8531}" srcOrd="5" destOrd="0" presId="urn:microsoft.com/office/officeart/2008/layout/RadialCluster"/>
    <dgm:cxn modelId="{EEEBE11D-AEA8-4528-A602-FA8AE2505C9C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 custT="1"/>
      <dgm:spPr>
        <a:noFill/>
        <a:ln w="5080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 sz="1800" b="1" dirty="0" smtClean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TRAINING CENTER PAID POSITION</a:t>
          </a:r>
        </a:p>
        <a:p>
          <a:endParaRPr lang="en-US" sz="16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/>
      <dgm:spPr>
        <a:noFill/>
        <a:ln w="47625"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Resources</a:t>
          </a:r>
        </a:p>
        <a:p>
          <a:r>
            <a:rPr lang="en-US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b="1" dirty="0" smtClean="0">
              <a:solidFill>
                <a:schemeClr val="bg2">
                  <a:lumMod val="25000"/>
                </a:schemeClr>
              </a:solidFill>
            </a:rPr>
            <a:t>These students will get their CDA  Experience hours.</a:t>
          </a:r>
        </a:p>
        <a:p>
          <a:r>
            <a:rPr lang="en-US" b="1" dirty="0" smtClean="0">
              <a:solidFill>
                <a:schemeClr val="bg2">
                  <a:lumMod val="25000"/>
                </a:schemeClr>
              </a:solidFill>
            </a:rPr>
            <a:t>*They will also be working on the same items that the ECE 2 CDA candidates are working on.</a:t>
          </a:r>
          <a:endParaRPr lang="en-US" b="1" dirty="0">
            <a:solidFill>
              <a:schemeClr val="bg2">
                <a:lumMod val="25000"/>
              </a:schemeClr>
            </a:solidFill>
          </a:endParaRPr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chemeClr val="accent6">
              <a:lumMod val="75000"/>
            </a:schemeClr>
          </a:solidFill>
        </a:ln>
      </dgm:spPr>
      <dgm:t>
        <a:bodyPr/>
        <a:lstStyle/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521 </a:t>
          </a:r>
          <a:endParaRPr lang="en-US" sz="1800" dirty="0"/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chemeClr val="accent6">
              <a:lumMod val="75000"/>
            </a:schemeClr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</a:t>
          </a:r>
          <a:endParaRPr lang="en-US" sz="1600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43126" custScaleY="161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RadScaleRad="81432" custRadScaleInc="-109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RadScaleRad="86173" custRadScaleInc="10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32075AAC-42CF-4B0F-8481-AE1EF05DA99E}" type="presOf" srcId="{04B165F0-C3EA-4710-890E-6A3E8C85A1D1}" destId="{4547712A-E95E-4059-8442-D5B1CE36B642}" srcOrd="0" destOrd="0" presId="urn:microsoft.com/office/officeart/2008/layout/RadialCluster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4327C8E6-FA85-4413-BD26-08FD9E4CD3D2}" type="presOf" srcId="{DE375932-CB07-4E01-974E-3758163DADE4}" destId="{10624317-8308-432F-A644-A68F6D1B8531}" srcOrd="0" destOrd="0" presId="urn:microsoft.com/office/officeart/2008/layout/RadialCluster"/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B476FB6A-8D16-4329-B666-7919701DC118}" type="presOf" srcId="{8126A16D-A4FF-409E-AF20-58ACCA01EF48}" destId="{2901FE4F-6C20-4C9C-9763-ACB2225FEF73}" srcOrd="0" destOrd="0" presId="urn:microsoft.com/office/officeart/2008/layout/RadialCluster"/>
    <dgm:cxn modelId="{9124E61C-2F09-43DD-B5E2-215AC196347E}" type="presOf" srcId="{764A19AB-C9DD-405E-995A-5405D16FFA11}" destId="{97EED848-C488-46EE-9516-C9444D7759D6}" srcOrd="0" destOrd="0" presId="urn:microsoft.com/office/officeart/2008/layout/RadialCluster"/>
    <dgm:cxn modelId="{4B4D3295-E5DD-4E7E-9942-4E41FA1B6DFC}" type="presOf" srcId="{16D9DA53-8F0F-47B1-A38C-084D5B1FDACB}" destId="{C485D6FB-7169-4FF3-8ECE-0CBEC34CC200}" srcOrd="0" destOrd="0" presId="urn:microsoft.com/office/officeart/2008/layout/RadialCluster"/>
    <dgm:cxn modelId="{B6550ADC-E7F7-4C29-9409-2B064CAFCE4E}" type="presOf" srcId="{7B682024-0C13-44D1-A877-85161C6D2EC6}" destId="{6721AEF9-71EF-4B54-8D42-A3A1CE2F1C7E}" srcOrd="0" destOrd="0" presId="urn:microsoft.com/office/officeart/2008/layout/RadialCluster"/>
    <dgm:cxn modelId="{426DB8EF-1CC1-42A1-8F6B-5718BA4B72A9}" type="presOf" srcId="{560BC408-2C95-4D02-95BD-9D761190F5D3}" destId="{D6604E36-2110-4C11-A8B4-D6751ED59990}" srcOrd="0" destOrd="0" presId="urn:microsoft.com/office/officeart/2008/layout/RadialCluster"/>
    <dgm:cxn modelId="{0C16132D-1F2C-45C8-A635-0E3AC39C8DED}" type="presOf" srcId="{11B1358A-8CB2-4632-A70D-0C97AEBB0479}" destId="{A8FF32D6-B714-4177-856D-2C7AD8CD7999}" srcOrd="0" destOrd="0" presId="urn:microsoft.com/office/officeart/2008/layout/RadialCluster"/>
    <dgm:cxn modelId="{2F5BADC0-7A06-44C4-BB99-A0E30A05D5D0}" type="presParOf" srcId="{D6604E36-2110-4C11-A8B4-D6751ED59990}" destId="{9CD46229-5686-4B65-B2AE-6BE8FEC7CEF5}" srcOrd="0" destOrd="0" presId="urn:microsoft.com/office/officeart/2008/layout/RadialCluster"/>
    <dgm:cxn modelId="{4C5EF554-7345-4F23-8FEB-DA71C9E9FB22}" type="presParOf" srcId="{9CD46229-5686-4B65-B2AE-6BE8FEC7CEF5}" destId="{C485D6FB-7169-4FF3-8ECE-0CBEC34CC200}" srcOrd="0" destOrd="0" presId="urn:microsoft.com/office/officeart/2008/layout/RadialCluster"/>
    <dgm:cxn modelId="{4794B6A5-0973-482B-85AB-B1632223AB92}" type="presParOf" srcId="{9CD46229-5686-4B65-B2AE-6BE8FEC7CEF5}" destId="{97EED848-C488-46EE-9516-C9444D7759D6}" srcOrd="1" destOrd="0" presId="urn:microsoft.com/office/officeart/2008/layout/RadialCluster"/>
    <dgm:cxn modelId="{806D044F-2E93-4B7F-B454-07C77697A53C}" type="presParOf" srcId="{9CD46229-5686-4B65-B2AE-6BE8FEC7CEF5}" destId="{A8FF32D6-B714-4177-856D-2C7AD8CD7999}" srcOrd="2" destOrd="0" presId="urn:microsoft.com/office/officeart/2008/layout/RadialCluster"/>
    <dgm:cxn modelId="{50786B8F-0947-4ED5-ABF7-D1E218FB1A3C}" type="presParOf" srcId="{9CD46229-5686-4B65-B2AE-6BE8FEC7CEF5}" destId="{6721AEF9-71EF-4B54-8D42-A3A1CE2F1C7E}" srcOrd="3" destOrd="0" presId="urn:microsoft.com/office/officeart/2008/layout/RadialCluster"/>
    <dgm:cxn modelId="{AE33BD98-F649-4BDC-AA30-F941F7AC38BE}" type="presParOf" srcId="{9CD46229-5686-4B65-B2AE-6BE8FEC7CEF5}" destId="{2901FE4F-6C20-4C9C-9763-ACB2225FEF73}" srcOrd="4" destOrd="0" presId="urn:microsoft.com/office/officeart/2008/layout/RadialCluster"/>
    <dgm:cxn modelId="{9804AE0D-5BBB-4612-9369-568D773D9795}" type="presParOf" srcId="{9CD46229-5686-4B65-B2AE-6BE8FEC7CEF5}" destId="{10624317-8308-432F-A644-A68F6D1B8531}" srcOrd="5" destOrd="0" presId="urn:microsoft.com/office/officeart/2008/layout/RadialCluster"/>
    <dgm:cxn modelId="{86F81D1A-CC8B-458B-AE86-99708B0AA269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0BC408-2C95-4D02-95BD-9D761190F5D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D9DA53-8F0F-47B1-A38C-084D5B1FDACB}">
      <dgm:prSet phldrT="[Text]"/>
      <dgm:spPr>
        <a:noFill/>
        <a:ln w="50800">
          <a:solidFill>
            <a:schemeClr val="accent2"/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INTERN</a:t>
          </a:r>
          <a:endParaRPr lang="en-US" b="1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019239-3482-426E-B84B-2E7A26C46E49}" type="parTrans" cxnId="{0676CF54-8E36-49C5-8563-61CDC10F3694}">
      <dgm:prSet/>
      <dgm:spPr/>
      <dgm:t>
        <a:bodyPr/>
        <a:lstStyle/>
        <a:p>
          <a:endParaRPr lang="en-US"/>
        </a:p>
      </dgm:t>
    </dgm:pt>
    <dgm:pt modelId="{47CB1285-44BE-4A1B-8CE9-567E00379439}" type="sibTrans" cxnId="{0676CF54-8E36-49C5-8563-61CDC10F3694}">
      <dgm:prSet/>
      <dgm:spPr/>
      <dgm:t>
        <a:bodyPr/>
        <a:lstStyle/>
        <a:p>
          <a:endParaRPr lang="en-US"/>
        </a:p>
      </dgm:t>
    </dgm:pt>
    <dgm:pt modelId="{11B1358A-8CB2-4632-A70D-0C97AEBB0479}">
      <dgm:prSet phldrT="[Text]"/>
      <dgm:spPr>
        <a:noFill/>
        <a:ln w="47625">
          <a:solidFill>
            <a:schemeClr val="accent2"/>
          </a:solidFill>
        </a:ln>
      </dgm:spPr>
      <dgm:t>
        <a:bodyPr/>
        <a:lstStyle/>
        <a:p>
          <a:r>
            <a:rPr lang="en-US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Resources</a:t>
          </a:r>
        </a:p>
        <a:p>
          <a:r>
            <a:rPr lang="en-US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b="1" dirty="0" smtClean="0">
              <a:solidFill>
                <a:schemeClr val="bg2">
                  <a:lumMod val="25000"/>
                </a:schemeClr>
              </a:solidFill>
            </a:rPr>
            <a:t>These students are mainly focused on getting more CDA experience and education hours.</a:t>
          </a:r>
        </a:p>
        <a:p>
          <a:r>
            <a:rPr lang="en-US" b="1" dirty="0" smtClean="0">
              <a:solidFill>
                <a:schemeClr val="bg2">
                  <a:lumMod val="25000"/>
                </a:schemeClr>
              </a:solidFill>
            </a:rPr>
            <a:t>*They could also be working on the same items that the ECE 2 CDA candidates are working on.</a:t>
          </a:r>
          <a:endParaRPr lang="en-US" dirty="0"/>
        </a:p>
      </dgm:t>
    </dgm:pt>
    <dgm:pt modelId="{764A19AB-C9DD-405E-995A-5405D16FFA11}" type="parTrans" cxnId="{0F9CC08C-F5C2-442F-BA0C-6EB0DBFB93A7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11D5ED45-0769-49BA-A75D-1B9087B0759F}" type="sibTrans" cxnId="{0F9CC08C-F5C2-442F-BA0C-6EB0DBFB93A7}">
      <dgm:prSet/>
      <dgm:spPr/>
      <dgm:t>
        <a:bodyPr/>
        <a:lstStyle/>
        <a:p>
          <a:endParaRPr lang="en-US"/>
        </a:p>
      </dgm:t>
    </dgm:pt>
    <dgm:pt modelId="{8126A16D-A4FF-409E-AF20-58ACCA01EF48}">
      <dgm:prSet phldrT="[Text]" custT="1"/>
      <dgm:spPr>
        <a:noFill/>
        <a:ln w="38100">
          <a:solidFill>
            <a:schemeClr val="accent2"/>
          </a:solidFill>
        </a:ln>
      </dgm:spPr>
      <dgm:t>
        <a:bodyPr/>
        <a:lstStyle/>
        <a:p>
          <a:pPr algn="ctr"/>
          <a:r>
            <a:rPr lang="en-US" sz="1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132</a:t>
          </a:r>
          <a:endParaRPr lang="en-US" sz="1800" dirty="0"/>
        </a:p>
      </dgm:t>
    </dgm:pt>
    <dgm:pt modelId="{7B682024-0C13-44D1-A877-85161C6D2EC6}" type="parTrans" cxnId="{6427830D-3212-4299-8E55-08FC0B482A10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BBFED145-4C95-418A-AA6E-C5AC92917754}" type="sibTrans" cxnId="{6427830D-3212-4299-8E55-08FC0B482A10}">
      <dgm:prSet/>
      <dgm:spPr/>
      <dgm:t>
        <a:bodyPr/>
        <a:lstStyle/>
        <a:p>
          <a:endParaRPr lang="en-US"/>
        </a:p>
      </dgm:t>
    </dgm:pt>
    <dgm:pt modelId="{04B165F0-C3EA-4710-890E-6A3E8C85A1D1}">
      <dgm:prSet phldrT="[Text]" custT="1"/>
      <dgm:spPr>
        <a:noFill/>
        <a:ln w="50800">
          <a:solidFill>
            <a:schemeClr val="accent2"/>
          </a:solidFill>
        </a:ln>
      </dgm:spPr>
      <dgm:t>
        <a:bodyPr/>
        <a:lstStyle/>
        <a:p>
          <a:pPr algn="ctr"/>
          <a:r>
            <a:rPr lang="en-US" sz="14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algn="ctr"/>
          <a:r>
            <a:rPr lang="en-US" sz="18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42</a:t>
          </a:r>
          <a:endParaRPr lang="en-US" sz="1800" dirty="0"/>
        </a:p>
      </dgm:t>
    </dgm:pt>
    <dgm:pt modelId="{DE375932-CB07-4E01-974E-3758163DADE4}" type="parTrans" cxnId="{D0696B2D-FD96-4D04-9502-6AC0FBB6C8C6}">
      <dgm:prSet/>
      <dgm:spPr>
        <a:ln w="38100"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en-US"/>
        </a:p>
      </dgm:t>
    </dgm:pt>
    <dgm:pt modelId="{C9622941-FD81-4EB2-8CE2-9BD5D0692FB5}" type="sibTrans" cxnId="{D0696B2D-FD96-4D04-9502-6AC0FBB6C8C6}">
      <dgm:prSet/>
      <dgm:spPr/>
      <dgm:t>
        <a:bodyPr/>
        <a:lstStyle/>
        <a:p>
          <a:endParaRPr lang="en-US"/>
        </a:p>
      </dgm:t>
    </dgm:pt>
    <dgm:pt modelId="{D6604E36-2110-4C11-A8B4-D6751ED59990}" type="pres">
      <dgm:prSet presAssocID="{560BC408-2C95-4D02-95BD-9D761190F5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D46229-5686-4B65-B2AE-6BE8FEC7CEF5}" type="pres">
      <dgm:prSet presAssocID="{16D9DA53-8F0F-47B1-A38C-084D5B1FDACB}" presName="singleCycle" presStyleCnt="0"/>
      <dgm:spPr/>
    </dgm:pt>
    <dgm:pt modelId="{C485D6FB-7169-4FF3-8ECE-0CBEC34CC200}" type="pres">
      <dgm:prSet presAssocID="{16D9DA53-8F0F-47B1-A38C-084D5B1FDACB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7EED848-C488-46EE-9516-C9444D7759D6}" type="pres">
      <dgm:prSet presAssocID="{764A19AB-C9DD-405E-995A-5405D16FFA11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8FF32D6-B714-4177-856D-2C7AD8CD7999}" type="pres">
      <dgm:prSet presAssocID="{11B1358A-8CB2-4632-A70D-0C97AEBB0479}" presName="text0" presStyleLbl="node1" presStyleIdx="1" presStyleCnt="4" custScaleX="606722" custScaleY="210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1AEF9-71EF-4B54-8D42-A3A1CE2F1C7E}" type="pres">
      <dgm:prSet presAssocID="{7B682024-0C13-44D1-A877-85161C6D2EC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901FE4F-6C20-4C9C-9763-ACB2225FEF73}" type="pres">
      <dgm:prSet presAssocID="{8126A16D-A4FF-409E-AF20-58ACCA01EF48}" presName="text0" presStyleLbl="node1" presStyleIdx="2" presStyleCnt="4" custRadScaleRad="80417" custRadScaleInc="-138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24317-8308-432F-A644-A68F6D1B8531}" type="pres">
      <dgm:prSet presAssocID="{DE375932-CB07-4E01-974E-3758163DADE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4547712A-E95E-4059-8442-D5B1CE36B642}" type="pres">
      <dgm:prSet presAssocID="{04B165F0-C3EA-4710-890E-6A3E8C85A1D1}" presName="text0" presStyleLbl="node1" presStyleIdx="3" presStyleCnt="4" custRadScaleRad="76625" custRadScaleInc="46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349381-DDD4-4C61-8236-D53BE82DD933}" type="presOf" srcId="{16D9DA53-8F0F-47B1-A38C-084D5B1FDACB}" destId="{C485D6FB-7169-4FF3-8ECE-0CBEC34CC200}" srcOrd="0" destOrd="0" presId="urn:microsoft.com/office/officeart/2008/layout/RadialCluster"/>
    <dgm:cxn modelId="{0F9CC08C-F5C2-442F-BA0C-6EB0DBFB93A7}" srcId="{16D9DA53-8F0F-47B1-A38C-084D5B1FDACB}" destId="{11B1358A-8CB2-4632-A70D-0C97AEBB0479}" srcOrd="0" destOrd="0" parTransId="{764A19AB-C9DD-405E-995A-5405D16FFA11}" sibTransId="{11D5ED45-0769-49BA-A75D-1B9087B0759F}"/>
    <dgm:cxn modelId="{D0696B2D-FD96-4D04-9502-6AC0FBB6C8C6}" srcId="{16D9DA53-8F0F-47B1-A38C-084D5B1FDACB}" destId="{04B165F0-C3EA-4710-890E-6A3E8C85A1D1}" srcOrd="2" destOrd="0" parTransId="{DE375932-CB07-4E01-974E-3758163DADE4}" sibTransId="{C9622941-FD81-4EB2-8CE2-9BD5D0692FB5}"/>
    <dgm:cxn modelId="{0676CF54-8E36-49C5-8563-61CDC10F3694}" srcId="{560BC408-2C95-4D02-95BD-9D761190F5D3}" destId="{16D9DA53-8F0F-47B1-A38C-084D5B1FDACB}" srcOrd="0" destOrd="0" parTransId="{75019239-3482-426E-B84B-2E7A26C46E49}" sibTransId="{47CB1285-44BE-4A1B-8CE9-567E00379439}"/>
    <dgm:cxn modelId="{09BFBDD2-E5D9-494E-AF49-B262E31B9A02}" type="presOf" srcId="{11B1358A-8CB2-4632-A70D-0C97AEBB0479}" destId="{A8FF32D6-B714-4177-856D-2C7AD8CD7999}" srcOrd="0" destOrd="0" presId="urn:microsoft.com/office/officeart/2008/layout/RadialCluster"/>
    <dgm:cxn modelId="{6427830D-3212-4299-8E55-08FC0B482A10}" srcId="{16D9DA53-8F0F-47B1-A38C-084D5B1FDACB}" destId="{8126A16D-A4FF-409E-AF20-58ACCA01EF48}" srcOrd="1" destOrd="0" parTransId="{7B682024-0C13-44D1-A877-85161C6D2EC6}" sibTransId="{BBFED145-4C95-418A-AA6E-C5AC92917754}"/>
    <dgm:cxn modelId="{8FF1B2A4-0608-4A2C-8DA8-AAD2B5CC75BD}" type="presOf" srcId="{560BC408-2C95-4D02-95BD-9D761190F5D3}" destId="{D6604E36-2110-4C11-A8B4-D6751ED59990}" srcOrd="0" destOrd="0" presId="urn:microsoft.com/office/officeart/2008/layout/RadialCluster"/>
    <dgm:cxn modelId="{07ED7EF0-5DDE-428C-A425-B4BE7EC8E453}" type="presOf" srcId="{8126A16D-A4FF-409E-AF20-58ACCA01EF48}" destId="{2901FE4F-6C20-4C9C-9763-ACB2225FEF73}" srcOrd="0" destOrd="0" presId="urn:microsoft.com/office/officeart/2008/layout/RadialCluster"/>
    <dgm:cxn modelId="{DD7B3A25-DA0D-4CDE-BD42-45C59BAD40F7}" type="presOf" srcId="{764A19AB-C9DD-405E-995A-5405D16FFA11}" destId="{97EED848-C488-46EE-9516-C9444D7759D6}" srcOrd="0" destOrd="0" presId="urn:microsoft.com/office/officeart/2008/layout/RadialCluster"/>
    <dgm:cxn modelId="{AECD758E-C0EA-4B01-96A6-8B5D3D225364}" type="presOf" srcId="{DE375932-CB07-4E01-974E-3758163DADE4}" destId="{10624317-8308-432F-A644-A68F6D1B8531}" srcOrd="0" destOrd="0" presId="urn:microsoft.com/office/officeart/2008/layout/RadialCluster"/>
    <dgm:cxn modelId="{2B317246-1A94-49F3-8B38-609CE438747C}" type="presOf" srcId="{7B682024-0C13-44D1-A877-85161C6D2EC6}" destId="{6721AEF9-71EF-4B54-8D42-A3A1CE2F1C7E}" srcOrd="0" destOrd="0" presId="urn:microsoft.com/office/officeart/2008/layout/RadialCluster"/>
    <dgm:cxn modelId="{06A836AB-433A-4A41-A2B4-E3CA23348BB5}" type="presOf" srcId="{04B165F0-C3EA-4710-890E-6A3E8C85A1D1}" destId="{4547712A-E95E-4059-8442-D5B1CE36B642}" srcOrd="0" destOrd="0" presId="urn:microsoft.com/office/officeart/2008/layout/RadialCluster"/>
    <dgm:cxn modelId="{CCB4B8C2-19B1-4E23-B8FC-9A36BE5C79DE}" type="presParOf" srcId="{D6604E36-2110-4C11-A8B4-D6751ED59990}" destId="{9CD46229-5686-4B65-B2AE-6BE8FEC7CEF5}" srcOrd="0" destOrd="0" presId="urn:microsoft.com/office/officeart/2008/layout/RadialCluster"/>
    <dgm:cxn modelId="{9254E0CC-77CB-4A3F-8F7E-5B71626F8656}" type="presParOf" srcId="{9CD46229-5686-4B65-B2AE-6BE8FEC7CEF5}" destId="{C485D6FB-7169-4FF3-8ECE-0CBEC34CC200}" srcOrd="0" destOrd="0" presId="urn:microsoft.com/office/officeart/2008/layout/RadialCluster"/>
    <dgm:cxn modelId="{5815F52F-3CC0-4619-8679-4B9281E9B430}" type="presParOf" srcId="{9CD46229-5686-4B65-B2AE-6BE8FEC7CEF5}" destId="{97EED848-C488-46EE-9516-C9444D7759D6}" srcOrd="1" destOrd="0" presId="urn:microsoft.com/office/officeart/2008/layout/RadialCluster"/>
    <dgm:cxn modelId="{959FFFE8-DF43-4823-9EBA-CEF0EB392032}" type="presParOf" srcId="{9CD46229-5686-4B65-B2AE-6BE8FEC7CEF5}" destId="{A8FF32D6-B714-4177-856D-2C7AD8CD7999}" srcOrd="2" destOrd="0" presId="urn:microsoft.com/office/officeart/2008/layout/RadialCluster"/>
    <dgm:cxn modelId="{C88E11B1-3BAB-4FEF-9AE3-52485FFDD719}" type="presParOf" srcId="{9CD46229-5686-4B65-B2AE-6BE8FEC7CEF5}" destId="{6721AEF9-71EF-4B54-8D42-A3A1CE2F1C7E}" srcOrd="3" destOrd="0" presId="urn:microsoft.com/office/officeart/2008/layout/RadialCluster"/>
    <dgm:cxn modelId="{B423E631-2B75-454E-8C39-1081F31B9809}" type="presParOf" srcId="{9CD46229-5686-4B65-B2AE-6BE8FEC7CEF5}" destId="{2901FE4F-6C20-4C9C-9763-ACB2225FEF73}" srcOrd="4" destOrd="0" presId="urn:microsoft.com/office/officeart/2008/layout/RadialCluster"/>
    <dgm:cxn modelId="{CE68712C-AE6C-431F-B1B2-1C0D4B09452A}" type="presParOf" srcId="{9CD46229-5686-4B65-B2AE-6BE8FEC7CEF5}" destId="{10624317-8308-432F-A644-A68F6D1B8531}" srcOrd="5" destOrd="0" presId="urn:microsoft.com/office/officeart/2008/layout/RadialCluster"/>
    <dgm:cxn modelId="{205EC02C-0AC5-49E3-9EA4-661AFC496812}" type="presParOf" srcId="{9CD46229-5686-4B65-B2AE-6BE8FEC7CEF5}" destId="{4547712A-E95E-4059-8442-D5B1CE36B6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4ACE92-1CA2-4593-8D6B-8B9DBF223FAC}">
      <dsp:nvSpPr>
        <dsp:cNvPr id="0" name=""/>
        <dsp:cNvSpPr/>
      </dsp:nvSpPr>
      <dsp:spPr>
        <a:xfrm rot="5400000">
          <a:off x="6799" y="179930"/>
          <a:ext cx="1443518" cy="897475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Child Development</a:t>
          </a:r>
          <a:endParaRPr lang="en-US" sz="1100" b="1" kern="1200" baseline="0" dirty="0">
            <a:solidFill>
              <a:srgbClr val="FFCC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79821" y="355647"/>
        <a:ext cx="897475" cy="546043"/>
      </dsp:txXfrm>
    </dsp:sp>
    <dsp:sp modelId="{8F4A6291-0DA2-4D06-A605-B9BC3AE12069}">
      <dsp:nvSpPr>
        <dsp:cNvPr id="0" name=""/>
        <dsp:cNvSpPr/>
      </dsp:nvSpPr>
      <dsp:spPr>
        <a:xfrm rot="5400000">
          <a:off x="4597231" y="-3465104"/>
          <a:ext cx="957968" cy="77140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1 course</a:t>
          </a:r>
          <a:endParaRPr lang="en-US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10th, 11th, &amp; 12th graders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Experience and discover how children grow and develop from birth to 5 years old.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Participate in and produce child activities that develop and engage children.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Apply class experiences as you work with the children in the Early Childhood Training Center.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Begin working on the national CDA License.                                                                                                                                                 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-5400000">
        <a:off x="1219186" y="-40295"/>
        <a:ext cx="7667295" cy="864440"/>
      </dsp:txXfrm>
    </dsp:sp>
    <dsp:sp modelId="{FCF726C9-AC3F-4C30-97A7-EFB8123C8B32}">
      <dsp:nvSpPr>
        <dsp:cNvPr id="0" name=""/>
        <dsp:cNvSpPr/>
      </dsp:nvSpPr>
      <dsp:spPr>
        <a:xfrm rot="5400000">
          <a:off x="11074" y="1206868"/>
          <a:ext cx="1453193" cy="1012477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0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Early Childhood Education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A</a:t>
          </a:r>
          <a:endParaRPr lang="en-US" sz="1000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31433" y="1492749"/>
        <a:ext cx="1012477" cy="440716"/>
      </dsp:txXfrm>
    </dsp:sp>
    <dsp:sp modelId="{40E20D5E-839E-4EF9-8E5D-45F148FD35E9}">
      <dsp:nvSpPr>
        <dsp:cNvPr id="0" name=""/>
        <dsp:cNvSpPr/>
      </dsp:nvSpPr>
      <dsp:spPr>
        <a:xfrm rot="5400000">
          <a:off x="4634529" y="-2427729"/>
          <a:ext cx="1035864" cy="77140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2 course</a:t>
          </a:r>
          <a:endParaRPr lang="en-US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10th, 11th, &amp; 12th grade ONLY if completed or enrolled in Child Development.  Seniors without prerequisites will need </a:t>
          </a:r>
          <a:r>
            <a:rPr lang="en-US" sz="900" b="1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the ECE teacher's </a:t>
          </a:r>
          <a:r>
            <a:rPr lang="en-US" sz="9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permission.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Identify and experience how to teach, develop, and engage children from birth to 5 years old.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Produce and teach DAP lesson plans that engage the children in the Early Childhood Training Center.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Receive hands-on training while working with the children in the Early Childhood Training Center.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Continue working on the national CDA License.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-5400000">
        <a:off x="1295432" y="961935"/>
        <a:ext cx="7663492" cy="934730"/>
      </dsp:txXfrm>
    </dsp:sp>
    <dsp:sp modelId="{063DA383-CF6F-4B52-9F1B-8FE2F2DB6B36}">
      <dsp:nvSpPr>
        <dsp:cNvPr id="0" name=""/>
        <dsp:cNvSpPr/>
      </dsp:nvSpPr>
      <dsp:spPr>
        <a:xfrm rot="5400000">
          <a:off x="18424" y="2422766"/>
          <a:ext cx="1428852" cy="848555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000" b="1" kern="1200" baseline="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Early Childhood Education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baseline="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B</a:t>
          </a:r>
          <a:endParaRPr lang="en-US" sz="1000" kern="1200" baseline="0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308573" y="2556896"/>
        <a:ext cx="848555" cy="580297"/>
      </dsp:txXfrm>
    </dsp:sp>
    <dsp:sp modelId="{9B55AD84-3960-4D47-B246-2F690499EABD}">
      <dsp:nvSpPr>
        <dsp:cNvPr id="0" name=""/>
        <dsp:cNvSpPr/>
      </dsp:nvSpPr>
      <dsp:spPr>
        <a:xfrm rot="5400000">
          <a:off x="4497189" y="-1246087"/>
          <a:ext cx="1114532" cy="77140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3 course</a:t>
          </a:r>
          <a:endParaRPr lang="en-US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11th &amp; 12th grade ONLY if completed or enrolled in both Child Development &amp; ECE A.   Seniors without prerequisites will need the ECE teacher's permission.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 apprenticeship where you facilitate and drive the engaging teaching and developing of children within the Early Childhood Training Center. 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Develop and teach DAP lesson plans that engage the children in the Early Childhood Training Center.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Utilize and expand upon information of developing and educating children while being mentored by the center director in the Early Childhood Training Center.</a:t>
          </a:r>
          <a:endParaRPr lang="en-US" sz="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Finish the national CDA License.</a:t>
          </a:r>
          <a:r>
            <a:rPr lang="en-US" sz="7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	</a:t>
          </a:r>
          <a:endParaRPr lang="en-US" sz="7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-5400000">
        <a:off x="1197426" y="2108083"/>
        <a:ext cx="7659652" cy="1005718"/>
      </dsp:txXfrm>
    </dsp:sp>
    <dsp:sp modelId="{A6FB289A-2499-4B15-8503-086F9249F5B2}">
      <dsp:nvSpPr>
        <dsp:cNvPr id="0" name=""/>
        <dsp:cNvSpPr/>
      </dsp:nvSpPr>
      <dsp:spPr>
        <a:xfrm rot="5400000">
          <a:off x="-51240" y="3639820"/>
          <a:ext cx="1586095" cy="866467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 </a:t>
          </a:r>
          <a:r>
            <a:rPr lang="en-US" sz="1000" b="1" kern="1200" baseline="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1" kern="1200" baseline="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Education (2)</a:t>
          </a:r>
          <a:endParaRPr lang="en-US" sz="1000" b="1" kern="1200" dirty="0" smtClean="0">
            <a:solidFill>
              <a:srgbClr val="BF2F8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ea typeface="+mn-ea"/>
            <a:cs typeface="+mn-cs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baseline="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</a:t>
          </a:r>
          <a:endParaRPr lang="en-US" sz="1000" b="1" kern="1200" dirty="0" smtClean="0">
            <a:solidFill>
              <a:srgbClr val="BF2F8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/>
            <a:ea typeface="+mn-ea"/>
            <a:cs typeface="+mn-cs"/>
          </a:endParaRPr>
        </a:p>
      </dsp:txBody>
      <dsp:txXfrm rot="-5400000">
        <a:off x="308575" y="3713240"/>
        <a:ext cx="866467" cy="719628"/>
      </dsp:txXfrm>
    </dsp:sp>
    <dsp:sp modelId="{5CE0D9F8-B290-451F-98C5-BD826ADBB518}">
      <dsp:nvSpPr>
        <dsp:cNvPr id="0" name=""/>
        <dsp:cNvSpPr/>
      </dsp:nvSpPr>
      <dsp:spPr>
        <a:xfrm rot="5400000">
          <a:off x="4426355" y="4841"/>
          <a:ext cx="1331350" cy="7714059"/>
        </a:xfrm>
        <a:prstGeom prst="round2SameRect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4 course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11th &amp; 12th grade ONLY if completed or enrolled in Child Development, ECE A &amp; ECE B.  Seniors without prerequisites will need the ECE teacher's permission.</a:t>
          </a:r>
          <a:endParaRPr lang="en-US" sz="1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Mange and model the developing and educating of the children in the Early Childhood Training Center. </a:t>
          </a:r>
          <a:endParaRPr lang="en-US" sz="1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Mentor the students taking the prior  Early Childhood Education courses as they develop and build on their classroom knowledge and skills.</a:t>
          </a:r>
          <a:endParaRPr lang="en-US" sz="1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Operate an On-site / Lab school Early Childhood Training Center under the tutelage of the Early Childhood Training Center Director.</a:t>
          </a:r>
          <a:endParaRPr lang="en-US" sz="1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Work with the Center Director to finalize the national CDA License.</a:t>
          </a:r>
          <a:endParaRPr lang="en-US" sz="1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-5400000">
        <a:off x="1235001" y="3261187"/>
        <a:ext cx="7649068" cy="1201368"/>
      </dsp:txXfrm>
    </dsp:sp>
    <dsp:sp modelId="{D19D4B69-7136-4CA1-A754-5E3E89FE9C4B}">
      <dsp:nvSpPr>
        <dsp:cNvPr id="0" name=""/>
        <dsp:cNvSpPr/>
      </dsp:nvSpPr>
      <dsp:spPr>
        <a:xfrm rot="5400000">
          <a:off x="-33895" y="4888693"/>
          <a:ext cx="1500421" cy="881681"/>
        </a:xfrm>
        <a:prstGeom prst="chevron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 </a:t>
          </a:r>
          <a:r>
            <a:rPr lang="en-US" sz="10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Early Childhood Education 2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rPr>
            <a:t>CDA License emphasis</a:t>
          </a:r>
          <a:endParaRPr lang="en-US" sz="10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75476" y="5020164"/>
        <a:ext cx="881681" cy="618740"/>
      </dsp:txXfrm>
    </dsp:sp>
    <dsp:sp modelId="{2473DB98-3B08-4144-A4CA-D8F90EBCDEE8}">
      <dsp:nvSpPr>
        <dsp:cNvPr id="0" name=""/>
        <dsp:cNvSpPr/>
      </dsp:nvSpPr>
      <dsp:spPr>
        <a:xfrm rot="5400000">
          <a:off x="4450557" y="1337472"/>
          <a:ext cx="1251413" cy="77140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Level 5 course</a:t>
          </a:r>
          <a:endParaRPr lang="en-US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12th grade ONLY if completed or enrolled in Child Development, ECE A, ECE B, &amp; declared to be a CDA candidate. </a:t>
          </a:r>
          <a:endParaRPr lang="en-US" sz="11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Utilize and expand upon previous information of developing and educating children while job shadowing the Early Childhood Training Center Director.</a:t>
          </a:r>
          <a:endParaRPr lang="en-US" sz="11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1" i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Finish the remaining facets of the national CDA License.</a:t>
          </a:r>
          <a:endParaRPr lang="en-US" sz="11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Graduate with the National CDA license which opens the door to vocations and opportunities in the industry of children.</a:t>
          </a:r>
          <a:endParaRPr lang="en-US" sz="11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-5400000">
        <a:off x="1219235" y="4629884"/>
        <a:ext cx="7652970" cy="1129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153273"/>
          <a:ext cx="1874520" cy="1874520"/>
        </a:xfrm>
        <a:prstGeom prst="roundRect">
          <a:avLst/>
        </a:prstGeom>
        <a:noFill/>
        <a:ln w="508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Child Development</a:t>
          </a:r>
          <a:endParaRPr lang="en-US" sz="22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244780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3779854" y="2742128"/>
          <a:ext cx="8222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2291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381003" y="89841"/>
          <a:ext cx="7619993" cy="2241141"/>
        </a:xfrm>
        <a:prstGeom prst="roundRect">
          <a:avLst/>
        </a:prstGeom>
        <a:noFill/>
        <a:ln w="47625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(Only exposing students to these resources but not gathering them until ECE B)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I-3 Weekly lesson plan: gathering of ideas to create this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II-1(1-9) Learning Experiences: gathering of ideas to create this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III Book bibliography: Recording the stories read at the beginning of class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IV-4 How children develop and learn &amp; positive guidance techniques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VI-3 Reporting child abuse and neglect </a:t>
          </a:r>
          <a:endParaRPr lang="en-US" sz="1800" kern="1200" dirty="0">
            <a:effectLst/>
          </a:endParaRPr>
        </a:p>
      </dsp:txBody>
      <dsp:txXfrm>
        <a:off x="490406" y="199244"/>
        <a:ext cx="7401187" cy="2022335"/>
      </dsp:txXfrm>
    </dsp:sp>
    <dsp:sp modelId="{6721AEF9-71EF-4B54-8D42-A3A1CE2F1C7E}">
      <dsp:nvSpPr>
        <dsp:cNvPr id="0" name=""/>
        <dsp:cNvSpPr/>
      </dsp:nvSpPr>
      <dsp:spPr>
        <a:xfrm rot="1542492">
          <a:off x="5087659" y="4719698"/>
          <a:ext cx="8203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0340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867399" y="4571990"/>
          <a:ext cx="1255928" cy="1255928"/>
        </a:xfrm>
        <a:prstGeom prst="roundRect">
          <a:avLst/>
        </a:prstGeom>
        <a:noFill/>
        <a:ln w="381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en-US" sz="20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28708" y="4633299"/>
        <a:ext cx="1133310" cy="1133310"/>
      </dsp:txXfrm>
    </dsp:sp>
    <dsp:sp modelId="{10624317-8308-432F-A644-A68F6D1B8531}">
      <dsp:nvSpPr>
        <dsp:cNvPr id="0" name=""/>
        <dsp:cNvSpPr/>
      </dsp:nvSpPr>
      <dsp:spPr>
        <a:xfrm rot="9188928">
          <a:off x="2589699" y="4723539"/>
          <a:ext cx="70187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1877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371608" y="4571998"/>
          <a:ext cx="1255928" cy="1255928"/>
        </a:xfrm>
        <a:prstGeom prst="roundRect">
          <a:avLst/>
        </a:prstGeom>
        <a:noFill/>
        <a:ln w="508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CD Education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36</a:t>
          </a:r>
          <a:endParaRPr lang="en-US" sz="18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32917" y="4633307"/>
        <a:ext cx="1133310" cy="1133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611887"/>
          <a:ext cx="1874520" cy="1874520"/>
        </a:xfrm>
        <a:prstGeom prst="roundRect">
          <a:avLst/>
        </a:prstGeom>
        <a:noFill/>
        <a:ln w="508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A</a:t>
          </a:r>
          <a:endParaRPr lang="en-US" sz="24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703394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4023351" y="3444238"/>
          <a:ext cx="33529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5296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381003" y="-90264"/>
          <a:ext cx="7619993" cy="3366855"/>
        </a:xfrm>
        <a:prstGeom prst="roundRect">
          <a:avLst/>
        </a:prstGeom>
        <a:noFill/>
        <a:ln w="47625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(Only exposing students to these resources but not gathering them until ECE B)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I-2 Weekly Menu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I-3 Weekly lesson plan: gathering of ideas to create this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II-1(1-9) Learning Experiences: gathering of ideas to create this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III Book bibliography: Recording the stories read at the beginning of class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IV-4 How children develop and learn &amp; positive guidance techniques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V Record Keeping Forms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VI-1a, b, c Child Care regulating, personnel requirements, and ratios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/>
            </a:rPr>
            <a:t>*RC VI-3 Reporting child abuse and neglect </a:t>
          </a:r>
          <a:endParaRPr lang="en-US" sz="1600" kern="1200" dirty="0">
            <a:effectLst/>
          </a:endParaRPr>
        </a:p>
      </dsp:txBody>
      <dsp:txXfrm>
        <a:off x="545359" y="74092"/>
        <a:ext cx="7291281" cy="3038143"/>
      </dsp:txXfrm>
    </dsp:sp>
    <dsp:sp modelId="{6721AEF9-71EF-4B54-8D42-A3A1CE2F1C7E}">
      <dsp:nvSpPr>
        <dsp:cNvPr id="0" name=""/>
        <dsp:cNvSpPr/>
      </dsp:nvSpPr>
      <dsp:spPr>
        <a:xfrm rot="1270413">
          <a:off x="5109778" y="5011067"/>
          <a:ext cx="5475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7512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638809" y="4725220"/>
          <a:ext cx="1255928" cy="1255928"/>
        </a:xfrm>
        <a:prstGeom prst="roundRect">
          <a:avLst/>
        </a:prstGeom>
        <a:noFill/>
        <a:ln w="381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33</a:t>
          </a:r>
          <a:endParaRPr lang="en-US" sz="20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00118" y="4786529"/>
        <a:ext cx="1133310" cy="1133310"/>
      </dsp:txXfrm>
    </dsp:sp>
    <dsp:sp modelId="{10624317-8308-432F-A644-A68F6D1B8531}">
      <dsp:nvSpPr>
        <dsp:cNvPr id="0" name=""/>
        <dsp:cNvSpPr/>
      </dsp:nvSpPr>
      <dsp:spPr>
        <a:xfrm rot="9551252">
          <a:off x="2684523" y="5009947"/>
          <a:ext cx="5884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414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447792" y="4725215"/>
          <a:ext cx="1255928" cy="1255928"/>
        </a:xfrm>
        <a:prstGeom prst="roundRect">
          <a:avLst/>
        </a:prstGeom>
        <a:noFill/>
        <a:ln w="508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CD Education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47</a:t>
          </a:r>
          <a:endParaRPr lang="en-US" sz="18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09101" y="4786524"/>
        <a:ext cx="1133310" cy="1133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404811"/>
          <a:ext cx="1874520" cy="1874520"/>
        </a:xfrm>
        <a:prstGeom prst="roundRect">
          <a:avLst/>
        </a:prstGeom>
        <a:noFill/>
        <a:ln w="508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B</a:t>
          </a:r>
          <a:endParaRPr lang="en-US" sz="24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496318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4031391" y="3245202"/>
          <a:ext cx="3192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9216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76201" y="-161696"/>
          <a:ext cx="8229596" cy="3247290"/>
        </a:xfrm>
        <a:prstGeom prst="roundRect">
          <a:avLst/>
        </a:prstGeom>
        <a:noFill/>
        <a:ln w="4762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Gathering all resources previously exposed to in Child Development and Early Childhood Education A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*RC I-1 CPR Training: Our EMR teacher invites our students to join his class when he is certifying his students.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*RC IV Family Resource Guide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*RC VI-2 Early Childhood Associations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*Write all 6 CDA Competency Statements to meet the CDA license requirements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*Write all 14 CDA paragraphs to meet the CDA license requirements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*Organize all 21 CDA Resources to meet the CDA license requirements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bg2">
                  <a:lumMod val="25000"/>
                </a:schemeClr>
              </a:solidFill>
            </a:rPr>
            <a:t>*Write the Professional Philosophy Statement</a:t>
          </a:r>
          <a:endParaRPr lang="en-US" sz="15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34721" y="-3176"/>
        <a:ext cx="7912556" cy="2930250"/>
      </dsp:txXfrm>
    </dsp:sp>
    <dsp:sp modelId="{6721AEF9-71EF-4B54-8D42-A3A1CE2F1C7E}">
      <dsp:nvSpPr>
        <dsp:cNvPr id="0" name=""/>
        <dsp:cNvSpPr/>
      </dsp:nvSpPr>
      <dsp:spPr>
        <a:xfrm rot="1607148">
          <a:off x="5097576" y="4944089"/>
          <a:ext cx="57190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1901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638795" y="4762002"/>
          <a:ext cx="1255928" cy="1255928"/>
        </a:xfrm>
        <a:prstGeom prst="roundRect">
          <a:avLst/>
        </a:prstGeom>
        <a:noFill/>
        <a:ln w="381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38</a:t>
          </a:r>
          <a:endParaRPr lang="en-US" sz="20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00104" y="4823311"/>
        <a:ext cx="1133310" cy="1133310"/>
      </dsp:txXfrm>
    </dsp:sp>
    <dsp:sp modelId="{10624317-8308-432F-A644-A68F6D1B8531}">
      <dsp:nvSpPr>
        <dsp:cNvPr id="0" name=""/>
        <dsp:cNvSpPr/>
      </dsp:nvSpPr>
      <dsp:spPr>
        <a:xfrm rot="9218772">
          <a:off x="2671825" y="4942628"/>
          <a:ext cx="61381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3811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447793" y="4761997"/>
          <a:ext cx="1255928" cy="1255928"/>
        </a:xfrm>
        <a:prstGeom prst="roundRect">
          <a:avLst/>
        </a:prstGeom>
        <a:noFill/>
        <a:ln w="508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CD Education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26</a:t>
          </a:r>
          <a:endParaRPr lang="en-US" sz="18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09102" y="4823306"/>
        <a:ext cx="1133310" cy="11333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322437"/>
          <a:ext cx="1874520" cy="1874520"/>
        </a:xfrm>
        <a:prstGeom prst="roundRect">
          <a:avLst/>
        </a:prstGeom>
        <a:noFill/>
        <a:ln w="50800" cap="flat" cmpd="sng" algn="ctr">
          <a:solidFill>
            <a:srgbClr val="BF2F8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(2) C </a:t>
          </a:r>
          <a:r>
            <a:rPr lang="en-US" sz="11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CENTER</a:t>
          </a:r>
          <a:endParaRPr lang="en-US" sz="20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413944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4053774" y="3185212"/>
          <a:ext cx="2744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4451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152398" y="-101165"/>
          <a:ext cx="8077202" cy="3149152"/>
        </a:xfrm>
        <a:prstGeom prst="roundRect">
          <a:avLst/>
        </a:prstGeom>
        <a:noFill/>
        <a:ln w="47625" cap="flat" cmpd="sng" algn="ctr">
          <a:solidFill>
            <a:srgbClr val="BF2F8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*Students who completed the </a:t>
          </a:r>
          <a:r>
            <a:rPr lang="en-US" sz="1600" b="1" u="sng" kern="1200" dirty="0" smtClean="0">
              <a:solidFill>
                <a:schemeClr val="bg2">
                  <a:lumMod val="25000"/>
                </a:schemeClr>
              </a:solidFill>
            </a:rPr>
            <a:t>LHS ECE B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course have already met the ECE 2 performance objectives for the class.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*Students interested in the CDA License can work on their portfolio with the director.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sz="1600" b="1" u="sng" kern="1200" dirty="0" smtClean="0">
              <a:solidFill>
                <a:schemeClr val="bg2">
                  <a:lumMod val="25000"/>
                </a:schemeClr>
              </a:solidFill>
            </a:rPr>
            <a:t>LHS SENIOR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students admitted into the Early Childhood Training center without having taken ECE B will be given an </a:t>
          </a:r>
          <a:r>
            <a:rPr lang="en-US" sz="1600" b="1" i="1" u="sng" kern="1200" dirty="0" smtClean="0">
              <a:solidFill>
                <a:schemeClr val="bg2">
                  <a:lumMod val="25000"/>
                </a:schemeClr>
              </a:solidFill>
            </a:rPr>
            <a:t>ECE 2 Fast Track Packet </a:t>
          </a:r>
          <a:r>
            <a:rPr lang="en-US" sz="1600" b="1" i="0" kern="1200" dirty="0" smtClean="0">
              <a:solidFill>
                <a:schemeClr val="bg2">
                  <a:lumMod val="25000"/>
                </a:schemeClr>
              </a:solidFill>
            </a:rPr>
            <a:t>consisting of those performance objectives needed</a:t>
          </a:r>
          <a:r>
            <a:rPr lang="en-US" sz="1600" b="1" i="1" kern="1200" dirty="0" smtClean="0">
              <a:solidFill>
                <a:schemeClr val="bg2">
                  <a:lumMod val="25000"/>
                </a:schemeClr>
              </a:solidFill>
            </a:rPr>
            <a:t> </a:t>
          </a: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to meet the ECE 2 requirements for state testing.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	*Write 3 Competency Statements from the CDA requirements.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</a:rPr>
            <a:t>	*Gather 5 Resources from the CDA requirements.</a:t>
          </a:r>
          <a:endParaRPr lang="en-US" sz="16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306127" y="52564"/>
        <a:ext cx="7769744" cy="2841694"/>
      </dsp:txXfrm>
    </dsp:sp>
    <dsp:sp modelId="{6721AEF9-71EF-4B54-8D42-A3A1CE2F1C7E}">
      <dsp:nvSpPr>
        <dsp:cNvPr id="0" name=""/>
        <dsp:cNvSpPr/>
      </dsp:nvSpPr>
      <dsp:spPr>
        <a:xfrm rot="1397808">
          <a:off x="5103969" y="4781111"/>
          <a:ext cx="5958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5848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675528" y="4475507"/>
          <a:ext cx="1487270" cy="1487282"/>
        </a:xfrm>
        <a:prstGeom prst="roundRect">
          <a:avLst/>
        </a:prstGeom>
        <a:noFill/>
        <a:ln w="38100" cap="flat" cmpd="sng" algn="ctr">
          <a:solidFill>
            <a:srgbClr val="BF2F8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66 PER SEMESTER</a:t>
          </a:r>
          <a:endParaRPr lang="en-US" sz="18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48131" y="4548110"/>
        <a:ext cx="1342064" cy="1342076"/>
      </dsp:txXfrm>
    </dsp:sp>
    <dsp:sp modelId="{10624317-8308-432F-A644-A68F6D1B8531}">
      <dsp:nvSpPr>
        <dsp:cNvPr id="0" name=""/>
        <dsp:cNvSpPr/>
      </dsp:nvSpPr>
      <dsp:spPr>
        <a:xfrm rot="9242316">
          <a:off x="2672871" y="4849946"/>
          <a:ext cx="61173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1733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295401" y="4591193"/>
          <a:ext cx="1408335" cy="1471018"/>
        </a:xfrm>
        <a:prstGeom prst="roundRect">
          <a:avLst/>
        </a:prstGeom>
        <a:noFill/>
        <a:ln w="50800" cap="flat" cmpd="sng" algn="ctr">
          <a:solidFill>
            <a:srgbClr val="BF2F8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 PER SEMESTER</a:t>
          </a:r>
          <a:endParaRPr lang="en-US" sz="18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64150" y="4659942"/>
        <a:ext cx="1270837" cy="13335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404302"/>
          <a:ext cx="1874520" cy="1874520"/>
        </a:xfrm>
        <a:prstGeom prst="roundRect">
          <a:avLst/>
        </a:prstGeom>
        <a:noFill/>
        <a:ln w="5080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2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(CDA LICENSE)</a:t>
          </a:r>
          <a:endParaRPr lang="en-US" sz="21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495809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4030883" y="3244185"/>
          <a:ext cx="32023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0233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76201" y="-161187"/>
          <a:ext cx="8229596" cy="3245256"/>
        </a:xfrm>
        <a:prstGeom prst="roundRect">
          <a:avLst/>
        </a:prstGeom>
        <a:noFill/>
        <a:ln w="47625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Portfolio Resources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 The Early Childhood Training Center Director will work with these CDA candidates to finish up the requirements needed to get their CDA license.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*Ordering the CDA Book with the application materials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*Organizing the CDA portfolio using the </a:t>
          </a:r>
          <a:r>
            <a:rPr lang="en-US" sz="1200" b="1" i="1" u="sng" kern="1200" dirty="0" smtClean="0">
              <a:solidFill>
                <a:schemeClr val="bg2">
                  <a:lumMod val="25000"/>
                </a:schemeClr>
              </a:solidFill>
            </a:rPr>
            <a:t>MY CDA PROFESSIONAL PORTFOLIO </a:t>
          </a: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sheet found in the CDA book.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*Use the </a:t>
          </a:r>
          <a:r>
            <a:rPr lang="en-US" sz="1200" b="1" i="1" u="sng" kern="1200" dirty="0" smtClean="0">
              <a:solidFill>
                <a:schemeClr val="bg2">
                  <a:lumMod val="25000"/>
                </a:schemeClr>
              </a:solidFill>
            </a:rPr>
            <a:t>My CDA EDUCATION </a:t>
          </a:r>
          <a:r>
            <a:rPr lang="en-US" sz="1200" b="1" i="0" u="none" kern="1200" dirty="0" smtClean="0">
              <a:solidFill>
                <a:schemeClr val="bg2">
                  <a:lumMod val="25000"/>
                </a:schemeClr>
              </a:solidFill>
            </a:rPr>
            <a:t>sheet found in the CDA book to gather proof of education hours, transcripts, and training certificates.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 * Distribute and collect the </a:t>
          </a:r>
          <a:r>
            <a:rPr lang="en-US" sz="1200" b="1" i="1" u="sng" kern="1200" dirty="0" smtClean="0">
              <a:solidFill>
                <a:schemeClr val="bg2">
                  <a:lumMod val="25000"/>
                </a:schemeClr>
              </a:solidFill>
            </a:rPr>
            <a:t>FAMILY QUESTIONNAIRES </a:t>
          </a: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and complete the </a:t>
          </a:r>
          <a:r>
            <a:rPr lang="en-US" sz="1200" b="1" i="1" u="sng" kern="1200" dirty="0" smtClean="0">
              <a:solidFill>
                <a:schemeClr val="bg2">
                  <a:lumMod val="25000"/>
                </a:schemeClr>
              </a:solidFill>
            </a:rPr>
            <a:t>FAMILY QUESTIONNAIRES SUMMARY SHEET </a:t>
          </a: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both found in the CDA book.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*Complete the  necessary sections on the </a:t>
          </a:r>
          <a:r>
            <a:rPr lang="en-US" sz="1200" b="1" i="1" u="sng" kern="1200" dirty="0" smtClean="0">
              <a:solidFill>
                <a:schemeClr val="bg2">
                  <a:lumMod val="25000"/>
                </a:schemeClr>
              </a:solidFill>
            </a:rPr>
            <a:t>REFLECTIVE DIALOGUE WORKSHEET </a:t>
          </a: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found in the CDA book.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*Apply for the CDA, pay the fee, and connect with a </a:t>
          </a:r>
          <a:r>
            <a:rPr lang="en-US" sz="1200" b="1" i="1" u="sng" kern="1200" dirty="0" smtClean="0">
              <a:solidFill>
                <a:schemeClr val="bg2">
                  <a:lumMod val="25000"/>
                </a:schemeClr>
              </a:solidFill>
            </a:rPr>
            <a:t>PD (Professional Development) </a:t>
          </a: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specialist who will help with the rest.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*Schedule an observation and verification visit with the PD specialist to come to the center.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2">
                  <a:lumMod val="25000"/>
                </a:schemeClr>
              </a:solidFill>
            </a:rPr>
            <a:t>*Schedule and take the CDA exam.</a:t>
          </a:r>
          <a:endParaRPr lang="en-US" sz="12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34621" y="-2767"/>
        <a:ext cx="7912756" cy="2928416"/>
      </dsp:txXfrm>
    </dsp:sp>
    <dsp:sp modelId="{6721AEF9-71EF-4B54-8D42-A3A1CE2F1C7E}">
      <dsp:nvSpPr>
        <dsp:cNvPr id="0" name=""/>
        <dsp:cNvSpPr/>
      </dsp:nvSpPr>
      <dsp:spPr>
        <a:xfrm rot="1264140">
          <a:off x="5104513" y="4830336"/>
          <a:ext cx="71043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0435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791201" y="4571990"/>
          <a:ext cx="1255928" cy="1255928"/>
        </a:xfrm>
        <a:prstGeom prst="roundRect">
          <a:avLst/>
        </a:prstGeom>
        <a:noFill/>
        <a:ln w="3810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66 PER SEMESTER</a:t>
          </a:r>
          <a:r>
            <a:rPr lang="en-US" sz="1600" kern="1200" dirty="0" smtClean="0"/>
            <a:t>3</a:t>
          </a:r>
          <a:endParaRPr lang="en-US" sz="1600" kern="1200" dirty="0"/>
        </a:p>
      </dsp:txBody>
      <dsp:txXfrm>
        <a:off x="5852510" y="4633299"/>
        <a:ext cx="1133310" cy="1133310"/>
      </dsp:txXfrm>
    </dsp:sp>
    <dsp:sp modelId="{10624317-8308-432F-A644-A68F6D1B8531}">
      <dsp:nvSpPr>
        <dsp:cNvPr id="0" name=""/>
        <dsp:cNvSpPr/>
      </dsp:nvSpPr>
      <dsp:spPr>
        <a:xfrm rot="9474696">
          <a:off x="2681942" y="4833527"/>
          <a:ext cx="59358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3580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447796" y="4572008"/>
          <a:ext cx="1255928" cy="1255928"/>
        </a:xfrm>
        <a:prstGeom prst="roundRect">
          <a:avLst/>
        </a:prstGeom>
        <a:noFill/>
        <a:ln w="5080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 PER SEMESTER</a:t>
          </a:r>
          <a:endParaRPr lang="en-US" sz="1600" kern="1200" dirty="0"/>
        </a:p>
      </dsp:txBody>
      <dsp:txXfrm>
        <a:off x="1509105" y="4633317"/>
        <a:ext cx="1133310" cy="11333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101535"/>
          <a:ext cx="1874520" cy="1874520"/>
        </a:xfrm>
        <a:prstGeom prst="roundRect">
          <a:avLst/>
        </a:prstGeom>
        <a:noFill/>
        <a:ln w="508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TRAINING CENTER PAID POSITION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193042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3728116" y="2638652"/>
          <a:ext cx="92576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5767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152398" y="141579"/>
          <a:ext cx="8077202" cy="2034189"/>
        </a:xfrm>
        <a:prstGeom prst="roundRect">
          <a:avLst/>
        </a:prstGeom>
        <a:noFill/>
        <a:ln w="47625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Resources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sz="2500" b="1" kern="1200" dirty="0" smtClean="0">
              <a:solidFill>
                <a:schemeClr val="bg2">
                  <a:lumMod val="25000"/>
                </a:schemeClr>
              </a:solidFill>
            </a:rPr>
            <a:t>These students will get their CDA  Experience hours.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bg2">
                  <a:lumMod val="25000"/>
                </a:schemeClr>
              </a:solidFill>
            </a:rPr>
            <a:t>*They will also be working on the same items that the ECE 2 CDA candidates are working on.</a:t>
          </a:r>
          <a:endParaRPr lang="en-US" sz="2500" b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51699" y="240880"/>
        <a:ext cx="7878600" cy="1835587"/>
      </dsp:txXfrm>
    </dsp:sp>
    <dsp:sp modelId="{6721AEF9-71EF-4B54-8D42-A3A1CE2F1C7E}">
      <dsp:nvSpPr>
        <dsp:cNvPr id="0" name=""/>
        <dsp:cNvSpPr/>
      </dsp:nvSpPr>
      <dsp:spPr>
        <a:xfrm rot="1405800">
          <a:off x="5101897" y="4572101"/>
          <a:ext cx="6394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9460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714995" y="4343405"/>
          <a:ext cx="1255928" cy="1255928"/>
        </a:xfrm>
        <a:prstGeom prst="roundRect">
          <a:avLst/>
        </a:prstGeom>
        <a:noFill/>
        <a:ln w="381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521 </a:t>
          </a:r>
          <a:endParaRPr lang="en-US" sz="1800" kern="1200" dirty="0"/>
        </a:p>
      </dsp:txBody>
      <dsp:txXfrm>
        <a:off x="5776304" y="4404714"/>
        <a:ext cx="1133310" cy="1133310"/>
      </dsp:txXfrm>
    </dsp:sp>
    <dsp:sp modelId="{10624317-8308-432F-A644-A68F6D1B8531}">
      <dsp:nvSpPr>
        <dsp:cNvPr id="0" name=""/>
        <dsp:cNvSpPr/>
      </dsp:nvSpPr>
      <dsp:spPr>
        <a:xfrm rot="9361080">
          <a:off x="2518147" y="4611972"/>
          <a:ext cx="76877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68775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295401" y="4419593"/>
          <a:ext cx="1255928" cy="1255928"/>
        </a:xfrm>
        <a:prstGeom prst="roundRect">
          <a:avLst/>
        </a:prstGeom>
        <a:noFill/>
        <a:ln w="508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</a:t>
          </a:r>
          <a:endParaRPr lang="en-US" sz="16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56710" y="4480902"/>
        <a:ext cx="1133310" cy="11333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5D6FB-7169-4FF3-8ECE-0CBEC34CC200}">
      <dsp:nvSpPr>
        <dsp:cNvPr id="0" name=""/>
        <dsp:cNvSpPr/>
      </dsp:nvSpPr>
      <dsp:spPr>
        <a:xfrm>
          <a:off x="3253740" y="3253933"/>
          <a:ext cx="1874520" cy="1874520"/>
        </a:xfrm>
        <a:prstGeom prst="roundRect">
          <a:avLst/>
        </a:prstGeom>
        <a:noFill/>
        <a:ln w="508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EARLY CHILDHOOD EDUCATION INTERN</a:t>
          </a:r>
          <a:endParaRPr lang="en-US" sz="2400" b="1" kern="1200" dirty="0">
            <a:solidFill>
              <a:schemeClr val="bg2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247" y="3345440"/>
        <a:ext cx="1691506" cy="1691506"/>
      </dsp:txXfrm>
    </dsp:sp>
    <dsp:sp modelId="{97EED848-C488-46EE-9516-C9444D7759D6}">
      <dsp:nvSpPr>
        <dsp:cNvPr id="0" name=""/>
        <dsp:cNvSpPr/>
      </dsp:nvSpPr>
      <dsp:spPr>
        <a:xfrm rot="16200000">
          <a:off x="3880513" y="2943447"/>
          <a:ext cx="62097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20972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F32D6-B714-4177-856D-2C7AD8CD7999}">
      <dsp:nvSpPr>
        <dsp:cNvPr id="0" name=""/>
        <dsp:cNvSpPr/>
      </dsp:nvSpPr>
      <dsp:spPr>
        <a:xfrm>
          <a:off x="381003" y="-10818"/>
          <a:ext cx="7619993" cy="2643779"/>
        </a:xfrm>
        <a:prstGeom prst="roundRect">
          <a:avLst/>
        </a:prstGeom>
        <a:noFill/>
        <a:ln w="476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Resources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solidFill>
                <a:schemeClr val="bg2">
                  <a:lumMod val="25000"/>
                </a:schemeClr>
              </a:solidFill>
            </a:rPr>
            <a:t>*</a:t>
          </a:r>
          <a:r>
            <a:rPr lang="en-US" sz="2700" b="1" kern="1200" dirty="0" smtClean="0">
              <a:solidFill>
                <a:schemeClr val="bg2">
                  <a:lumMod val="25000"/>
                </a:schemeClr>
              </a:solidFill>
            </a:rPr>
            <a:t>These students are mainly focused on getting more CDA experience and education hours.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chemeClr val="bg2">
                  <a:lumMod val="25000"/>
                </a:schemeClr>
              </a:solidFill>
            </a:rPr>
            <a:t>*They could also be working on the same items that the ECE 2 CDA candidates are working on.</a:t>
          </a:r>
          <a:endParaRPr lang="en-US" sz="2700" kern="1200" dirty="0"/>
        </a:p>
      </dsp:txBody>
      <dsp:txXfrm>
        <a:off x="510062" y="118241"/>
        <a:ext cx="7361875" cy="2385661"/>
      </dsp:txXfrm>
    </dsp:sp>
    <dsp:sp modelId="{6721AEF9-71EF-4B54-8D42-A3A1CE2F1C7E}">
      <dsp:nvSpPr>
        <dsp:cNvPr id="0" name=""/>
        <dsp:cNvSpPr/>
      </dsp:nvSpPr>
      <dsp:spPr>
        <a:xfrm rot="1302012">
          <a:off x="5105883" y="4680926"/>
          <a:ext cx="63149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1497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1FE4F-6C20-4C9C-9763-ACB2225FEF73}">
      <dsp:nvSpPr>
        <dsp:cNvPr id="0" name=""/>
        <dsp:cNvSpPr/>
      </dsp:nvSpPr>
      <dsp:spPr>
        <a:xfrm>
          <a:off x="5715003" y="4419609"/>
          <a:ext cx="1255928" cy="1255928"/>
        </a:xfrm>
        <a:prstGeom prst="roundRect">
          <a:avLst/>
        </a:prstGeom>
        <a:noFill/>
        <a:ln w="381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EXPERIENCE HOURS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132</a:t>
          </a:r>
          <a:endParaRPr lang="en-US" sz="1800" kern="1200" dirty="0"/>
        </a:p>
      </dsp:txBody>
      <dsp:txXfrm>
        <a:off x="5776312" y="4480918"/>
        <a:ext cx="1133310" cy="1133310"/>
      </dsp:txXfrm>
    </dsp:sp>
    <dsp:sp modelId="{10624317-8308-432F-A644-A68F6D1B8531}">
      <dsp:nvSpPr>
        <dsp:cNvPr id="0" name=""/>
        <dsp:cNvSpPr/>
      </dsp:nvSpPr>
      <dsp:spPr>
        <a:xfrm rot="9167976">
          <a:off x="2831404" y="4775062"/>
          <a:ext cx="4470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7054" y="0"/>
              </a:lnTo>
            </a:path>
          </a:pathLst>
        </a:custGeom>
        <a:noFill/>
        <a:ln w="381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7712A-E95E-4059-8442-D5B1CE36B642}">
      <dsp:nvSpPr>
        <dsp:cNvPr id="0" name=""/>
        <dsp:cNvSpPr/>
      </dsp:nvSpPr>
      <dsp:spPr>
        <a:xfrm>
          <a:off x="1600195" y="4572009"/>
          <a:ext cx="1255928" cy="1255928"/>
        </a:xfrm>
        <a:prstGeom prst="roundRect">
          <a:avLst/>
        </a:prstGeom>
        <a:noFill/>
        <a:ln w="508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CDA EDUCATION HOURS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42</a:t>
          </a:r>
          <a:endParaRPr lang="en-US" sz="1800" kern="1200" dirty="0"/>
        </a:p>
      </dsp:txBody>
      <dsp:txXfrm>
        <a:off x="1661504" y="4633318"/>
        <a:ext cx="1133310" cy="1133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300DB-F08E-4A1A-9F94-DB25F2D06106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66ED0-4BC0-420E-A878-9EE154702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94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74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96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19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11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65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585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47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4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19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53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9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7EC38-A19C-48F2-B5EF-ED0889CA0E4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FDD3F-97E6-49F8-BF89-9DD89AF71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ECE Pathway Courses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3914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ECE Pathway courses and how do they work together?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37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98681824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7225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24826710"/>
              </p:ext>
            </p:extLst>
          </p:nvPr>
        </p:nvGraphicFramePr>
        <p:xfrm>
          <a:off x="0" y="712476"/>
          <a:ext cx="104394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30018"/>
            <a:ext cx="891540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Pathway Courses 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en-US" sz="1300" i="1" dirty="0" smtClean="0"/>
              <a:t>         Career </a:t>
            </a:r>
            <a:r>
              <a:rPr lang="en-US" sz="1300" i="1" dirty="0"/>
              <a:t>Focus:  medical, education, child care, psychology, social work, parenting, or any career that has to do with children.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2116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CDA Pathway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How do we help our students get their CDA training and license?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How does the CDA Training fit into the ECE pathway?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141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21358407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7013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05017709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3965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636358932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7637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48811874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9651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063779360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4024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2521653"/>
              </p:ext>
            </p:extLst>
          </p:nvPr>
        </p:nvGraphicFramePr>
        <p:xfrm>
          <a:off x="381000" y="2286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688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268</TotalTime>
  <Words>1240</Words>
  <Application>Microsoft Office PowerPoint</Application>
  <PresentationFormat>On-screen Show (4:3)</PresentationFormat>
  <Paragraphs>135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Adjacency</vt:lpstr>
      <vt:lpstr>Office Theme</vt:lpstr>
      <vt:lpstr>ECE Pathway Courses</vt:lpstr>
      <vt:lpstr>PowerPoint Presentation</vt:lpstr>
      <vt:lpstr>CDA Pathway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Davis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and CDA Pathway</dc:title>
  <dc:creator>DSD</dc:creator>
  <cp:lastModifiedBy>DSD</cp:lastModifiedBy>
  <cp:revision>93</cp:revision>
  <cp:lastPrinted>2015-05-15T14:56:09Z</cp:lastPrinted>
  <dcterms:created xsi:type="dcterms:W3CDTF">2015-05-14T15:15:20Z</dcterms:created>
  <dcterms:modified xsi:type="dcterms:W3CDTF">2015-05-29T20:15:26Z</dcterms:modified>
</cp:coreProperties>
</file>