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45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2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6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5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6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3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AED016A-9B75-494F-9144-C9F215743CB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B28ACBA-31C4-452C-B925-DEE6DF30FB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56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I_ONptx2Ns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://www.youtube.com/watch?v=TidY4XPnF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ur0UcdJ8sR0" TargetMode="External"/><Relationship Id="rId5" Type="http://schemas.openxmlformats.org/officeDocument/2006/relationships/hyperlink" Target="http://www.youtube.com/watch?v=CkGjOwPXsvo" TargetMode="External"/><Relationship Id="rId4" Type="http://schemas.openxmlformats.org/officeDocument/2006/relationships/hyperlink" Target="http://www.youtube.com/watch?v=QW5p2G4EtP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youtube.com/watch?v=m6rguNVbK24" TargetMode="External"/><Relationship Id="rId7" Type="http://schemas.openxmlformats.org/officeDocument/2006/relationships/hyperlink" Target="https://www.youtube.com/watch?v=sby38BbLZuY" TargetMode="External"/><Relationship Id="rId2" Type="http://schemas.openxmlformats.org/officeDocument/2006/relationships/hyperlink" Target="https://www.youtube.com/watch?v=PiuDefOzXU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hF6E7zHqWI" TargetMode="External"/><Relationship Id="rId5" Type="http://schemas.openxmlformats.org/officeDocument/2006/relationships/hyperlink" Target="https://www.youtube.com/watch?v=wnbjtdAnJvI" TargetMode="External"/><Relationship Id="rId4" Type="http://schemas.openxmlformats.org/officeDocument/2006/relationships/hyperlink" Target="https://www.youtube.com/watch?v=pdOwvZwiYw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JEKLIpc5qI" TargetMode="External"/><Relationship Id="rId3" Type="http://schemas.openxmlformats.org/officeDocument/2006/relationships/hyperlink" Target="https://www.youtube.com/watch?v=-jP2qGjxZGs" TargetMode="External"/><Relationship Id="rId7" Type="http://schemas.openxmlformats.org/officeDocument/2006/relationships/hyperlink" Target="https://www.youtube.com/watch?v=pPjYhPGkhG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t0R7IRtvvFA" TargetMode="External"/><Relationship Id="rId5" Type="http://schemas.openxmlformats.org/officeDocument/2006/relationships/hyperlink" Target="https://www.youtube.com/watch?v=Hsd1tCmeYBc" TargetMode="External"/><Relationship Id="rId4" Type="http://schemas.openxmlformats.org/officeDocument/2006/relationships/hyperlink" Target="https://www.youtube.com/watch?v=3sKngQ8Gsm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Clips for FHS 1500 Human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Brandi Fausett</a:t>
            </a:r>
          </a:p>
          <a:p>
            <a:r>
              <a:rPr lang="en-US" dirty="0" smtClean="0"/>
              <a:t>Spanish Fork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Handout –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i="1" dirty="0" smtClean="0"/>
              <a:t>Chapter 3 REFLEX </a:t>
            </a:r>
            <a:r>
              <a:rPr lang="en-US" b="1" i="1" dirty="0"/>
              <a:t>VIDEOS </a:t>
            </a:r>
            <a:r>
              <a:rPr lang="en-US" b="1" i="1" dirty="0" smtClean="0"/>
              <a:t>–</a:t>
            </a:r>
          </a:p>
          <a:p>
            <a:r>
              <a:rPr lang="en-US" b="1" dirty="0" smtClean="0"/>
              <a:t>Grasp </a:t>
            </a:r>
            <a:r>
              <a:rPr lang="en-US" b="1" dirty="0"/>
              <a:t>Reflex</a:t>
            </a:r>
            <a:endParaRPr lang="en-US" dirty="0"/>
          </a:p>
          <a:p>
            <a:r>
              <a:rPr lang="en-US" u="sng" dirty="0">
                <a:hlinkClick r:id="rId2"/>
              </a:rPr>
              <a:t>http://www.youtube.com/watch?v=TidY4XPnFUM</a:t>
            </a:r>
            <a:endParaRPr lang="en-US" dirty="0"/>
          </a:p>
          <a:p>
            <a:r>
              <a:rPr lang="en-US" b="1" dirty="0"/>
              <a:t>Babinski Reflex</a:t>
            </a:r>
            <a:endParaRPr lang="en-US" dirty="0"/>
          </a:p>
          <a:p>
            <a:r>
              <a:rPr lang="en-US" u="sng" dirty="0">
                <a:hlinkClick r:id="rId3"/>
              </a:rPr>
              <a:t>http://www.youtube.com/watch?v=oI_ONptx2Ns</a:t>
            </a:r>
            <a:endParaRPr lang="en-US" dirty="0"/>
          </a:p>
          <a:p>
            <a:r>
              <a:rPr lang="en-US" b="1" dirty="0"/>
              <a:t>Swimming Baby Reflex</a:t>
            </a:r>
            <a:endParaRPr lang="en-US" dirty="0"/>
          </a:p>
          <a:p>
            <a:r>
              <a:rPr lang="en-US" u="sng" dirty="0">
                <a:hlinkClick r:id="rId4"/>
              </a:rPr>
              <a:t>http://www.youtube.com/watch?v=QW5p2G4EtP0</a:t>
            </a:r>
            <a:endParaRPr lang="en-US" dirty="0"/>
          </a:p>
          <a:p>
            <a:r>
              <a:rPr lang="en-US" b="1" dirty="0"/>
              <a:t>Stepping Reflex</a:t>
            </a:r>
            <a:endParaRPr lang="en-US" dirty="0"/>
          </a:p>
          <a:p>
            <a:r>
              <a:rPr lang="en-US" u="sng" dirty="0">
                <a:hlinkClick r:id="rId5"/>
              </a:rPr>
              <a:t>http://www.youtube.com/watch?v=CkGjOwPXsvo</a:t>
            </a:r>
            <a:endParaRPr lang="en-US" dirty="0"/>
          </a:p>
          <a:p>
            <a:r>
              <a:rPr lang="en-US" b="1" dirty="0"/>
              <a:t>Palmar Grasp Reflex</a:t>
            </a:r>
            <a:endParaRPr lang="en-US" dirty="0"/>
          </a:p>
          <a:p>
            <a:r>
              <a:rPr lang="en-US" u="sng" dirty="0">
                <a:hlinkClick r:id="rId2"/>
              </a:rPr>
              <a:t>http://www.youtube.com/watch?v=TidY4XPnFUM</a:t>
            </a:r>
            <a:endParaRPr lang="en-US" dirty="0"/>
          </a:p>
          <a:p>
            <a:r>
              <a:rPr lang="en-US" b="1" dirty="0"/>
              <a:t>Moro Reflex</a:t>
            </a:r>
            <a:endParaRPr lang="en-US" dirty="0"/>
          </a:p>
          <a:p>
            <a:r>
              <a:rPr lang="en-US" u="sng" dirty="0">
                <a:hlinkClick r:id="rId6"/>
              </a:rPr>
              <a:t>http://www.youtube.com/watch?v=ur0UcdJ8sR0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53" y="1965410"/>
            <a:ext cx="6356522" cy="42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play – Ch.6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437558" cy="403242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Parallel Play </a:t>
            </a:r>
            <a:endParaRPr lang="en-US" b="1" dirty="0" smtClean="0"/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://www.youtube.com/watch?v=PiuDefOzXU4</a:t>
            </a:r>
            <a:r>
              <a:rPr lang="en-US" dirty="0"/>
              <a:t> </a:t>
            </a:r>
          </a:p>
          <a:p>
            <a:r>
              <a:rPr lang="en-US" b="1" dirty="0"/>
              <a:t>Rough and Tumble Play</a:t>
            </a:r>
            <a:endParaRPr lang="en-US" dirty="0"/>
          </a:p>
          <a:p>
            <a:r>
              <a:rPr lang="en-US" u="sng" dirty="0">
                <a:hlinkClick r:id="rId3"/>
              </a:rPr>
              <a:t>https://www.youtube.com/watch?v=m6rguNVbK24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b="1" dirty="0" err="1" smtClean="0"/>
              <a:t>Sociodramatic</a:t>
            </a:r>
            <a:r>
              <a:rPr lang="en-US" b="1" dirty="0" smtClean="0"/>
              <a:t> </a:t>
            </a:r>
            <a:r>
              <a:rPr lang="en-US" b="1" dirty="0"/>
              <a:t>Play</a:t>
            </a:r>
            <a:endParaRPr lang="en-US" dirty="0"/>
          </a:p>
          <a:p>
            <a:r>
              <a:rPr lang="en-US" u="sng" dirty="0">
                <a:hlinkClick r:id="rId4"/>
              </a:rPr>
              <a:t>https://www.youtube.com/watch?v=pdOwvZwiYwk</a:t>
            </a:r>
            <a:r>
              <a:rPr lang="en-US" dirty="0"/>
              <a:t> </a:t>
            </a:r>
          </a:p>
          <a:p>
            <a:r>
              <a:rPr lang="en-US" b="1" dirty="0"/>
              <a:t>Solitary Play</a:t>
            </a:r>
            <a:endParaRPr lang="en-US" dirty="0"/>
          </a:p>
          <a:p>
            <a:r>
              <a:rPr lang="en-US" u="sng" dirty="0">
                <a:hlinkClick r:id="rId5"/>
              </a:rPr>
              <a:t>https://www.youtube.com/watch?v=wnbjtdAnJvI</a:t>
            </a:r>
            <a:r>
              <a:rPr lang="en-US" dirty="0"/>
              <a:t> </a:t>
            </a:r>
          </a:p>
          <a:p>
            <a:r>
              <a:rPr lang="en-US" b="1" dirty="0"/>
              <a:t>Stages of Play</a:t>
            </a:r>
            <a:endParaRPr lang="en-US" dirty="0"/>
          </a:p>
          <a:p>
            <a:r>
              <a:rPr lang="en-US" u="sng" dirty="0">
                <a:hlinkClick r:id="rId6"/>
              </a:rPr>
              <a:t>https://www.youtube.com/watch?v=nhF6E7zHqWI</a:t>
            </a:r>
            <a:r>
              <a:rPr lang="en-US" dirty="0"/>
              <a:t> </a:t>
            </a:r>
          </a:p>
          <a:p>
            <a:r>
              <a:rPr lang="en-US" b="1" dirty="0"/>
              <a:t>Children Speaking about the Importance of </a:t>
            </a:r>
            <a:r>
              <a:rPr lang="en-US" b="1" dirty="0" smtClean="0"/>
              <a:t>Play</a:t>
            </a:r>
            <a:endParaRPr lang="en-US" dirty="0"/>
          </a:p>
          <a:p>
            <a:r>
              <a:rPr lang="en-US" u="sng" dirty="0">
                <a:hlinkClick r:id="rId7"/>
              </a:rPr>
              <a:t>https://www.youtube.com/watch?v=sby38BbLZuY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56" y="607088"/>
            <a:ext cx="5544850" cy="36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Talking About Love</a:t>
            </a:r>
            <a:endParaRPr lang="en-US" dirty="0"/>
          </a:p>
        </p:txBody>
      </p:sp>
      <p:pic>
        <p:nvPicPr>
          <p:cNvPr id="4" name="An act of true love will thaw a frozen heart_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2286000"/>
            <a:ext cx="7151688" cy="4022725"/>
          </a:xfrm>
        </p:spPr>
      </p:pic>
    </p:spTree>
    <p:extLst>
      <p:ext uri="{BB962C8B-B14F-4D97-AF65-F5344CB8AC3E}">
        <p14:creationId xmlns:p14="http://schemas.microsoft.com/office/powerpoint/2010/main" val="34205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Family Structures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6" t="11731" r="7999" b="41554"/>
          <a:stretch/>
        </p:blipFill>
        <p:spPr>
          <a:xfrm>
            <a:off x="5541757" y="165311"/>
            <a:ext cx="6515414" cy="5157503"/>
          </a:xfrm>
        </p:spPr>
      </p:pic>
      <p:sp>
        <p:nvSpPr>
          <p:cNvPr id="5" name="TextBox 4"/>
          <p:cNvSpPr txBox="1"/>
          <p:nvPr/>
        </p:nvSpPr>
        <p:spPr>
          <a:xfrm>
            <a:off x="198349" y="2054352"/>
            <a:ext cx="5453449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Adopted </a:t>
            </a:r>
            <a:r>
              <a:rPr lang="en-US" b="1" dirty="0"/>
              <a:t>Families – Matilda, the scene where her teacher adopts her.</a:t>
            </a:r>
            <a:endParaRPr lang="en-US" dirty="0"/>
          </a:p>
          <a:p>
            <a:r>
              <a:rPr lang="en-US" sz="1100" u="sng" dirty="0">
                <a:hlinkClick r:id="rId3"/>
              </a:rPr>
              <a:t>https://www.youtube.com/watch?v=-jP2qGjxZGs</a:t>
            </a:r>
            <a:r>
              <a:rPr lang="en-US" sz="1100" dirty="0"/>
              <a:t> </a:t>
            </a:r>
            <a:endParaRPr lang="en-US" sz="1100" dirty="0" smtClean="0"/>
          </a:p>
          <a:p>
            <a:endParaRPr lang="en-US" dirty="0"/>
          </a:p>
          <a:p>
            <a:r>
              <a:rPr lang="en-US" b="1" dirty="0"/>
              <a:t>Extended Family – </a:t>
            </a:r>
            <a:r>
              <a:rPr lang="en-US" sz="1600" b="1" dirty="0"/>
              <a:t>Charlie and the Chocolate Factory – </a:t>
            </a:r>
            <a:endParaRPr lang="en-US" sz="1600" b="1" dirty="0" smtClean="0"/>
          </a:p>
          <a:p>
            <a:r>
              <a:rPr lang="en-US" sz="1600" b="1" dirty="0" smtClean="0"/>
              <a:t>the </a:t>
            </a:r>
            <a:r>
              <a:rPr lang="en-US" sz="1600" b="1" dirty="0"/>
              <a:t>scene showing the grandparents living with them.</a:t>
            </a:r>
            <a:endParaRPr lang="en-US" sz="1600" dirty="0"/>
          </a:p>
          <a:p>
            <a:r>
              <a:rPr lang="en-US" sz="1100" u="sng" dirty="0">
                <a:hlinkClick r:id="rId4"/>
              </a:rPr>
              <a:t>https://www.youtube.com/watch?v=3sKngQ8Gsmc</a:t>
            </a:r>
            <a:r>
              <a:rPr lang="en-US" sz="1100" dirty="0"/>
              <a:t> </a:t>
            </a:r>
            <a:endParaRPr lang="en-US" sz="1100" dirty="0" smtClean="0"/>
          </a:p>
          <a:p>
            <a:endParaRPr lang="en-US" dirty="0"/>
          </a:p>
          <a:p>
            <a:r>
              <a:rPr lang="en-US" b="1" dirty="0"/>
              <a:t>Nuclear Family – Cheaper by the Dozen</a:t>
            </a:r>
            <a:endParaRPr lang="en-US" dirty="0"/>
          </a:p>
          <a:p>
            <a:r>
              <a:rPr lang="en-US" sz="1200" u="sng" dirty="0">
                <a:hlinkClick r:id="rId5"/>
              </a:rPr>
              <a:t>https://www.youtube.com/watch?v=Hsd1tCmeYBc</a:t>
            </a:r>
            <a:r>
              <a:rPr lang="en-US" sz="1200" dirty="0"/>
              <a:t>  </a:t>
            </a:r>
            <a:endParaRPr lang="en-US" sz="1200" dirty="0" smtClean="0"/>
          </a:p>
          <a:p>
            <a:endParaRPr lang="en-US" dirty="0"/>
          </a:p>
          <a:p>
            <a:r>
              <a:rPr lang="en-US" b="1" dirty="0"/>
              <a:t>Blended Family – Yours, Mine and Ours clip</a:t>
            </a:r>
            <a:endParaRPr lang="en-US" dirty="0"/>
          </a:p>
          <a:p>
            <a:r>
              <a:rPr lang="en-US" sz="1100" u="sng" dirty="0">
                <a:hlinkClick r:id="rId6"/>
              </a:rPr>
              <a:t>https://www.youtube.com/watch?v=t0R7IRtvvFA</a:t>
            </a:r>
            <a:r>
              <a:rPr lang="en-US" sz="1100" dirty="0"/>
              <a:t> </a:t>
            </a:r>
            <a:endParaRPr lang="en-US" sz="1100" dirty="0" smtClean="0"/>
          </a:p>
          <a:p>
            <a:endParaRPr lang="en-US" dirty="0"/>
          </a:p>
          <a:p>
            <a:r>
              <a:rPr lang="en-US" b="1" dirty="0"/>
              <a:t>Foster Family – The Blind Side</a:t>
            </a:r>
            <a:endParaRPr lang="en-US" dirty="0"/>
          </a:p>
          <a:p>
            <a:r>
              <a:rPr lang="en-US" sz="1050" u="sng" dirty="0">
                <a:hlinkClick r:id="rId7"/>
              </a:rPr>
              <a:t>https://www.youtube.com/watch?v=pPjYhPGkhGA</a:t>
            </a:r>
            <a:r>
              <a:rPr lang="en-US" sz="1050" dirty="0"/>
              <a:t> </a:t>
            </a:r>
            <a:endParaRPr lang="en-US" sz="1050" dirty="0" smtClean="0"/>
          </a:p>
          <a:p>
            <a:endParaRPr lang="en-US" dirty="0"/>
          </a:p>
          <a:p>
            <a:r>
              <a:rPr lang="en-US" b="1" dirty="0"/>
              <a:t>Single </a:t>
            </a:r>
            <a:r>
              <a:rPr lang="en-US" b="1" dirty="0" smtClean="0"/>
              <a:t>and Divorced Mother &amp; Father </a:t>
            </a:r>
            <a:r>
              <a:rPr lang="en-US" b="1" dirty="0"/>
              <a:t>– The Parent Trap</a:t>
            </a:r>
            <a:endParaRPr lang="en-US" dirty="0"/>
          </a:p>
          <a:p>
            <a:r>
              <a:rPr lang="en-US" sz="1100" u="sng" dirty="0">
                <a:hlinkClick r:id="rId8"/>
              </a:rPr>
              <a:t>https://www.youtube.com/watch?v=DJEKLIpc5qI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26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 Activities I have done in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Ch. 9 Adolescents/Sleep – After learning about sleep, I let them take about a 20 minute nap with relaxing music on.  They love it!!</a:t>
            </a:r>
            <a:endParaRPr lang="en-US" dirty="0"/>
          </a:p>
          <a:p>
            <a:r>
              <a:rPr lang="en-US" dirty="0" smtClean="0"/>
              <a:t>Nutrition – Make a healthy breakfast meal in class.</a:t>
            </a:r>
            <a:endParaRPr lang="en-US" dirty="0"/>
          </a:p>
          <a:p>
            <a:r>
              <a:rPr lang="en-US" dirty="0" smtClean="0"/>
              <a:t>Exercise – Have the lesson outside or take a walk around the school.</a:t>
            </a:r>
          </a:p>
          <a:p>
            <a:r>
              <a:rPr lang="en-US" dirty="0" smtClean="0"/>
              <a:t>Strong Bones – We have a arm wrestling competition.</a:t>
            </a:r>
          </a:p>
          <a:p>
            <a:endParaRPr lang="en-US" dirty="0"/>
          </a:p>
          <a:p>
            <a:r>
              <a:rPr lang="en-US" dirty="0" smtClean="0"/>
              <a:t>I have the Teacher Instruction Book that has a lot of activities and handouts to use for each chapter in class.  A lot of them are good and fun for the class.</a:t>
            </a:r>
          </a:p>
          <a:p>
            <a:pPr lvl="1"/>
            <a:r>
              <a:rPr lang="en-US" dirty="0" smtClean="0"/>
              <a:t>Memory activities</a:t>
            </a:r>
          </a:p>
          <a:p>
            <a:pPr lvl="1"/>
            <a:r>
              <a:rPr lang="en-US" dirty="0" err="1" smtClean="0"/>
              <a:t>Sterotyping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Intelligences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would like any of my PowerPoints or Activities I use, please email me at </a:t>
            </a:r>
          </a:p>
          <a:p>
            <a:endParaRPr lang="en-US" sz="3600" dirty="0" smtClean="0"/>
          </a:p>
          <a:p>
            <a:r>
              <a:rPr lang="en-US" sz="3600" dirty="0" smtClean="0"/>
              <a:t>brandi.fausett@nebo.edu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6472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177</TotalTime>
  <Words>282</Words>
  <Application>Microsoft Office PowerPoint</Application>
  <PresentationFormat>Widescreen</PresentationFormat>
  <Paragraphs>64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Tw Cen MT</vt:lpstr>
      <vt:lpstr>Tw Cen MT Condensed</vt:lpstr>
      <vt:lpstr>Wingdings 3</vt:lpstr>
      <vt:lpstr>Integral</vt:lpstr>
      <vt:lpstr>Video Clips for FHS 1500 Human Development</vt:lpstr>
      <vt:lpstr>Digital Handout – Email</vt:lpstr>
      <vt:lpstr>Types of play – Ch.6 </vt:lpstr>
      <vt:lpstr>When Talking About Love</vt:lpstr>
      <vt:lpstr>Family Structures</vt:lpstr>
      <vt:lpstr>Other Fun Activities I have done in this class</vt:lpstr>
      <vt:lpstr>Contact Info</vt:lpstr>
    </vt:vector>
  </TitlesOfParts>
  <Company>Nebo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Clips for FHS 1500 Human Development</dc:title>
  <dc:creator>Brandi Fausett</dc:creator>
  <cp:lastModifiedBy>Jamie May</cp:lastModifiedBy>
  <cp:revision>8</cp:revision>
  <dcterms:created xsi:type="dcterms:W3CDTF">2014-06-16T20:22:04Z</dcterms:created>
  <dcterms:modified xsi:type="dcterms:W3CDTF">2015-07-13T04:24:12Z</dcterms:modified>
</cp:coreProperties>
</file>