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5" r:id="rId10"/>
    <p:sldId id="266" r:id="rId11"/>
    <p:sldId id="273" r:id="rId12"/>
    <p:sldId id="272" r:id="rId13"/>
    <p:sldId id="27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4C2D9B-A69B-4D92-AA34-37F55A9433C2}" type="datetimeFigureOut">
              <a:rPr lang="en-US" smtClean="0"/>
              <a:pPr/>
              <a:t>2/20/18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2E381A-8541-4023-8CD0-FFAF71252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ProStart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33401"/>
            <a:ext cx="3657600" cy="3048962"/>
          </a:xfrm>
        </p:spPr>
        <p:txBody>
          <a:bodyPr/>
          <a:lstStyle/>
          <a:p>
            <a:r>
              <a:rPr lang="en-US" dirty="0"/>
              <a:t>Know Your Knives</a:t>
            </a:r>
          </a:p>
        </p:txBody>
      </p:sp>
      <p:pic>
        <p:nvPicPr>
          <p:cNvPr id="5" name="Picture 4" descr="kitchen_kn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4013334" cy="32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Dice">
            <a:extLst>
              <a:ext uri="{FF2B5EF4-FFF2-40B4-BE49-F238E27FC236}">
                <a16:creationId xmlns:a16="http://schemas.microsoft.com/office/drawing/2014/main" id="{34748C46-0DB8-4D60-B7E8-6549D4FAC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876800" cy="3600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Dice:  ¼ x ¼ x ¼  or  ½ x ½ x ½ 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Chiffonade">
            <a:extLst>
              <a:ext uri="{FF2B5EF4-FFF2-40B4-BE49-F238E27FC236}">
                <a16:creationId xmlns:a16="http://schemas.microsoft.com/office/drawing/2014/main" id="{B452D027-8490-4B1C-849A-8BB36B4A7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800600" cy="35442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dirty="0" err="1"/>
              <a:t>Chiffonade</a:t>
            </a:r>
            <a:r>
              <a:rPr lang="en-US" dirty="0"/>
              <a:t>: Roll leaf such as basil or spinach and thinly cut into strips.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iagonal">
            <a:extLst>
              <a:ext uri="{FF2B5EF4-FFF2-40B4-BE49-F238E27FC236}">
                <a16:creationId xmlns:a16="http://schemas.microsoft.com/office/drawing/2014/main" id="{741F5988-071A-4C2C-9654-F9E6A7A10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876800" cy="36004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72"/>
          </a:xfrm>
        </p:spPr>
        <p:txBody>
          <a:bodyPr/>
          <a:lstStyle/>
          <a:p>
            <a:pPr algn="ctr"/>
            <a:r>
              <a:rPr lang="en-US" dirty="0"/>
              <a:t>Diagonal:  Cut on a 45 degree angle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Rondelle">
            <a:extLst>
              <a:ext uri="{FF2B5EF4-FFF2-40B4-BE49-F238E27FC236}">
                <a16:creationId xmlns:a16="http://schemas.microsoft.com/office/drawing/2014/main" id="{668F386D-12E7-43BA-A0E0-D09137B27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876800" cy="36004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1F765-7FFE-45D7-BFB0-F972A840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2"/>
          </a:xfrm>
        </p:spPr>
        <p:txBody>
          <a:bodyPr/>
          <a:lstStyle/>
          <a:p>
            <a:pPr algn="ctr"/>
            <a:r>
              <a:rPr lang="en-US" dirty="0" err="1"/>
              <a:t>Rondelle</a:t>
            </a:r>
            <a:r>
              <a:rPr lang="en-US" dirty="0"/>
              <a:t>:  Circle cut like a coin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616E0-9992-4FFC-AC15-747DBCA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  <p:extLst>
      <p:ext uri="{BB962C8B-B14F-4D97-AF65-F5344CB8AC3E}">
        <p14:creationId xmlns:p14="http://schemas.microsoft.com/office/powerpoint/2010/main" val="237007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Mince:  Very small pieces – rocking motion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  <p:pic>
        <p:nvPicPr>
          <p:cNvPr id="6" name="Picture 5" title="Mince">
            <a:extLst>
              <a:ext uri="{FF2B5EF4-FFF2-40B4-BE49-F238E27FC236}">
                <a16:creationId xmlns:a16="http://schemas.microsoft.com/office/drawing/2014/main" id="{E93F279A-6FE9-4B09-932A-1442ACBC3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648200" cy="34311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Coarse Chop">
            <a:extLst>
              <a:ext uri="{FF2B5EF4-FFF2-40B4-BE49-F238E27FC236}">
                <a16:creationId xmlns:a16="http://schemas.microsoft.com/office/drawing/2014/main" id="{A12A000E-C421-443B-A4AC-EA99F98B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5029200" cy="3713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Coarse Chop:  Like dice, but not as precise – uniform in size so it cooks evenly.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4762500" cy="4762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A:  	Tip</a:t>
            </a:r>
          </a:p>
          <a:p>
            <a:pPr>
              <a:buNone/>
            </a:pPr>
            <a:r>
              <a:rPr lang="en-US" dirty="0"/>
              <a:t>B:  	Cutting Edge</a:t>
            </a:r>
          </a:p>
          <a:p>
            <a:pPr>
              <a:buNone/>
            </a:pPr>
            <a:r>
              <a:rPr lang="en-US" dirty="0"/>
              <a:t>C:  	Spine</a:t>
            </a:r>
          </a:p>
          <a:p>
            <a:pPr>
              <a:buNone/>
            </a:pPr>
            <a:r>
              <a:rPr lang="en-US" dirty="0"/>
              <a:t>D:  	Blade</a:t>
            </a:r>
          </a:p>
          <a:p>
            <a:pPr>
              <a:buNone/>
            </a:pPr>
            <a:r>
              <a:rPr lang="en-US" dirty="0"/>
              <a:t>E:   	Heel</a:t>
            </a:r>
          </a:p>
          <a:p>
            <a:pPr>
              <a:buNone/>
            </a:pPr>
            <a:r>
              <a:rPr lang="en-US" dirty="0"/>
              <a:t>F:  	Bolster</a:t>
            </a:r>
          </a:p>
          <a:p>
            <a:pPr>
              <a:buNone/>
            </a:pPr>
            <a:r>
              <a:rPr lang="en-US" dirty="0"/>
              <a:t>G:  	Handle</a:t>
            </a:r>
          </a:p>
          <a:p>
            <a:pPr>
              <a:buNone/>
            </a:pPr>
            <a:r>
              <a:rPr lang="en-US" dirty="0"/>
              <a:t>H:	Tang</a:t>
            </a:r>
          </a:p>
          <a:p>
            <a:pPr>
              <a:buNone/>
            </a:pPr>
            <a:r>
              <a:rPr lang="en-US" dirty="0"/>
              <a:t>I:		Butt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knife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 knives sharpened – cuts more evenly with less force, it’s safer</a:t>
            </a:r>
          </a:p>
          <a:p>
            <a:r>
              <a:rPr lang="en-US" dirty="0"/>
              <a:t>Use a knife only for it’s intended purpose</a:t>
            </a:r>
          </a:p>
          <a:p>
            <a:r>
              <a:rPr lang="en-US" dirty="0"/>
              <a:t>Keep the handle clean and dry</a:t>
            </a:r>
          </a:p>
          <a:p>
            <a:r>
              <a:rPr lang="en-US" dirty="0"/>
              <a:t>Never leave knives soaking under water</a:t>
            </a:r>
          </a:p>
          <a:p>
            <a:r>
              <a:rPr lang="en-US" dirty="0"/>
              <a:t>Never talk or point with a knife</a:t>
            </a:r>
          </a:p>
          <a:p>
            <a:r>
              <a:rPr lang="en-US" dirty="0"/>
              <a:t>Never distract others who are using knives</a:t>
            </a:r>
          </a:p>
          <a:p>
            <a:r>
              <a:rPr lang="en-US" dirty="0"/>
              <a:t>If a knife is dropped, jump back and let it fall</a:t>
            </a:r>
          </a:p>
          <a:p>
            <a:r>
              <a:rPr lang="en-US"/>
              <a:t>Store knives </a:t>
            </a:r>
            <a:r>
              <a:rPr lang="en-US" dirty="0"/>
              <a:t>in knife kits, racks or sheaths</a:t>
            </a:r>
          </a:p>
          <a:p>
            <a:r>
              <a:rPr lang="en-US" dirty="0"/>
              <a:t>Never hand someone a knife, put it on the counter and let them pick it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knives: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ckels_paring_kn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5010150" cy="5010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28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5624596" cy="42156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ckels%20Chef%20Kn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066800"/>
            <a:ext cx="51054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0984_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000919"/>
            <a:ext cx="5333999" cy="5333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4" name="Content Placeholder 3" descr="42096-Tsu-Fillet-Knife-Accessorie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86" b="17742"/>
          <a:stretch>
            <a:fillRect/>
          </a:stretch>
        </p:blipFill>
        <p:spPr>
          <a:xfrm>
            <a:off x="1752600" y="1676400"/>
            <a:ext cx="5717679" cy="3429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atonnet">
            <a:extLst>
              <a:ext uri="{FF2B5EF4-FFF2-40B4-BE49-F238E27FC236}">
                <a16:creationId xmlns:a16="http://schemas.microsoft.com/office/drawing/2014/main" id="{708CB259-DFC2-42B3-A349-A77332FD2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334890" cy="3200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Batonnet</a:t>
            </a:r>
            <a:r>
              <a:rPr lang="en-US" dirty="0"/>
              <a:t>: 2 x 1/4 x 1/4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Julienne">
            <a:extLst>
              <a:ext uri="{FF2B5EF4-FFF2-40B4-BE49-F238E27FC236}">
                <a16:creationId xmlns:a16="http://schemas.microsoft.com/office/drawing/2014/main" id="{3793289D-8851-410E-8342-B2F3A4241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28452"/>
            <a:ext cx="4648200" cy="34317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Julienne: 2 x 1/8 x 1/8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runoise">
            <a:extLst>
              <a:ext uri="{FF2B5EF4-FFF2-40B4-BE49-F238E27FC236}">
                <a16:creationId xmlns:a16="http://schemas.microsoft.com/office/drawing/2014/main" id="{19D03AB0-F4F0-41F3-BA4A-6C57D6CE2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724400" cy="348797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Brunoise</a:t>
            </a:r>
            <a:r>
              <a:rPr lang="en-US" dirty="0"/>
              <a:t>:  1/8 x 1/8 x 1/8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following cut: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255</Words>
  <Application>Microsoft Macintosh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Lucida Sans Unicode</vt:lpstr>
      <vt:lpstr>Verdana</vt:lpstr>
      <vt:lpstr>Wingdings 2</vt:lpstr>
      <vt:lpstr>Wingdings 3</vt:lpstr>
      <vt:lpstr>Concourse</vt:lpstr>
      <vt:lpstr>Know Your Knives</vt:lpstr>
      <vt:lpstr>What is this?</vt:lpstr>
      <vt:lpstr>What is this?</vt:lpstr>
      <vt:lpstr>What is this?</vt:lpstr>
      <vt:lpstr>What is this?</vt:lpstr>
      <vt:lpstr>What is this?</vt:lpstr>
      <vt:lpstr>Describe the following cut:</vt:lpstr>
      <vt:lpstr>Describe the following cut:</vt:lpstr>
      <vt:lpstr>Describe the following cut:</vt:lpstr>
      <vt:lpstr>Describe the following cut:</vt:lpstr>
      <vt:lpstr>Describe the following cut:</vt:lpstr>
      <vt:lpstr>Describe the following cut:</vt:lpstr>
      <vt:lpstr>Describe the following cut:</vt:lpstr>
      <vt:lpstr>Describe the following cut:</vt:lpstr>
      <vt:lpstr>Describe the following cut:</vt:lpstr>
      <vt:lpstr>Parts of a knife</vt:lpstr>
      <vt:lpstr>Guidelines for knives: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Knives</dc:title>
  <dc:creator>Teacher</dc:creator>
  <cp:lastModifiedBy>Microsoft Office User</cp:lastModifiedBy>
  <cp:revision>38</cp:revision>
  <dcterms:created xsi:type="dcterms:W3CDTF">2010-11-01T16:33:23Z</dcterms:created>
  <dcterms:modified xsi:type="dcterms:W3CDTF">2018-02-20T18:14:42Z</dcterms:modified>
</cp:coreProperties>
</file>