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70" r:id="rId3"/>
    <p:sldId id="257" r:id="rId4"/>
    <p:sldId id="259" r:id="rId5"/>
    <p:sldId id="260" r:id="rId6"/>
    <p:sldId id="258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28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3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3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7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97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2/20/18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0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2/20/18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3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2/20/18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1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2/20/18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3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2/20/18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4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5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mercial kitchen clip art">
            <a:extLst>
              <a:ext uri="{FF2B5EF4-FFF2-40B4-BE49-F238E27FC236}">
                <a16:creationId xmlns:a16="http://schemas.microsoft.com/office/drawing/2014/main" id="{D944003D-282B-4D25-92BE-CD5926102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20" y="10"/>
            <a:ext cx="9143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824A81-11CF-4F09-94D1-A08513661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240" y="3749040"/>
            <a:ext cx="6939520" cy="1645920"/>
          </a:xfrm>
        </p:spPr>
        <p:txBody>
          <a:bodyPr>
            <a:normAutofit/>
          </a:bodyPr>
          <a:lstStyle/>
          <a:p>
            <a:r>
              <a:rPr lang="en-US" dirty="0"/>
              <a:t>Kitchen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C9A0F-2431-4723-AFD8-7B1E5BC63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96" y="5553596"/>
            <a:ext cx="5101209" cy="521368"/>
          </a:xfrm>
        </p:spPr>
        <p:txBody>
          <a:bodyPr>
            <a:normAutofit/>
          </a:bodyPr>
          <a:lstStyle/>
          <a:p>
            <a:r>
              <a:rPr lang="en-US" dirty="0"/>
              <a:t>Strand 1</a:t>
            </a:r>
          </a:p>
        </p:txBody>
      </p:sp>
    </p:spTree>
    <p:extLst>
      <p:ext uri="{BB962C8B-B14F-4D97-AF65-F5344CB8AC3E}">
        <p14:creationId xmlns:p14="http://schemas.microsoft.com/office/powerpoint/2010/main" val="1461908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proofer">
            <a:extLst>
              <a:ext uri="{FF2B5EF4-FFF2-40B4-BE49-F238E27FC236}">
                <a16:creationId xmlns:a16="http://schemas.microsoft.com/office/drawing/2014/main" id="{8ED491C0-453D-4BBD-AEA2-FFE2BB88E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3" b="9971"/>
          <a:stretch/>
        </p:blipFill>
        <p:spPr bwMode="auto">
          <a:xfrm>
            <a:off x="20" y="10"/>
            <a:ext cx="457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09C42A-D776-4206-8FA6-7793D012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908" y="964692"/>
            <a:ext cx="3583863" cy="1188720"/>
          </a:xfrm>
        </p:spPr>
        <p:txBody>
          <a:bodyPr>
            <a:normAutofit/>
          </a:bodyPr>
          <a:lstStyle/>
          <a:p>
            <a:r>
              <a:rPr lang="en-US" sz="2200"/>
              <a:t>Food Prep &amp; Service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CDAD9-26B2-4CC7-9A02-5233E336F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908" y="2638045"/>
            <a:ext cx="3583863" cy="3101983"/>
          </a:xfrm>
        </p:spPr>
        <p:txBody>
          <a:bodyPr>
            <a:noAutofit/>
          </a:bodyPr>
          <a:lstStyle/>
          <a:p>
            <a:r>
              <a:rPr lang="en-US" sz="2400" dirty="0"/>
              <a:t>Proofer</a:t>
            </a:r>
          </a:p>
          <a:p>
            <a:r>
              <a:rPr lang="en-US" sz="2400" dirty="0"/>
              <a:t>Use:  Warming chamber</a:t>
            </a:r>
          </a:p>
          <a:p>
            <a:r>
              <a:rPr lang="en-US" sz="2400" dirty="0"/>
              <a:t>Safety:  Monitor temperature, use hot pads if necessary</a:t>
            </a:r>
          </a:p>
          <a:p>
            <a:r>
              <a:rPr lang="en-US" sz="2400" dirty="0"/>
              <a:t>Cleaning:  Follow manufacturer’s instructions</a:t>
            </a:r>
          </a:p>
        </p:txBody>
      </p:sp>
    </p:spTree>
    <p:extLst>
      <p:ext uri="{BB962C8B-B14F-4D97-AF65-F5344CB8AC3E}">
        <p14:creationId xmlns:p14="http://schemas.microsoft.com/office/powerpoint/2010/main" val="13203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steam table">
            <a:extLst>
              <a:ext uri="{FF2B5EF4-FFF2-40B4-BE49-F238E27FC236}">
                <a16:creationId xmlns:a16="http://schemas.microsoft.com/office/drawing/2014/main" id="{DCACF113-6575-4256-A37E-235A6589B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r="30747" b="-1"/>
          <a:stretch/>
        </p:blipFill>
        <p:spPr bwMode="auto">
          <a:xfrm>
            <a:off x="3493006" y="10"/>
            <a:ext cx="56509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09C42A-D776-4206-8FA6-7793D012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71" y="978777"/>
            <a:ext cx="2501865" cy="1174991"/>
          </a:xfrm>
        </p:spPr>
        <p:txBody>
          <a:bodyPr>
            <a:normAutofit/>
          </a:bodyPr>
          <a:lstStyle/>
          <a:p>
            <a:r>
              <a:rPr lang="en-US" sz="1900"/>
              <a:t>Food Prep &amp; Service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CDAD9-26B2-4CC7-9A02-5233E336F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71" y="2640692"/>
            <a:ext cx="2501865" cy="325525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Steam Table</a:t>
            </a:r>
          </a:p>
          <a:p>
            <a:r>
              <a:rPr lang="en-US" sz="2400" dirty="0"/>
              <a:t>Use:  Stationary table to hold hot food using steam</a:t>
            </a:r>
          </a:p>
          <a:p>
            <a:r>
              <a:rPr lang="en-US" sz="2400" dirty="0"/>
              <a:t>Safety:  Lift lid away from you</a:t>
            </a:r>
          </a:p>
          <a:p>
            <a:r>
              <a:rPr lang="en-US" sz="2400" dirty="0"/>
              <a:t>Cleaning:  Follow manufacturer’s instructions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625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hotel pans">
            <a:extLst>
              <a:ext uri="{FF2B5EF4-FFF2-40B4-BE49-F238E27FC236}">
                <a16:creationId xmlns:a16="http://schemas.microsoft.com/office/drawing/2014/main" id="{8A6D0576-650F-4992-8FEE-B39DBD61F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r="10784"/>
          <a:stretch/>
        </p:blipFill>
        <p:spPr bwMode="auto">
          <a:xfrm>
            <a:off x="3493006" y="10"/>
            <a:ext cx="56509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09C42A-D776-4206-8FA6-7793D012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71" y="978777"/>
            <a:ext cx="2501865" cy="1174991"/>
          </a:xfrm>
        </p:spPr>
        <p:txBody>
          <a:bodyPr>
            <a:normAutofit/>
          </a:bodyPr>
          <a:lstStyle/>
          <a:p>
            <a:r>
              <a:rPr lang="en-US" sz="1900"/>
              <a:t>Food Prep &amp; Service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CDAD9-26B2-4CC7-9A02-5233E336F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71" y="2640692"/>
            <a:ext cx="2501865" cy="3255252"/>
          </a:xfrm>
        </p:spPr>
        <p:txBody>
          <a:bodyPr>
            <a:noAutofit/>
          </a:bodyPr>
          <a:lstStyle/>
          <a:p>
            <a:r>
              <a:rPr lang="en-US" sz="2400" dirty="0"/>
              <a:t>Hotel Pans</a:t>
            </a:r>
          </a:p>
          <a:p>
            <a:r>
              <a:rPr lang="en-US" sz="2400" dirty="0"/>
              <a:t>Use:  Cooking and serving food</a:t>
            </a:r>
          </a:p>
          <a:p>
            <a:r>
              <a:rPr lang="en-US" sz="2400" dirty="0"/>
              <a:t>Safety:  Watch for sharp edges and lift cover away from you</a:t>
            </a:r>
          </a:p>
          <a:p>
            <a:r>
              <a:rPr lang="en-US" sz="2400" dirty="0"/>
              <a:t>Cleaning:  Hot soapy water</a:t>
            </a:r>
          </a:p>
        </p:txBody>
      </p:sp>
    </p:spTree>
    <p:extLst>
      <p:ext uri="{BB962C8B-B14F-4D97-AF65-F5344CB8AC3E}">
        <p14:creationId xmlns:p14="http://schemas.microsoft.com/office/powerpoint/2010/main" val="213640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859" y="964692"/>
            <a:ext cx="4980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07" y="1128683"/>
            <a:ext cx="4645136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Image result for sheet pans">
            <a:extLst>
              <a:ext uri="{FF2B5EF4-FFF2-40B4-BE49-F238E27FC236}">
                <a16:creationId xmlns:a16="http://schemas.microsoft.com/office/drawing/2014/main" id="{E1B6A83A-1C7A-43D8-83B4-F0EB22D2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91" y="2472668"/>
            <a:ext cx="4315968" cy="192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09C42A-D776-4206-8FA6-7793D012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560" y="964692"/>
            <a:ext cx="2353056" cy="1188720"/>
          </a:xfrm>
        </p:spPr>
        <p:txBody>
          <a:bodyPr>
            <a:normAutofit/>
          </a:bodyPr>
          <a:lstStyle/>
          <a:p>
            <a:r>
              <a:rPr lang="en-US" sz="2000"/>
              <a:t>Food Prep &amp; Service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CDAD9-26B2-4CC7-9A02-5233E336F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2560" y="2638045"/>
            <a:ext cx="2353056" cy="3263205"/>
          </a:xfrm>
        </p:spPr>
        <p:txBody>
          <a:bodyPr>
            <a:normAutofit/>
          </a:bodyPr>
          <a:lstStyle/>
          <a:p>
            <a:r>
              <a:rPr lang="en-US" sz="2400" dirty="0"/>
              <a:t>Sheet Pans</a:t>
            </a:r>
          </a:p>
          <a:p>
            <a:r>
              <a:rPr lang="en-US" sz="2400" dirty="0"/>
              <a:t>Use:  Baking and cooking</a:t>
            </a:r>
          </a:p>
          <a:p>
            <a:r>
              <a:rPr lang="en-US" sz="2400" dirty="0"/>
              <a:t>Safety:  Use hot pad</a:t>
            </a:r>
          </a:p>
          <a:p>
            <a:r>
              <a:rPr lang="en-US" sz="2400" dirty="0"/>
              <a:t>Cleaning:  Hot soapy water</a:t>
            </a:r>
          </a:p>
        </p:txBody>
      </p:sp>
    </p:spTree>
    <p:extLst>
      <p:ext uri="{BB962C8B-B14F-4D97-AF65-F5344CB8AC3E}">
        <p14:creationId xmlns:p14="http://schemas.microsoft.com/office/powerpoint/2010/main" val="236583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chafing dish">
            <a:extLst>
              <a:ext uri="{FF2B5EF4-FFF2-40B4-BE49-F238E27FC236}">
                <a16:creationId xmlns:a16="http://schemas.microsoft.com/office/drawing/2014/main" id="{D0D0F39E-7836-435F-A573-1BD6E6139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r="28276" b="-1"/>
          <a:stretch/>
        </p:blipFill>
        <p:spPr bwMode="auto">
          <a:xfrm>
            <a:off x="3493006" y="10"/>
            <a:ext cx="56509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09C42A-D776-4206-8FA6-7793D012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71" y="266396"/>
            <a:ext cx="2501865" cy="1174991"/>
          </a:xfrm>
        </p:spPr>
        <p:txBody>
          <a:bodyPr>
            <a:normAutofit/>
          </a:bodyPr>
          <a:lstStyle/>
          <a:p>
            <a:r>
              <a:rPr lang="en-US" sz="1900" dirty="0"/>
              <a:t>Food Prep &amp; Service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CDAD9-26B2-4CC7-9A02-5233E336F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71" y="1631258"/>
            <a:ext cx="2501865" cy="3255252"/>
          </a:xfrm>
        </p:spPr>
        <p:txBody>
          <a:bodyPr>
            <a:noAutofit/>
          </a:bodyPr>
          <a:lstStyle/>
          <a:p>
            <a:r>
              <a:rPr lang="en-US" sz="2400" dirty="0"/>
              <a:t>Chafing Dishes</a:t>
            </a:r>
          </a:p>
          <a:p>
            <a:r>
              <a:rPr lang="en-US" sz="2400" dirty="0"/>
              <a:t>Use:  Portable dish to hold hot food using steam</a:t>
            </a:r>
          </a:p>
          <a:p>
            <a:r>
              <a:rPr lang="en-US" sz="2400" dirty="0"/>
              <a:t>Safety:  Watch for sharp edges, lift cover away from you and monitor open flames</a:t>
            </a:r>
          </a:p>
          <a:p>
            <a:r>
              <a:rPr lang="en-US" sz="2400" dirty="0"/>
              <a:t>Cleaning:  Hot soapy water</a:t>
            </a:r>
          </a:p>
        </p:txBody>
      </p:sp>
    </p:spTree>
    <p:extLst>
      <p:ext uri="{BB962C8B-B14F-4D97-AF65-F5344CB8AC3E}">
        <p14:creationId xmlns:p14="http://schemas.microsoft.com/office/powerpoint/2010/main" val="2439512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lated image">
            <a:extLst>
              <a:ext uri="{FF2B5EF4-FFF2-40B4-BE49-F238E27FC236}">
                <a16:creationId xmlns:a16="http://schemas.microsoft.com/office/drawing/2014/main" id="{299FA8B3-4B40-406A-8E01-E72141810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5" r="5181" b="-3"/>
          <a:stretch/>
        </p:blipFill>
        <p:spPr bwMode="auto">
          <a:xfrm>
            <a:off x="4892040" y="2743201"/>
            <a:ext cx="3152214" cy="2996827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C11E49-37B5-42EA-AA57-3FC2795A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</p:spPr>
        <p:txBody>
          <a:bodyPr>
            <a:normAutofit/>
          </a:bodyPr>
          <a:lstStyle/>
          <a:p>
            <a:r>
              <a:rPr lang="en-US"/>
              <a:t>Mise </a:t>
            </a:r>
            <a:r>
              <a:rPr lang="en-US" dirty="0" err="1"/>
              <a:t>en</a:t>
            </a:r>
            <a:r>
              <a:rPr lang="en-US" dirty="0"/>
              <a:t>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6037B-E45E-4E43-9632-3ACDB36B2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238" y="2638045"/>
            <a:ext cx="3469762" cy="3101983"/>
          </a:xfrm>
        </p:spPr>
        <p:txBody>
          <a:bodyPr>
            <a:normAutofit/>
          </a:bodyPr>
          <a:lstStyle/>
          <a:p>
            <a:r>
              <a:rPr lang="en-US" sz="2400" dirty="0"/>
              <a:t>Put in place</a:t>
            </a:r>
          </a:p>
          <a:p>
            <a:r>
              <a:rPr lang="en-US" sz="2400" dirty="0"/>
              <a:t>Organizing equipment and preparing ingredients (measuring, doing knife cuts) before you begin cooking. (Like on a cooking show)</a:t>
            </a:r>
          </a:p>
        </p:txBody>
      </p:sp>
    </p:spTree>
    <p:extLst>
      <p:ext uri="{BB962C8B-B14F-4D97-AF65-F5344CB8AC3E}">
        <p14:creationId xmlns:p14="http://schemas.microsoft.com/office/powerpoint/2010/main" val="179601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effectLst/>
        </p:spPr>
      </p:sp>
      <p:sp>
        <p:nvSpPr>
          <p:cNvPr id="87" name="Rectangle 8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4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visual note taking">
            <a:extLst>
              <a:ext uri="{FF2B5EF4-FFF2-40B4-BE49-F238E27FC236}">
                <a16:creationId xmlns:a16="http://schemas.microsoft.com/office/drawing/2014/main" id="{F43FDBAB-2250-40E5-88A6-B7A0002AB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469" y="555665"/>
            <a:ext cx="4452161" cy="333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E0D4B4-5A67-46E6-9202-40D5F1A1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240" y="4304454"/>
            <a:ext cx="6939520" cy="1261872"/>
          </a:xfrm>
          <a:prstGeom prst="ellipse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000"/>
              <a:t>Visual Note Taking</a:t>
            </a:r>
          </a:p>
        </p:txBody>
      </p:sp>
      <p:pic>
        <p:nvPicPr>
          <p:cNvPr id="1030" name="Picture 6" descr="Image result for visual note taking">
            <a:extLst>
              <a:ext uri="{FF2B5EF4-FFF2-40B4-BE49-F238E27FC236}">
                <a16:creationId xmlns:a16="http://schemas.microsoft.com/office/drawing/2014/main" id="{C0A3A66C-F4AC-4F73-BCB3-467A92516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79" y="1020192"/>
            <a:ext cx="3954668" cy="263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6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ndoline">
            <a:extLst>
              <a:ext uri="{FF2B5EF4-FFF2-40B4-BE49-F238E27FC236}">
                <a16:creationId xmlns:a16="http://schemas.microsoft.com/office/drawing/2014/main" id="{CB596F68-4F00-4ADA-909A-E8EBF2564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r="29767"/>
          <a:stretch/>
        </p:blipFill>
        <p:spPr bwMode="auto">
          <a:xfrm>
            <a:off x="20" y="10"/>
            <a:ext cx="457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3FCDB3-193B-46C2-B7F9-DD0B49C1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908" y="964692"/>
            <a:ext cx="3583863" cy="1188720"/>
          </a:xfrm>
        </p:spPr>
        <p:txBody>
          <a:bodyPr>
            <a:normAutofit/>
          </a:bodyPr>
          <a:lstStyle/>
          <a:p>
            <a:r>
              <a:rPr lang="en-US"/>
              <a:t>Small Ware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A2A6-3894-4A63-890A-E9AD4847F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908" y="2638045"/>
            <a:ext cx="3583863" cy="3101983"/>
          </a:xfrm>
        </p:spPr>
        <p:txBody>
          <a:bodyPr>
            <a:normAutofit/>
          </a:bodyPr>
          <a:lstStyle/>
          <a:p>
            <a:r>
              <a:rPr lang="en-US" sz="2400" dirty="0" err="1"/>
              <a:t>Mandoline</a:t>
            </a:r>
            <a:endParaRPr lang="en-US" sz="2400" dirty="0"/>
          </a:p>
          <a:p>
            <a:r>
              <a:rPr lang="en-US" sz="2400" dirty="0"/>
              <a:t>Use: Slicing</a:t>
            </a:r>
          </a:p>
          <a:p>
            <a:r>
              <a:rPr lang="en-US" sz="2400" dirty="0"/>
              <a:t>Safety:  Use the hand guard</a:t>
            </a:r>
          </a:p>
          <a:p>
            <a:r>
              <a:rPr lang="en-US" sz="2400" dirty="0"/>
              <a:t>Cleaning:  Clean like a knife</a:t>
            </a:r>
          </a:p>
        </p:txBody>
      </p:sp>
    </p:spTree>
    <p:extLst>
      <p:ext uri="{BB962C8B-B14F-4D97-AF65-F5344CB8AC3E}">
        <p14:creationId xmlns:p14="http://schemas.microsoft.com/office/powerpoint/2010/main" val="179297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859" y="964692"/>
            <a:ext cx="4980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9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07" y="1128683"/>
            <a:ext cx="4645136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7D42FB7B-528A-4FDA-8927-FA9F59CB6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91" y="1997912"/>
            <a:ext cx="4315968" cy="287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25FBB-FD16-4337-BB5D-E1C2747C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560" y="964692"/>
            <a:ext cx="2353056" cy="1188720"/>
          </a:xfrm>
        </p:spPr>
        <p:txBody>
          <a:bodyPr>
            <a:normAutofit/>
          </a:bodyPr>
          <a:lstStyle/>
          <a:p>
            <a:r>
              <a:rPr lang="en-US" sz="2000" dirty="0"/>
              <a:t>Small ware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05534-C6B4-41CE-BCC6-F641B417D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2559" y="2638045"/>
            <a:ext cx="2734993" cy="3263205"/>
          </a:xfrm>
        </p:spPr>
        <p:txBody>
          <a:bodyPr>
            <a:noAutofit/>
          </a:bodyPr>
          <a:lstStyle/>
          <a:p>
            <a:r>
              <a:rPr lang="en-US" sz="2400" dirty="0"/>
              <a:t>Piping Tools</a:t>
            </a:r>
          </a:p>
          <a:p>
            <a:r>
              <a:rPr lang="en-US" sz="2400" dirty="0"/>
              <a:t>Use:  Decoration or filling</a:t>
            </a:r>
          </a:p>
          <a:p>
            <a:r>
              <a:rPr lang="en-US" sz="2400" dirty="0"/>
              <a:t>Safety:  None</a:t>
            </a:r>
          </a:p>
          <a:p>
            <a:r>
              <a:rPr lang="en-US" sz="2400" dirty="0"/>
              <a:t>Cleaning:  Use brush with hot soapy water</a:t>
            </a:r>
          </a:p>
        </p:txBody>
      </p:sp>
    </p:spTree>
    <p:extLst>
      <p:ext uri="{BB962C8B-B14F-4D97-AF65-F5344CB8AC3E}">
        <p14:creationId xmlns:p14="http://schemas.microsoft.com/office/powerpoint/2010/main" val="144172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8EC7-0E22-4982-85F6-9263FA45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95" y="1081650"/>
            <a:ext cx="2982433" cy="1188720"/>
          </a:xfrm>
        </p:spPr>
        <p:txBody>
          <a:bodyPr/>
          <a:lstStyle/>
          <a:p>
            <a:r>
              <a:rPr lang="en-US" dirty="0"/>
              <a:t>Small 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DED8C-07D4-4C2A-8084-AC0C4611E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878" y="2489189"/>
            <a:ext cx="4156802" cy="3101983"/>
          </a:xfrm>
        </p:spPr>
        <p:txBody>
          <a:bodyPr/>
          <a:lstStyle/>
          <a:p>
            <a:r>
              <a:rPr lang="en-US" sz="2400" dirty="0"/>
              <a:t>Parisian Scoop</a:t>
            </a:r>
          </a:p>
          <a:p>
            <a:r>
              <a:rPr lang="en-US" sz="2400" dirty="0"/>
              <a:t>Use:  Creating spheres</a:t>
            </a:r>
          </a:p>
          <a:p>
            <a:r>
              <a:rPr lang="en-US" sz="2400" dirty="0"/>
              <a:t>Safety:  Watch for sharp edges</a:t>
            </a:r>
          </a:p>
          <a:p>
            <a:r>
              <a:rPr lang="en-US" sz="2400" dirty="0"/>
              <a:t>Cleaning:  Hot soapy water</a:t>
            </a:r>
          </a:p>
          <a:p>
            <a:endParaRPr lang="en-US" dirty="0"/>
          </a:p>
        </p:txBody>
      </p:sp>
      <p:pic>
        <p:nvPicPr>
          <p:cNvPr id="4098" name="Picture 2" descr="Image result for parisian scoop">
            <a:extLst>
              <a:ext uri="{FF2B5EF4-FFF2-40B4-BE49-F238E27FC236}">
                <a16:creationId xmlns:a16="http://schemas.microsoft.com/office/drawing/2014/main" id="{82432549-EE2E-4949-B0EE-D931CD8DA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5" b="33372"/>
          <a:stretch/>
        </p:blipFill>
        <p:spPr bwMode="auto">
          <a:xfrm rot="16200000">
            <a:off x="4593265" y="2967848"/>
            <a:ext cx="4572000" cy="14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FB38B224-8EC7-47DE-964E-A287796E9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586" y="4782925"/>
            <a:ext cx="2477386" cy="16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96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nvection oven">
            <a:extLst>
              <a:ext uri="{FF2B5EF4-FFF2-40B4-BE49-F238E27FC236}">
                <a16:creationId xmlns:a16="http://schemas.microsoft.com/office/drawing/2014/main" id="{A83D9368-183B-4D5B-A2A3-D4C4A2411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5" r="12000" b="1"/>
          <a:stretch/>
        </p:blipFill>
        <p:spPr bwMode="auto">
          <a:xfrm>
            <a:off x="3493006" y="10"/>
            <a:ext cx="56509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8D9A86-6595-4AB4-8F49-BC1BBA0F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71" y="978777"/>
            <a:ext cx="2501865" cy="1174991"/>
          </a:xfrm>
        </p:spPr>
        <p:txBody>
          <a:bodyPr>
            <a:normAutofit/>
          </a:bodyPr>
          <a:lstStyle/>
          <a:p>
            <a:r>
              <a:rPr lang="en-US" sz="1900"/>
              <a:t>Food Prep &amp; Service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139C-8252-4280-BBBB-0665738C2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71" y="2640692"/>
            <a:ext cx="2501865" cy="325525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Convection Oven</a:t>
            </a:r>
          </a:p>
          <a:p>
            <a:r>
              <a:rPr lang="en-US" sz="2400" dirty="0"/>
              <a:t>Use:  Cooking with forced air</a:t>
            </a:r>
          </a:p>
          <a:p>
            <a:r>
              <a:rPr lang="en-US" sz="2400" dirty="0"/>
              <a:t>Safety:  Hot pads</a:t>
            </a:r>
          </a:p>
          <a:p>
            <a:r>
              <a:rPr lang="en-US" sz="2400" dirty="0"/>
              <a:t>Cleaning:  Follow manufacturer’s instructions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604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conventional oven">
            <a:extLst>
              <a:ext uri="{FF2B5EF4-FFF2-40B4-BE49-F238E27FC236}">
                <a16:creationId xmlns:a16="http://schemas.microsoft.com/office/drawing/2014/main" id="{F72ED28F-2A5E-4755-871E-7FD5364F1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3" r="10960"/>
          <a:stretch/>
        </p:blipFill>
        <p:spPr bwMode="auto">
          <a:xfrm>
            <a:off x="4572000" y="10"/>
            <a:ext cx="457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521D34-0936-4FD4-9187-E50AA61B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777"/>
            <a:ext cx="3590417" cy="1174991"/>
          </a:xfrm>
        </p:spPr>
        <p:txBody>
          <a:bodyPr>
            <a:normAutofit/>
          </a:bodyPr>
          <a:lstStyle/>
          <a:p>
            <a:r>
              <a:rPr lang="en-US" sz="2200"/>
              <a:t>Food Prep &amp; Service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C5344-4A92-4828-9CC7-12ECFFD50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" y="2640692"/>
            <a:ext cx="3590418" cy="3255252"/>
          </a:xfrm>
        </p:spPr>
        <p:txBody>
          <a:bodyPr>
            <a:normAutofit/>
          </a:bodyPr>
          <a:lstStyle/>
          <a:p>
            <a:r>
              <a:rPr lang="en-US" sz="2400" dirty="0"/>
              <a:t>Conventional Oven</a:t>
            </a:r>
          </a:p>
          <a:p>
            <a:r>
              <a:rPr lang="en-US" sz="2400" dirty="0"/>
              <a:t>Use:  Cooking with radiant heat</a:t>
            </a:r>
          </a:p>
          <a:p>
            <a:r>
              <a:rPr lang="en-US" sz="2400" dirty="0"/>
              <a:t>Safety:  Hot Pads</a:t>
            </a:r>
          </a:p>
          <a:p>
            <a:r>
              <a:rPr lang="en-US" sz="2400" dirty="0"/>
              <a:t>Cleaning:  Follow manufacturer’s instructions</a:t>
            </a:r>
          </a:p>
        </p:txBody>
      </p:sp>
    </p:spTree>
    <p:extLst>
      <p:ext uri="{BB962C8B-B14F-4D97-AF65-F5344CB8AC3E}">
        <p14:creationId xmlns:p14="http://schemas.microsoft.com/office/powerpoint/2010/main" val="75978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8248" y="964692"/>
            <a:ext cx="4980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5896" y="1128683"/>
            <a:ext cx="4645136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Image result for ice machine">
            <a:extLst>
              <a:ext uri="{FF2B5EF4-FFF2-40B4-BE49-F238E27FC236}">
                <a16:creationId xmlns:a16="http://schemas.microsoft.com/office/drawing/2014/main" id="{AAD4EC6C-B8EA-4AB8-B597-FB502D08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68" y="1293275"/>
            <a:ext cx="4279392" cy="4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09C42A-D776-4206-8FA6-7793D012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964692"/>
            <a:ext cx="2353056" cy="1188720"/>
          </a:xfrm>
        </p:spPr>
        <p:txBody>
          <a:bodyPr>
            <a:normAutofit/>
          </a:bodyPr>
          <a:lstStyle/>
          <a:p>
            <a:r>
              <a:rPr lang="en-US" sz="2000"/>
              <a:t>Food Prep &amp; Service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CDAD9-26B2-4CC7-9A02-5233E336F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638045"/>
            <a:ext cx="2353056" cy="3263205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Ice Machine</a:t>
            </a:r>
          </a:p>
          <a:p>
            <a:r>
              <a:rPr lang="en-US" sz="2400" dirty="0"/>
              <a:t>Use:  Making ice</a:t>
            </a:r>
          </a:p>
          <a:p>
            <a:r>
              <a:rPr lang="en-US" sz="2400" dirty="0"/>
              <a:t>Safety:  Use a metal scoop</a:t>
            </a:r>
          </a:p>
          <a:p>
            <a:r>
              <a:rPr lang="en-US" sz="2400" dirty="0"/>
              <a:t>Cleaning:  Follow manufacturer’s instructions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001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stand mixer">
            <a:extLst>
              <a:ext uri="{FF2B5EF4-FFF2-40B4-BE49-F238E27FC236}">
                <a16:creationId xmlns:a16="http://schemas.microsoft.com/office/drawing/2014/main" id="{4660B185-20F7-4FB7-BA46-72C375C12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r="17485" b="1"/>
          <a:stretch/>
        </p:blipFill>
        <p:spPr bwMode="auto">
          <a:xfrm>
            <a:off x="20" y="10"/>
            <a:ext cx="457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09C42A-D776-4206-8FA6-7793D012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908" y="964692"/>
            <a:ext cx="3583863" cy="1188720"/>
          </a:xfrm>
        </p:spPr>
        <p:txBody>
          <a:bodyPr>
            <a:normAutofit/>
          </a:bodyPr>
          <a:lstStyle/>
          <a:p>
            <a:r>
              <a:rPr lang="en-US" sz="2200"/>
              <a:t>Food Prep &amp; Service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CDAD9-26B2-4CC7-9A02-5233E336F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908" y="2638045"/>
            <a:ext cx="3583863" cy="3101983"/>
          </a:xfrm>
        </p:spPr>
        <p:txBody>
          <a:bodyPr>
            <a:noAutofit/>
          </a:bodyPr>
          <a:lstStyle/>
          <a:p>
            <a:r>
              <a:rPr lang="en-US" sz="2400" dirty="0"/>
              <a:t>Stand Mixer</a:t>
            </a:r>
          </a:p>
          <a:p>
            <a:r>
              <a:rPr lang="en-US" sz="2400" dirty="0"/>
              <a:t>Use:  Mixing and whipping</a:t>
            </a:r>
          </a:p>
          <a:p>
            <a:r>
              <a:rPr lang="en-US" sz="2400" dirty="0"/>
              <a:t>Safety:  Keep all objects away from bowl while mixer is in motion</a:t>
            </a:r>
          </a:p>
          <a:p>
            <a:r>
              <a:rPr lang="en-US" sz="2400" dirty="0"/>
              <a:t>Cleaning:  Wash bowl and attachments, wipe down mixer</a:t>
            </a:r>
          </a:p>
        </p:txBody>
      </p:sp>
    </p:spTree>
    <p:extLst>
      <p:ext uri="{BB962C8B-B14F-4D97-AF65-F5344CB8AC3E}">
        <p14:creationId xmlns:p14="http://schemas.microsoft.com/office/powerpoint/2010/main" val="414011500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59</TotalTime>
  <Words>339</Words>
  <Application>Microsoft Macintosh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Parcel</vt:lpstr>
      <vt:lpstr>Kitchen Basics</vt:lpstr>
      <vt:lpstr>Visual Note Taking</vt:lpstr>
      <vt:lpstr>Small Ware</vt:lpstr>
      <vt:lpstr>Small ware </vt:lpstr>
      <vt:lpstr>Small ware</vt:lpstr>
      <vt:lpstr>Food Prep &amp; Service Equipment</vt:lpstr>
      <vt:lpstr>Food Prep &amp; Service Equipment</vt:lpstr>
      <vt:lpstr>Food Prep &amp; Service Equipment</vt:lpstr>
      <vt:lpstr>Food Prep &amp; Service Equipment</vt:lpstr>
      <vt:lpstr>Food Prep &amp; Service Equipment</vt:lpstr>
      <vt:lpstr>Food Prep &amp; Service Equipment</vt:lpstr>
      <vt:lpstr>Food Prep &amp; Service Equipment</vt:lpstr>
      <vt:lpstr>Food Prep &amp; Service Equipment</vt:lpstr>
      <vt:lpstr>Food Prep &amp; Service Equipment</vt:lpstr>
      <vt:lpstr>Mise en place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Basics</dc:title>
  <dc:creator>Becky Cox</dc:creator>
  <cp:lastModifiedBy>Microsoft Office User</cp:lastModifiedBy>
  <cp:revision>8</cp:revision>
  <dcterms:created xsi:type="dcterms:W3CDTF">2017-07-31T03:22:30Z</dcterms:created>
  <dcterms:modified xsi:type="dcterms:W3CDTF">2018-02-20T18:19:22Z</dcterms:modified>
</cp:coreProperties>
</file>