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82" r:id="rId4"/>
    <p:sldId id="283" r:id="rId5"/>
    <p:sldId id="284" r:id="rId6"/>
    <p:sldId id="285" r:id="rId7"/>
    <p:sldId id="286" r:id="rId8"/>
    <p:sldId id="288" r:id="rId9"/>
    <p:sldId id="287" r:id="rId10"/>
    <p:sldId id="289" r:id="rId11"/>
    <p:sldId id="290" r:id="rId12"/>
    <p:sldId id="291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224" y="4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2/20/18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2/20/18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2/20/18</a:t>
            </a:fld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/>
              <a:t>Click icon to add picture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2/20/18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Salads and Dressings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Culinary Management STRAND 7 Standard 2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5B00C80-C32F-4F67-A788-51574BDBDC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4080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97AC3B6-6784-4C9B-B2E1-A568C055CE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5AD72E2-724B-41C7-A66B-ED7D42347B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1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DB93-EE0D-4576-BA63-3289291E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2867-B2D2-4C57-AD9F-7B6BA61BD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Mayonnaise based dressing</a:t>
            </a:r>
          </a:p>
          <a:p>
            <a:pPr lvl="1"/>
            <a:r>
              <a:rPr lang="en-US" sz="2600" dirty="0"/>
              <a:t>Thick, creamy dressing that is a permanent emulsion of oil, vinegar or lemon juice, egg yolk and seasonings.</a:t>
            </a:r>
          </a:p>
          <a:p>
            <a:pPr lvl="1"/>
            <a:r>
              <a:rPr lang="en-US" sz="2600" dirty="0"/>
              <a:t>An emulsifier is a substance that keeps the oil and vinegar blended.</a:t>
            </a:r>
          </a:p>
          <a:p>
            <a:pPr lvl="2"/>
            <a:r>
              <a:rPr lang="en-US" sz="2400" dirty="0"/>
              <a:t>Egg yolk or mustard are effective emulsifiers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BBD81-F37D-4317-BD8D-4D141F057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4" y="4540624"/>
            <a:ext cx="2400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DDB-F45A-4439-A928-6B9D4EBA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417B-CEF4-462C-98E0-0974D58F2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4876798" cy="4529137"/>
          </a:xfrm>
        </p:spPr>
        <p:txBody>
          <a:bodyPr>
            <a:normAutofit/>
          </a:bodyPr>
          <a:lstStyle/>
          <a:p>
            <a:r>
              <a:rPr lang="en-US" sz="2800" dirty="0"/>
              <a:t>Cooked Dressings are usually thickened with a starch, such as flour or cornstarch.</a:t>
            </a:r>
          </a:p>
          <a:p>
            <a:pPr lvl="1"/>
            <a:r>
              <a:rPr lang="en-US" sz="2600" dirty="0"/>
              <a:t>Examples:  Coleslaw dressings, potato salad dressings, frog-eye salad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B7E78-8B14-4932-9E7B-DDE5EF20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Garnishes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43063"/>
            <a:ext cx="4876798" cy="4529137"/>
          </a:xfrm>
        </p:spPr>
        <p:txBody>
          <a:bodyPr>
            <a:normAutofit/>
          </a:bodyPr>
          <a:lstStyle/>
          <a:p>
            <a:r>
              <a:rPr lang="en-US" dirty="0"/>
              <a:t>Decorative ingredient used to finish a plate or drink</a:t>
            </a:r>
          </a:p>
          <a:p>
            <a:pPr lvl="1"/>
            <a:r>
              <a:rPr lang="en-US" sz="2000" dirty="0"/>
              <a:t>Edible</a:t>
            </a:r>
          </a:p>
          <a:p>
            <a:pPr lvl="1"/>
            <a:r>
              <a:rPr lang="en-US" sz="2000" dirty="0"/>
              <a:t>Variety in color, size, texture and shape</a:t>
            </a:r>
          </a:p>
          <a:p>
            <a:pPr lvl="1"/>
            <a:r>
              <a:rPr lang="en-US" sz="2000" dirty="0"/>
              <a:t>Enhances the food, doesn’t overpower</a:t>
            </a:r>
          </a:p>
          <a:p>
            <a:pPr lvl="1"/>
            <a:r>
              <a:rPr lang="en-US" sz="2000" dirty="0"/>
              <a:t>Make food look appetizing</a:t>
            </a:r>
          </a:p>
          <a:p>
            <a:pPr lvl="1"/>
            <a:r>
              <a:rPr lang="en-US" sz="2000" dirty="0"/>
              <a:t>Planned as part of the plate</a:t>
            </a:r>
          </a:p>
          <a:p>
            <a:pPr lvl="1"/>
            <a:r>
              <a:rPr lang="en-US" sz="2000" dirty="0"/>
              <a:t>Proportionate to the size of the food being served</a:t>
            </a:r>
          </a:p>
        </p:txBody>
      </p:sp>
      <p:pic>
        <p:nvPicPr>
          <p:cNvPr id="1026" name="Picture 2" descr="Image result for garni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7" y="1066800"/>
            <a:ext cx="3652837" cy="25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d examples of garnis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8" y="3818040"/>
            <a:ext cx="3652836" cy="27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3577" y="292466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2412" y="408705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830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and uses of </a:t>
            </a:r>
            <a:r>
              <a:rPr lang="fr-FR" dirty="0" err="1"/>
              <a:t>Salads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43063"/>
            <a:ext cx="4190998" cy="4529137"/>
          </a:xfrm>
        </p:spPr>
        <p:txBody>
          <a:bodyPr>
            <a:normAutofit/>
          </a:bodyPr>
          <a:lstStyle/>
          <a:p>
            <a:r>
              <a:rPr lang="en-US" sz="2800" dirty="0"/>
              <a:t>Appetizer: Served before the meal, this is designed to whet the appetite.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6579B-B6A5-419E-A625-68CAA8640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FA9D-E8E3-45D0-8A36-336946BC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and uses of </a:t>
            </a:r>
            <a:r>
              <a:rPr lang="fr-FR" dirty="0" err="1"/>
              <a:t>Salads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C71D-D34A-4DB9-A5A8-C7D0EAB5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4571999" cy="4529137"/>
          </a:xfrm>
        </p:spPr>
        <p:txBody>
          <a:bodyPr>
            <a:normAutofit/>
          </a:bodyPr>
          <a:lstStyle/>
          <a:p>
            <a:r>
              <a:rPr lang="en-US" sz="2800" dirty="0"/>
              <a:t>Accompaniment: Served with and compliments the main dish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BCF0B-6E72-47DF-830D-C3E6D9841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643063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9AE9-3F13-4E04-B651-A1A83FAC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uses of Salads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36DF-D1BB-4B8D-A32B-EBF48864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9144000" cy="4529137"/>
          </a:xfrm>
        </p:spPr>
        <p:txBody>
          <a:bodyPr>
            <a:normAutofit/>
          </a:bodyPr>
          <a:lstStyle/>
          <a:p>
            <a:r>
              <a:rPr lang="en-US" sz="2800" dirty="0"/>
              <a:t>Main dish: This should have a variety of nutrients.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D8B85-B93A-4C6C-86EF-EE086592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4" y="2362200"/>
            <a:ext cx="7543798" cy="42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9D37-4E31-4D11-A6A0-523CD17E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Uses of Salads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E19B-6872-4630-828D-4EF3DB65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4571999" cy="4529137"/>
          </a:xfrm>
        </p:spPr>
        <p:txBody>
          <a:bodyPr>
            <a:normAutofit/>
          </a:bodyPr>
          <a:lstStyle/>
          <a:p>
            <a:r>
              <a:rPr lang="en-US" sz="2800" dirty="0"/>
              <a:t>Separate-course/intermezzo: A light salad served after the main course to refresh the palate.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94EBB-B0B7-4FB5-A2B1-D3CA2724F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819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91A-93F2-42EC-8387-560C407D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Uses of Salads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A0A4-7336-4408-9B6B-5EF8C74A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3962398" cy="4529137"/>
          </a:xfrm>
        </p:spPr>
        <p:txBody>
          <a:bodyPr>
            <a:normAutofit/>
          </a:bodyPr>
          <a:lstStyle/>
          <a:p>
            <a:r>
              <a:rPr lang="en-US" sz="2800" dirty="0"/>
              <a:t>Dessert: A salad served at the end of the meal.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5C3A2-7737-4D48-94E8-C1B67A68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53" y="2362200"/>
            <a:ext cx="53300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C259-0140-4828-BB09-68C442BE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877F-52AC-4E9C-938A-77EC3B8C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possible, purchase greens daily.</a:t>
            </a:r>
          </a:p>
          <a:p>
            <a:r>
              <a:rPr lang="en-US" sz="2800" dirty="0"/>
              <a:t>Salad greens should be submerged and rinsed several times in cold water</a:t>
            </a:r>
          </a:p>
          <a:p>
            <a:r>
              <a:rPr lang="en-US" sz="2800" dirty="0"/>
              <a:t>Dry greens thoroughly.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D330F-869E-439D-AE7A-7443B834C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3779371"/>
            <a:ext cx="686019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1ED1-79E8-45C3-8447-28D4BDD9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0010-F366-4A5E-9E0F-8DAA3075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4952998" cy="4529137"/>
          </a:xfrm>
        </p:spPr>
        <p:txBody>
          <a:bodyPr>
            <a:normAutofit/>
          </a:bodyPr>
          <a:lstStyle/>
          <a:p>
            <a:r>
              <a:rPr lang="en-US" sz="2800" dirty="0"/>
              <a:t>Match type of dressing with salad ingredients</a:t>
            </a:r>
          </a:p>
          <a:p>
            <a:pPr lvl="1"/>
            <a:r>
              <a:rPr lang="en-US" sz="2600" dirty="0"/>
              <a:t>Heavier dressings with more substantial ingredients</a:t>
            </a:r>
          </a:p>
          <a:p>
            <a:r>
              <a:rPr lang="en-US" sz="2800" dirty="0"/>
              <a:t>Dress greens just before serving</a:t>
            </a:r>
          </a:p>
          <a:p>
            <a:r>
              <a:rPr lang="en-US" sz="2800" dirty="0"/>
              <a:t>Starch salads should be dressed and refrigerated to allow the flavors to blend and develop.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44BEE-DB28-413F-A2B5-4756EAF01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688181"/>
            <a:ext cx="3219450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31A3E-0119-426F-8CF6-8363A99C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141414"/>
            <a:ext cx="3835578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558C-11FA-4D5D-B148-CBA03199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1D0DC-0593-46D3-B5D9-C97A0D0D3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Vinaigrette</a:t>
            </a:r>
          </a:p>
          <a:p>
            <a:pPr lvl="1"/>
            <a:r>
              <a:rPr lang="en-US" sz="2600" dirty="0"/>
              <a:t>Made with oil and vinegar 3:1 ratio</a:t>
            </a:r>
          </a:p>
          <a:p>
            <a:pPr lvl="1"/>
            <a:r>
              <a:rPr lang="en-US" sz="2600" dirty="0"/>
              <a:t>Vinaigrette quickly separates—Must shake before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082C6-B8DE-448C-893F-7CD3DA142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32004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31.potx" id="{8F8E9E25-2C38-4717-A833-0DAE028C25C2}" vid="{14501FF6-4632-48E1-9292-473BD8D8197B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82</TotalTime>
  <Words>326</Words>
  <Application>Microsoft Macintosh PowerPoint</Application>
  <PresentationFormat>Custom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Food Gourmet 16x9</vt:lpstr>
      <vt:lpstr>Salads and Dressings</vt:lpstr>
      <vt:lpstr>Types and uses of Salads</vt:lpstr>
      <vt:lpstr>Types and uses of Salads</vt:lpstr>
      <vt:lpstr>Types and uses of Salads</vt:lpstr>
      <vt:lpstr>Types and Uses of Salads</vt:lpstr>
      <vt:lpstr>Types and Uses of Salads</vt:lpstr>
      <vt:lpstr>Salad Preparation</vt:lpstr>
      <vt:lpstr>Salad Preparation</vt:lpstr>
      <vt:lpstr>Dressing</vt:lpstr>
      <vt:lpstr>Dressings</vt:lpstr>
      <vt:lpstr>Dressings</vt:lpstr>
      <vt:lpstr>Garnishes 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Salads and Dressings</dc:title>
  <dc:creator>amber baines</dc:creator>
  <cp:lastModifiedBy>Microsoft Office User</cp:lastModifiedBy>
  <cp:revision>7</cp:revision>
  <dcterms:created xsi:type="dcterms:W3CDTF">2017-10-15T01:39:22Z</dcterms:created>
  <dcterms:modified xsi:type="dcterms:W3CDTF">2018-02-20T19:02:25Z</dcterms:modified>
</cp:coreProperties>
</file>