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3" r:id="rId3"/>
    <p:sldId id="257" r:id="rId4"/>
    <p:sldId id="258" r:id="rId5"/>
    <p:sldId id="261" r:id="rId6"/>
    <p:sldId id="269" r:id="rId7"/>
    <p:sldId id="260" r:id="rId8"/>
    <p:sldId id="259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23"/>
    <p:restoredTop sz="94689"/>
  </p:normalViewPr>
  <p:slideViewPr>
    <p:cSldViewPr>
      <p:cViewPr varScale="1">
        <p:scale>
          <a:sx n="68" d="100"/>
          <a:sy n="68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9F573-EA99-0E43-9A73-EA2F93D169AB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282B7-2BB7-344E-9753-C8E14558D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1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gTqT-bkrKTU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82B7-2BB7-344E-9753-C8E14558D6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8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82B7-2BB7-344E-9753-C8E14558D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1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82B7-2BB7-344E-9753-C8E14558D6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7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82B7-2BB7-344E-9753-C8E14558D6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282B7-2BB7-344E-9753-C8E14558D6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9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2325610-08A4-4C83-B512-55E36234ED52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B0EB0C4-0E3D-4AB5-A233-31FD77DD2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Studio%20C%20-%20Lobster%20Bisque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Stocks, Sauces and Soups</a:t>
            </a:r>
          </a:p>
        </p:txBody>
      </p:sp>
      <p:pic>
        <p:nvPicPr>
          <p:cNvPr id="23554" name="Picture 2" descr="http://www.everythingkitchenblog.com/wp-content/uploads/2010/09/stockp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048000"/>
            <a:ext cx="3389757" cy="2733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DCC-2D10-A84F-943E-EDA2E445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Velouté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3172-3B40-C54B-BB77-47B9957A6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457200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Fish or chicken, depending on the stock used</a:t>
            </a:r>
          </a:p>
          <a:p>
            <a:pPr lvl="1"/>
            <a:r>
              <a:rPr lang="en-US" dirty="0"/>
              <a:t>Creamed soups</a:t>
            </a:r>
          </a:p>
          <a:p>
            <a:pPr lvl="1"/>
            <a:r>
              <a:rPr lang="en-US" dirty="0"/>
              <a:t>Anytime you would use a fish or poultry gravy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74B94-0837-FB4F-9678-1825E407DA66}"/>
              </a:ext>
            </a:extLst>
          </p:cNvPr>
          <p:cNvSpPr txBox="1">
            <a:spLocks/>
          </p:cNvSpPr>
          <p:nvPr/>
        </p:nvSpPr>
        <p:spPr>
          <a:xfrm>
            <a:off x="4568952" y="1600200"/>
            <a:ext cx="427024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Derivative Sauces</a:t>
            </a:r>
          </a:p>
          <a:p>
            <a:pPr lvl="1"/>
            <a:r>
              <a:rPr lang="en-US" dirty="0"/>
              <a:t>Allemande – add lemon juice, egg yolk and cream</a:t>
            </a:r>
          </a:p>
          <a:p>
            <a:pPr lvl="1"/>
            <a:r>
              <a:rPr lang="en-US" dirty="0"/>
              <a:t>Supreme – Cream and butter to finish</a:t>
            </a:r>
          </a:p>
          <a:p>
            <a:pPr lvl="1"/>
            <a:r>
              <a:rPr lang="en-US" dirty="0" err="1"/>
              <a:t>Poulette</a:t>
            </a:r>
            <a:r>
              <a:rPr lang="en-US" dirty="0"/>
              <a:t> – mushrooms, chopped parsley and mon juice.</a:t>
            </a:r>
          </a:p>
        </p:txBody>
      </p:sp>
      <p:pic>
        <p:nvPicPr>
          <p:cNvPr id="3078" name="Picture 6" descr="Image result for supreme sauce">
            <a:extLst>
              <a:ext uri="{FF2B5EF4-FFF2-40B4-BE49-F238E27FC236}">
                <a16:creationId xmlns:a16="http://schemas.microsoft.com/office/drawing/2014/main" id="{A0E16B37-E29F-FE46-9103-41C3BE40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4" y="4098754"/>
            <a:ext cx="3420217" cy="20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45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DCC-2D10-A84F-943E-EDA2E445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Espagnole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3172-3B40-C54B-BB77-47B9957A6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457200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Roasted beef or veal dishes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74B94-0837-FB4F-9678-1825E407DA66}"/>
              </a:ext>
            </a:extLst>
          </p:cNvPr>
          <p:cNvSpPr txBox="1">
            <a:spLocks/>
          </p:cNvSpPr>
          <p:nvPr/>
        </p:nvSpPr>
        <p:spPr>
          <a:xfrm>
            <a:off x="4568952" y="1600200"/>
            <a:ext cx="427024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Derivative Sauces</a:t>
            </a:r>
          </a:p>
          <a:p>
            <a:pPr lvl="1"/>
            <a:r>
              <a:rPr lang="en-US" dirty="0" err="1"/>
              <a:t>Bourguignonne</a:t>
            </a:r>
            <a:r>
              <a:rPr lang="en-US" dirty="0"/>
              <a:t> - red wine and onions/shallots</a:t>
            </a:r>
          </a:p>
          <a:p>
            <a:pPr lvl="1"/>
            <a:r>
              <a:rPr lang="en-US" dirty="0"/>
              <a:t>Demi-glace</a:t>
            </a:r>
          </a:p>
          <a:p>
            <a:pPr lvl="1"/>
            <a:r>
              <a:rPr lang="en-US" dirty="0"/>
              <a:t>Chasseur – mushrooms/shallots or tomato</a:t>
            </a:r>
          </a:p>
          <a:p>
            <a:pPr lvl="1"/>
            <a:r>
              <a:rPr lang="en-US" dirty="0" err="1"/>
              <a:t>Bordelasie</a:t>
            </a:r>
            <a:r>
              <a:rPr lang="en-US" dirty="0"/>
              <a:t> - red wine and shallots</a:t>
            </a:r>
          </a:p>
        </p:txBody>
      </p:sp>
      <p:pic>
        <p:nvPicPr>
          <p:cNvPr id="4098" name="Picture 2" descr="Image result for beef bourguignon">
            <a:extLst>
              <a:ext uri="{FF2B5EF4-FFF2-40B4-BE49-F238E27FC236}">
                <a16:creationId xmlns:a16="http://schemas.microsoft.com/office/drawing/2014/main" id="{8DF77972-5706-5441-ADC2-F0B0307C3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3676"/>
            <a:ext cx="4235806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7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DCC-2D10-A84F-943E-EDA2E445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Tomato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3172-3B40-C54B-BB77-47B9957A6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457200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Pasta</a:t>
            </a:r>
          </a:p>
          <a:p>
            <a:pPr lvl="1"/>
            <a:r>
              <a:rPr lang="en-US" dirty="0"/>
              <a:t>Fish</a:t>
            </a:r>
          </a:p>
          <a:p>
            <a:pPr lvl="1"/>
            <a:r>
              <a:rPr lang="en-US" dirty="0"/>
              <a:t>Vegetables</a:t>
            </a:r>
          </a:p>
          <a:p>
            <a:pPr lvl="1"/>
            <a:r>
              <a:rPr lang="en-US" dirty="0"/>
              <a:t>Poultry</a:t>
            </a:r>
          </a:p>
          <a:p>
            <a:pPr lvl="1"/>
            <a:r>
              <a:rPr lang="en-US" dirty="0"/>
              <a:t>Ground meats and sausages</a:t>
            </a:r>
          </a:p>
          <a:p>
            <a:pPr lvl="1"/>
            <a:r>
              <a:rPr lang="en-US" dirty="0"/>
              <a:t>Breads and dumplings like gnocchi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74B94-0837-FB4F-9678-1825E407DA66}"/>
              </a:ext>
            </a:extLst>
          </p:cNvPr>
          <p:cNvSpPr txBox="1">
            <a:spLocks/>
          </p:cNvSpPr>
          <p:nvPr/>
        </p:nvSpPr>
        <p:spPr>
          <a:xfrm>
            <a:off x="4568952" y="1600200"/>
            <a:ext cx="427024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Derivative Sauces</a:t>
            </a:r>
          </a:p>
          <a:p>
            <a:pPr lvl="1"/>
            <a:r>
              <a:rPr lang="en-US" dirty="0"/>
              <a:t>Marinara,</a:t>
            </a:r>
          </a:p>
          <a:p>
            <a:pPr lvl="1"/>
            <a:r>
              <a:rPr lang="en-US" dirty="0"/>
              <a:t>Creole Sauce – onions, celery and green peppers</a:t>
            </a:r>
          </a:p>
          <a:p>
            <a:pPr lvl="1"/>
            <a:r>
              <a:rPr lang="en-US" dirty="0"/>
              <a:t>Salsa – onions, peppers and cilantro</a:t>
            </a:r>
          </a:p>
        </p:txBody>
      </p:sp>
      <p:pic>
        <p:nvPicPr>
          <p:cNvPr id="5122" name="Picture 2" descr="Image result for tomato sauce">
            <a:extLst>
              <a:ext uri="{FF2B5EF4-FFF2-40B4-BE49-F238E27FC236}">
                <a16:creationId xmlns:a16="http://schemas.microsoft.com/office/drawing/2014/main" id="{E3F3F3DB-EBED-C04E-9FE6-4D2E9E3B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76" y="4092315"/>
            <a:ext cx="38862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5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DCC-2D10-A84F-943E-EDA2E445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Hollandaise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3172-3B40-C54B-BB77-47B9957A6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457200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Eggs – such as eggs benedict</a:t>
            </a:r>
          </a:p>
          <a:p>
            <a:pPr lvl="1"/>
            <a:r>
              <a:rPr lang="en-US" dirty="0"/>
              <a:t>Vegetables</a:t>
            </a:r>
          </a:p>
          <a:p>
            <a:pPr lvl="1"/>
            <a:r>
              <a:rPr lang="en-US" dirty="0"/>
              <a:t>Poultry</a:t>
            </a:r>
          </a:p>
          <a:p>
            <a:pPr lvl="1"/>
            <a:r>
              <a:rPr lang="en-US" dirty="0"/>
              <a:t>Fish and beef dishes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74B94-0837-FB4F-9678-1825E407DA66}"/>
              </a:ext>
            </a:extLst>
          </p:cNvPr>
          <p:cNvSpPr txBox="1">
            <a:spLocks/>
          </p:cNvSpPr>
          <p:nvPr/>
        </p:nvSpPr>
        <p:spPr>
          <a:xfrm>
            <a:off x="4568952" y="1600200"/>
            <a:ext cx="427024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Derivative Sauces</a:t>
            </a:r>
          </a:p>
          <a:p>
            <a:pPr lvl="1"/>
            <a:r>
              <a:rPr lang="en-US" dirty="0"/>
              <a:t>Béarnaise – reduced vinegar, shallots and tarragon</a:t>
            </a:r>
          </a:p>
          <a:p>
            <a:pPr lvl="1"/>
            <a:r>
              <a:rPr lang="en-US" dirty="0"/>
              <a:t>Dijon – add Dijon mustard</a:t>
            </a:r>
          </a:p>
          <a:p>
            <a:pPr lvl="1"/>
            <a:r>
              <a:rPr lang="en-US" dirty="0"/>
              <a:t>Chantilly – folded-in whipped cream.</a:t>
            </a:r>
          </a:p>
        </p:txBody>
      </p:sp>
      <p:pic>
        <p:nvPicPr>
          <p:cNvPr id="6146" name="Picture 2" descr="Image result for eggs benedict">
            <a:extLst>
              <a:ext uri="{FF2B5EF4-FFF2-40B4-BE49-F238E27FC236}">
                <a16:creationId xmlns:a16="http://schemas.microsoft.com/office/drawing/2014/main" id="{E50804E8-CF9E-FB40-87AD-D26F2982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3048"/>
            <a:ext cx="4267200" cy="240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9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Stock?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2587752"/>
          </a:xfrm>
        </p:spPr>
        <p:txBody>
          <a:bodyPr/>
          <a:lstStyle/>
          <a:p>
            <a:pPr algn="ctr">
              <a:buNone/>
            </a:pPr>
            <a:r>
              <a:rPr lang="en-US" sz="4800" dirty="0"/>
              <a:t>A flavorful liquid made by gently simmering bones and or vegetables.</a:t>
            </a:r>
          </a:p>
          <a:p>
            <a:endParaRPr lang="en-US" dirty="0"/>
          </a:p>
        </p:txBody>
      </p:sp>
      <p:pic>
        <p:nvPicPr>
          <p:cNvPr id="4" name="Picture 2" descr="http://farm4.static.flickr.com/3245/2950968936_5de8a2ac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886200"/>
            <a:ext cx="3352800" cy="2239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Essential Parts to Stock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7239000" cy="3886200"/>
          </a:xfrm>
        </p:spPr>
        <p:txBody>
          <a:bodyPr>
            <a:normAutofit/>
          </a:bodyPr>
          <a:lstStyle/>
          <a:p>
            <a:r>
              <a:rPr lang="en-US" dirty="0" err="1"/>
              <a:t>Mirepoix</a:t>
            </a:r>
            <a:r>
              <a:rPr lang="en-US" dirty="0"/>
              <a:t> – 2 parts onion, 1 part carrot, 1 part celery roughly chopped.</a:t>
            </a:r>
          </a:p>
          <a:p>
            <a:r>
              <a:rPr lang="en-US" dirty="0"/>
              <a:t>Aromatics – herbs and spices, thyme, parsley stems, bay leaf, cracked pepper corn – in a cheesecloth bag or not.</a:t>
            </a:r>
          </a:p>
          <a:p>
            <a:r>
              <a:rPr lang="en-US" dirty="0"/>
              <a:t>Liquid – most often water</a:t>
            </a:r>
          </a:p>
          <a:p>
            <a:r>
              <a:rPr lang="en-US" dirty="0"/>
              <a:t>Major flavoring ingredient –</a:t>
            </a:r>
          </a:p>
          <a:p>
            <a:pPr>
              <a:buNone/>
            </a:pPr>
            <a:r>
              <a:rPr lang="en-US" dirty="0"/>
              <a:t>	 bones or vegetables</a:t>
            </a:r>
          </a:p>
        </p:txBody>
      </p:sp>
      <p:pic>
        <p:nvPicPr>
          <p:cNvPr id="7170" name="Picture 2" descr="http://webucate.us/blog/wp-content/uploads/2010/01/mirepoi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962400"/>
            <a:ext cx="2743200" cy="1645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Stock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Combine bones or vegetables in cold water or liquid</a:t>
            </a:r>
          </a:p>
          <a:p>
            <a:r>
              <a:rPr lang="en-US" dirty="0"/>
              <a:t>Bring to a simmer</a:t>
            </a:r>
          </a:p>
          <a:p>
            <a:r>
              <a:rPr lang="en-US" dirty="0"/>
              <a:t>Add mirepoix and aromatics at the appropriate time</a:t>
            </a:r>
          </a:p>
          <a:p>
            <a:r>
              <a:rPr lang="en-US" dirty="0"/>
              <a:t>Simmer different types of stocks until correct flavor and color.</a:t>
            </a:r>
          </a:p>
          <a:p>
            <a:pPr lvl="1"/>
            <a:r>
              <a:rPr lang="en-US" dirty="0"/>
              <a:t>White/Poultry: simmer 2-4 hours</a:t>
            </a:r>
          </a:p>
          <a:p>
            <a:pPr lvl="1"/>
            <a:r>
              <a:rPr lang="en-US" dirty="0"/>
              <a:t>Brown/beef or veal: roast bones first, simmer 6-8 hours</a:t>
            </a:r>
          </a:p>
          <a:p>
            <a:pPr lvl="1"/>
            <a:r>
              <a:rPr lang="en-US" dirty="0"/>
              <a:t>Fish: simmer 20-45 minutes</a:t>
            </a:r>
          </a:p>
          <a:p>
            <a:pPr lvl="1"/>
            <a:r>
              <a:rPr lang="en-US" dirty="0"/>
              <a:t>Vegetable: simmer 30-60 minutes.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Soup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34400" cy="4572000"/>
          </a:xfrm>
        </p:spPr>
        <p:txBody>
          <a:bodyPr/>
          <a:lstStyle/>
          <a:p>
            <a:r>
              <a:rPr lang="en-US" dirty="0"/>
              <a:t>Clear/Stock Soups</a:t>
            </a:r>
          </a:p>
          <a:p>
            <a:pPr lvl="1"/>
            <a:r>
              <a:rPr lang="en-US" dirty="0"/>
              <a:t>Broth, consommé, clear vegetable and noddle soups such as chicken noodle.</a:t>
            </a:r>
          </a:p>
          <a:p>
            <a:pPr lvl="1"/>
            <a:endParaRPr lang="en-US" dirty="0"/>
          </a:p>
          <a:p>
            <a:r>
              <a:rPr lang="en-US" dirty="0"/>
              <a:t>Unusual/Regional Soups</a:t>
            </a:r>
          </a:p>
          <a:p>
            <a:pPr lvl="1"/>
            <a:r>
              <a:rPr lang="en-US" dirty="0"/>
              <a:t>Gazpacho, gumbo, borscht etc.</a:t>
            </a:r>
          </a:p>
          <a:p>
            <a:pPr lvl="1"/>
            <a:endParaRPr lang="en-US" dirty="0"/>
          </a:p>
          <a:p>
            <a:r>
              <a:rPr lang="en-US" dirty="0"/>
              <a:t>Thick Soups</a:t>
            </a:r>
          </a:p>
          <a:p>
            <a:pPr lvl="1"/>
            <a:r>
              <a:rPr lang="en-US" dirty="0"/>
              <a:t>Creamed, purred, bisque, chowder</a:t>
            </a:r>
          </a:p>
          <a:p>
            <a:pPr lvl="1"/>
            <a:endParaRPr lang="en-US" dirty="0"/>
          </a:p>
        </p:txBody>
      </p:sp>
      <p:pic>
        <p:nvPicPr>
          <p:cNvPr id="1026" name="Picture 2" descr="Image result for types of soup">
            <a:extLst>
              <a:ext uri="{FF2B5EF4-FFF2-40B4-BE49-F238E27FC236}">
                <a16:creationId xmlns:a16="http://schemas.microsoft.com/office/drawing/2014/main" id="{F9CDC1A2-EAB1-F742-A5F2-9EA292AA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090672" cy="20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 Soups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422648" cy="4572000"/>
          </a:xfrm>
        </p:spPr>
        <p:txBody>
          <a:bodyPr/>
          <a:lstStyle/>
          <a:p>
            <a:r>
              <a:rPr lang="en-US" dirty="0"/>
              <a:t>Cream – made by adding thickeners – smooth texture</a:t>
            </a:r>
          </a:p>
          <a:p>
            <a:r>
              <a:rPr lang="en-US" dirty="0"/>
              <a:t>Puree – thickened by starch in ingredients such as potatoes</a:t>
            </a:r>
          </a:p>
          <a:p>
            <a:r>
              <a:rPr lang="en-US" dirty="0">
                <a:hlinkClick r:id="rId2" action="ppaction://hlinkfile"/>
              </a:rPr>
              <a:t>Bisque</a:t>
            </a:r>
            <a:r>
              <a:rPr lang="en-US" dirty="0"/>
              <a:t> – smooth cream soup made from shell fish</a:t>
            </a:r>
          </a:p>
          <a:p>
            <a:r>
              <a:rPr lang="en-US" dirty="0"/>
              <a:t>Chowders – thick cream soup with chunks</a:t>
            </a:r>
          </a:p>
        </p:txBody>
      </p:sp>
      <p:pic>
        <p:nvPicPr>
          <p:cNvPr id="31746" name="Picture 2" descr="http://www.examiner.com/images/blog/EXID4208/images/Corn_Chow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3600"/>
            <a:ext cx="3381375" cy="3381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82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Thickeners for sauce and soup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2700" dirty="0">
                <a:solidFill>
                  <a:schemeClr val="tx1"/>
                </a:solidFill>
              </a:rPr>
              <a:t>Roux – white, blond or brown - Equal parts of flour and fat, melt butter stir in flour, cook and stir.  Color depends on how long you cook it.</a:t>
            </a:r>
          </a:p>
          <a:p>
            <a:r>
              <a:rPr lang="en-US" dirty="0" err="1"/>
              <a:t>Beurre</a:t>
            </a:r>
            <a:r>
              <a:rPr lang="en-US" dirty="0"/>
              <a:t> </a:t>
            </a:r>
            <a:r>
              <a:rPr lang="en-US" dirty="0" err="1"/>
              <a:t>manie</a:t>
            </a:r>
            <a:r>
              <a:rPr lang="en-US" dirty="0"/>
              <a:t> – equal parts of solid butter and flour, added in pea sized balls.</a:t>
            </a:r>
          </a:p>
          <a:p>
            <a:r>
              <a:rPr lang="en-US" dirty="0"/>
              <a:t>Slurry </a:t>
            </a:r>
            <a:r>
              <a:rPr lang="en-US"/>
              <a:t>– cornstarch, flour, arrowroot or potato starch mixed with cold liquid</a:t>
            </a:r>
            <a:endParaRPr lang="en-US" dirty="0"/>
          </a:p>
          <a:p>
            <a:r>
              <a:rPr lang="en-US" dirty="0"/>
              <a:t>Starchy foods – like potatoes and pasta.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or Mother Sauces</a:t>
            </a:r>
          </a:p>
        </p:txBody>
      </p:sp>
      <p:pic>
        <p:nvPicPr>
          <p:cNvPr id="6" name="What are the Five Mother Sauces.mp4">
            <a:hlinkClick r:id="" action="ppaction://media"/>
            <a:extLst>
              <a:ext uri="{FF2B5EF4-FFF2-40B4-BE49-F238E27FC236}">
                <a16:creationId xmlns:a16="http://schemas.microsoft.com/office/drawing/2014/main" id="{8F92DAF2-7319-B542-96A3-ABD16BAB035C}"/>
              </a:ext>
            </a:extLst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950" y="1527175"/>
            <a:ext cx="8128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DCC-2D10-A84F-943E-EDA2E4457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Béchamel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C3172-3B40-C54B-BB77-47B9957A68E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4572000"/>
          </a:xfrm>
        </p:spPr>
        <p:txBody>
          <a:bodyPr/>
          <a:lstStyle/>
          <a:p>
            <a:r>
              <a:rPr lang="en-US" dirty="0"/>
              <a:t>Uses:</a:t>
            </a:r>
          </a:p>
          <a:p>
            <a:pPr lvl="1"/>
            <a:r>
              <a:rPr lang="en-US" dirty="0"/>
              <a:t>Some cream soups</a:t>
            </a:r>
          </a:p>
          <a:p>
            <a:pPr lvl="1"/>
            <a:r>
              <a:rPr lang="en-US" dirty="0"/>
              <a:t>Moussaka</a:t>
            </a:r>
          </a:p>
          <a:p>
            <a:pPr lvl="1"/>
            <a:r>
              <a:rPr lang="en-US" dirty="0"/>
              <a:t>Lasagna</a:t>
            </a:r>
          </a:p>
          <a:p>
            <a:pPr lvl="1"/>
            <a:r>
              <a:rPr lang="en-US" dirty="0"/>
              <a:t>Soufflé</a:t>
            </a:r>
          </a:p>
          <a:p>
            <a:pPr lvl="1"/>
            <a:r>
              <a:rPr lang="en-US" dirty="0"/>
              <a:t>Croquettes</a:t>
            </a:r>
          </a:p>
          <a:p>
            <a:pPr lvl="1"/>
            <a:r>
              <a:rPr lang="en-US" dirty="0"/>
              <a:t>Croque Monsieur (sandwich) </a:t>
            </a:r>
          </a:p>
          <a:p>
            <a:pPr lvl="1"/>
            <a:r>
              <a:rPr lang="en-US" dirty="0"/>
              <a:t>With vegetables and pasta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974B94-0837-FB4F-9678-1825E407DA66}"/>
              </a:ext>
            </a:extLst>
          </p:cNvPr>
          <p:cNvSpPr txBox="1">
            <a:spLocks/>
          </p:cNvSpPr>
          <p:nvPr/>
        </p:nvSpPr>
        <p:spPr>
          <a:xfrm>
            <a:off x="4568952" y="1600200"/>
            <a:ext cx="4270248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Derivative Sauces</a:t>
            </a:r>
          </a:p>
          <a:p>
            <a:pPr lvl="1"/>
            <a:r>
              <a:rPr lang="en-US" dirty="0" err="1"/>
              <a:t>Mornay</a:t>
            </a:r>
            <a:r>
              <a:rPr lang="en-US" dirty="0"/>
              <a:t>/cheese sauce</a:t>
            </a:r>
          </a:p>
          <a:p>
            <a:pPr lvl="1"/>
            <a:r>
              <a:rPr lang="en-US" dirty="0"/>
              <a:t>Crème sauce</a:t>
            </a:r>
          </a:p>
          <a:p>
            <a:pPr lvl="1"/>
            <a:r>
              <a:rPr lang="en-US" dirty="0"/>
              <a:t>Soubise (diced sweated onions added)</a:t>
            </a:r>
          </a:p>
        </p:txBody>
      </p:sp>
      <p:pic>
        <p:nvPicPr>
          <p:cNvPr id="2050" name="Picture 2" descr="Image result for bechamel sauce">
            <a:extLst>
              <a:ext uri="{FF2B5EF4-FFF2-40B4-BE49-F238E27FC236}">
                <a16:creationId xmlns:a16="http://schemas.microsoft.com/office/drawing/2014/main" id="{1FD7C602-EEB7-3C44-ACEE-6FB67ADB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4020759"/>
            <a:ext cx="3721100" cy="20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762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129</TotalTime>
  <Words>508</Words>
  <Application>Microsoft Office PowerPoint</Application>
  <PresentationFormat>On-screen Show (4:3)</PresentationFormat>
  <Paragraphs>96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Georgia</vt:lpstr>
      <vt:lpstr>Wingdings</vt:lpstr>
      <vt:lpstr>Wingdings 2</vt:lpstr>
      <vt:lpstr>Civic</vt:lpstr>
      <vt:lpstr>Stocks, Sauces and Soups</vt:lpstr>
      <vt:lpstr>What is Stock?</vt:lpstr>
      <vt:lpstr>4 Essential Parts to Stock</vt:lpstr>
      <vt:lpstr>Preparing Stock</vt:lpstr>
      <vt:lpstr>Soup Types</vt:lpstr>
      <vt:lpstr>Thick Soups</vt:lpstr>
      <vt:lpstr>Thickeners for sauce and soup</vt:lpstr>
      <vt:lpstr>Grand or Mother Sauces</vt:lpstr>
      <vt:lpstr>Béchamel</vt:lpstr>
      <vt:lpstr>Velouté</vt:lpstr>
      <vt:lpstr>Espagnole</vt:lpstr>
      <vt:lpstr>Tomato</vt:lpstr>
      <vt:lpstr>Hollandaise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Stocks, Sauces and Soups</dc:title>
  <dc:creator>Teacher</dc:creator>
  <cp:lastModifiedBy>Becky Cox</cp:lastModifiedBy>
  <cp:revision>14</cp:revision>
  <dcterms:created xsi:type="dcterms:W3CDTF">2011-01-24T15:50:34Z</dcterms:created>
  <dcterms:modified xsi:type="dcterms:W3CDTF">2018-07-19T19:22:27Z</dcterms:modified>
</cp:coreProperties>
</file>