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8" r:id="rId2"/>
    <p:sldId id="269" r:id="rId3"/>
    <p:sldId id="270" r:id="rId4"/>
    <p:sldId id="271" r:id="rId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orient="horz" pos="3360">
          <p15:clr>
            <a:srgbClr val="A4A3A4"/>
          </p15:clr>
        </p15:guide>
        <p15:guide id="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333333"/>
    <a:srgbClr val="F2FDF7"/>
    <a:srgbClr val="800040"/>
    <a:srgbClr val="FF0080"/>
    <a:srgbClr val="FFFCD5"/>
    <a:srgbClr val="FFDB87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72" autoAdjust="0"/>
    <p:restoredTop sz="46629" autoAdjust="0"/>
  </p:normalViewPr>
  <p:slideViewPr>
    <p:cSldViewPr snapToObjects="1">
      <p:cViewPr varScale="1">
        <p:scale>
          <a:sx n="88" d="100"/>
          <a:sy n="88" d="100"/>
        </p:scale>
        <p:origin x="1122" y="96"/>
      </p:cViewPr>
      <p:guideLst>
        <p:guide orient="horz" pos="4319"/>
        <p:guide orient="horz" pos="336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BD64DFE-D19A-4715-A110-83683BF7E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359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9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966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5328CCC-FFC6-4050-92D8-F48BC3E7B0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4470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328CCC-FFC6-4050-92D8-F48BC3E7B0F5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329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328CCC-FFC6-4050-92D8-F48BC3E7B0F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329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328CCC-FFC6-4050-92D8-F48BC3E7B0F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329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crosses-patter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8"/>
          <p:cNvSpPr txBox="1">
            <a:spLocks noChangeArrowheads="1"/>
          </p:cNvSpPr>
          <p:nvPr userDrawn="1"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B129ED-7815-48D2-A9AA-3273BA1E76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720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1BF10-6013-45A3-9AB6-68CA942AF7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38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26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26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BC2BE-5A84-4390-9191-084DC4ACC8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2720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4C5D-BAF8-499C-9948-91C7B9FF0B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3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2C82C-44C8-4B29-A84C-6F509F336A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14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BA25C-3328-481D-A0D5-DE57A3769C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705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44DEB-BB5D-4789-96A6-43D41760B8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29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A1F1D-B223-486B-B4AA-5DD0D982F6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275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79022-B0D2-48BB-919A-0CD6FEA2C8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665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5E7D3-DDC5-4A37-95A7-D8D82711DD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82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F05EB-10F7-435C-9AA8-4A9E49C6FE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275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F3B7D-A9A0-4088-A577-2E9C3BECA2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0209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E5DE3-DA18-4AC5-8779-D9739F6432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369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5" descr="crosses-pattern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3FB02087-072D-4791-8C44-C9B55014C8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microsoft.com/office/2007/relationships/hdphoto" Target="../media/hdphoto8.wdp"/><Relationship Id="rId18" Type="http://schemas.openxmlformats.org/officeDocument/2006/relationships/image" Target="../media/image14.png"/><Relationship Id="rId3" Type="http://schemas.openxmlformats.org/officeDocument/2006/relationships/image" Target="../media/image6.png"/><Relationship Id="rId21" Type="http://schemas.microsoft.com/office/2007/relationships/hdphoto" Target="../media/hdphoto12.wdp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microsoft.com/office/2007/relationships/hdphoto" Target="../media/hdphoto10.wdp"/><Relationship Id="rId25" Type="http://schemas.microsoft.com/office/2007/relationships/hdphoto" Target="../media/hdphoto14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11" Type="http://schemas.openxmlformats.org/officeDocument/2006/relationships/image" Target="../media/image10.png"/><Relationship Id="rId24" Type="http://schemas.openxmlformats.org/officeDocument/2006/relationships/image" Target="../media/image17.png"/><Relationship Id="rId5" Type="http://schemas.openxmlformats.org/officeDocument/2006/relationships/image" Target="../media/image7.png"/><Relationship Id="rId15" Type="http://schemas.microsoft.com/office/2007/relationships/hdphoto" Target="../media/hdphoto9.wdp"/><Relationship Id="rId23" Type="http://schemas.microsoft.com/office/2007/relationships/hdphoto" Target="../media/hdphoto13.wdp"/><Relationship Id="rId10" Type="http://schemas.microsoft.com/office/2007/relationships/hdphoto" Target="../media/hdphoto7.wdp"/><Relationship Id="rId19" Type="http://schemas.microsoft.com/office/2007/relationships/hdphoto" Target="../media/hdphoto11.wdp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openxmlformats.org/officeDocument/2006/relationships/image" Target="../media/image12.png"/><Relationship Id="rId2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17.wdp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3.png"/><Relationship Id="rId17" Type="http://schemas.microsoft.com/office/2007/relationships/hdphoto" Target="../media/hdphoto19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microsoft.com/office/2007/relationships/hdphoto" Target="../media/hdphoto16.wdp"/><Relationship Id="rId5" Type="http://schemas.openxmlformats.org/officeDocument/2006/relationships/image" Target="../media/image19.png"/><Relationship Id="rId15" Type="http://schemas.microsoft.com/office/2007/relationships/hdphoto" Target="../media/hdphoto18.wdp"/><Relationship Id="rId10" Type="http://schemas.openxmlformats.org/officeDocument/2006/relationships/image" Target="../media/image22.png"/><Relationship Id="rId4" Type="http://schemas.microsoft.com/office/2007/relationships/hdphoto" Target="../media/hdphoto15.wdp"/><Relationship Id="rId9" Type="http://schemas.microsoft.com/office/2007/relationships/hdphoto" Target="../media/hdphoto3.wdp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paper-toy.fr/wp-content/uploads/2011/11/Blog_Paper_Toy_papertoys_Paper_Taco_Customizable_templat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688" b="95063" l="31900" r="64700">
                        <a14:foregroundMark x1="34400" y1="84438" x2="34400" y2="84438"/>
                        <a14:backgroundMark x1="33800" y1="60125" x2="34150" y2="61438"/>
                        <a14:backgroundMark x1="32300" y1="60063" x2="35950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22" t="58524" r="34837" b="4550"/>
          <a:stretch/>
        </p:blipFill>
        <p:spPr bwMode="auto">
          <a:xfrm>
            <a:off x="0" y="-34380"/>
            <a:ext cx="9144000" cy="699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91" b="92129" l="4667" r="961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0" t="4279" r="4400" b="6467"/>
          <a:stretch/>
        </p:blipFill>
        <p:spPr bwMode="auto">
          <a:xfrm rot="1129378">
            <a:off x="6537014" y="619839"/>
            <a:ext cx="1774334" cy="16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667" b="63333" l="0" r="88667">
                        <a14:foregroundMark x1="12333" y1="26000" x2="12333" y2="26000"/>
                        <a14:foregroundMark x1="30667" y1="36333" x2="30667" y2="36333"/>
                        <a14:foregroundMark x1="29667" y1="21333" x2="29667" y2="21333"/>
                        <a14:foregroundMark x1="72000" y1="30667" x2="72000" y2="30667"/>
                        <a14:backgroundMark x1="41000" y1="60333" x2="41000" y2="60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524" r="11275" b="37677"/>
          <a:stretch/>
        </p:blipFill>
        <p:spPr bwMode="auto">
          <a:xfrm>
            <a:off x="4326218" y="2552178"/>
            <a:ext cx="3970786" cy="218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77" b="95256" l="5613" r="98323">
                        <a14:foregroundMark x1="12387" y1="32000" x2="19613" y2="24558"/>
                        <a14:foregroundMark x1="70968" y1="47256" x2="70968" y2="47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8036">
            <a:off x="1520727" y="569489"/>
            <a:ext cx="5012932" cy="396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51720" y="404664"/>
            <a:ext cx="16293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It’s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056001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per-toy.fr/wp-content/uploads/2011/11/Blog_Paper_Toy_papertoys_Paper_Taco_Customizable_templat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188" b="49188" l="31750" r="64800">
                        <a14:foregroundMark x1="35000" y1="24750" x2="35000" y2="24750"/>
                        <a14:foregroundMark x1="45400" y1="18688" x2="55350" y2="24375"/>
                        <a14:foregroundMark x1="58550" y1="29563" x2="58700" y2="40313"/>
                        <a14:foregroundMark x1="40250" y1="25813" x2="39800" y2="44000"/>
                        <a14:foregroundMark x1="57750" y1="35500" x2="57550" y2="29375"/>
                        <a14:foregroundMark x1="40050" y1="42438" x2="45050" y2="42438"/>
                        <a14:foregroundMark x1="42000" y1="45875" x2="46900" y2="46875"/>
                        <a14:foregroundMark x1="49400" y1="45688" x2="54350" y2="47000"/>
                        <a14:foregroundMark x1="56500" y1="45563" x2="61650" y2="47313"/>
                        <a14:backgroundMark x1="41900" y1="26250" x2="55650" y2="40250"/>
                        <a14:backgroundMark x1="48950" y1="28813" x2="56250" y2="28000"/>
                        <a14:backgroundMark x1="57150" y1="29625" x2="57200" y2="40125"/>
                        <a14:backgroundMark x1="55350" y1="40875" x2="43800" y2="40500"/>
                        <a14:backgroundMark x1="42450" y1="40563" x2="40850" y2="28375"/>
                        <a14:backgroundMark x1="40800" y1="26375" x2="40800" y2="28375"/>
                        <a14:backgroundMark x1="57450" y1="35500" x2="57450" y2="34813"/>
                        <a14:backgroundMark x1="40850" y1="39500" x2="43000" y2="36000"/>
                        <a14:backgroundMark x1="40850" y1="38063" x2="40800" y2="33188"/>
                        <a14:backgroundMark x1="40350" y1="41438" x2="40500" y2="32750"/>
                        <a14:backgroundMark x1="40400" y1="41813" x2="44000" y2="41688"/>
                        <a14:backgroundMark x1="40200" y1="42188" x2="40200" y2="42188"/>
                        <a14:backgroundMark x1="32150" y1="48750" x2="36050" y2="4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85" t="14085" r="34189" b="50270"/>
          <a:stretch/>
        </p:blipFill>
        <p:spPr bwMode="auto">
          <a:xfrm rot="10800000">
            <a:off x="-154067" y="131974"/>
            <a:ext cx="9288524" cy="674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667" b="63333" l="0" r="88667">
                        <a14:foregroundMark x1="12333" y1="26000" x2="12333" y2="26000"/>
                        <a14:foregroundMark x1="30667" y1="36333" x2="30667" y2="36333"/>
                        <a14:foregroundMark x1="29667" y1="21333" x2="29667" y2="21333"/>
                        <a14:foregroundMark x1="72000" y1="30667" x2="72000" y2="30667"/>
                        <a14:backgroundMark x1="41000" y1="60333" x2="41000" y2="60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524" r="11275" b="37677"/>
          <a:stretch/>
        </p:blipFill>
        <p:spPr bwMode="auto">
          <a:xfrm>
            <a:off x="1110095" y="2275708"/>
            <a:ext cx="595817" cy="32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77" b="95256" l="5613" r="98323">
                        <a14:foregroundMark x1="12387" y1="32000" x2="19613" y2="24558"/>
                        <a14:foregroundMark x1="70968" y1="47256" x2="70968" y2="47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8036">
            <a:off x="675774" y="1956739"/>
            <a:ext cx="752191" cy="59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6486" y="2557364"/>
            <a:ext cx="11849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Menu:</a:t>
            </a:r>
          </a:p>
          <a:p>
            <a:r>
              <a:rPr lang="en-US" sz="1100" dirty="0" smtClean="0">
                <a:latin typeface="Arial Narrow" panose="020B0606020202030204" pitchFamily="34" charset="0"/>
              </a:rPr>
              <a:t>Soft Pretzel</a:t>
            </a:r>
          </a:p>
          <a:p>
            <a:r>
              <a:rPr lang="en-US" sz="1100" dirty="0" smtClean="0">
                <a:latin typeface="Arial Narrow" panose="020B0606020202030204" pitchFamily="34" charset="0"/>
              </a:rPr>
              <a:t>Dip:</a:t>
            </a:r>
            <a:r>
              <a:rPr lang="en-US" sz="1100" dirty="0">
                <a:latin typeface="Arial Narrow" panose="020B0606020202030204" pitchFamily="34" charset="0"/>
              </a:rPr>
              <a:t> </a:t>
            </a:r>
            <a:r>
              <a:rPr lang="en-US" sz="1100" dirty="0" smtClean="0">
                <a:latin typeface="Arial Narrow" panose="020B0606020202030204" pitchFamily="34" charset="0"/>
              </a:rPr>
              <a:t>Nacho Cheese</a:t>
            </a:r>
          </a:p>
          <a:p>
            <a:r>
              <a:rPr lang="en-US" sz="1100" dirty="0" smtClean="0">
                <a:latin typeface="Arial Narrow" panose="020B0606020202030204" pitchFamily="34" charset="0"/>
              </a:rPr>
              <a:t>Drinks:  Water or</a:t>
            </a:r>
          </a:p>
          <a:p>
            <a:r>
              <a:rPr lang="en-US" sz="1100" dirty="0" smtClean="0">
                <a:latin typeface="Arial Narrow" panose="020B0606020202030204" pitchFamily="34" charset="0"/>
              </a:rPr>
              <a:t>              Sprite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1796" y="1842657"/>
            <a:ext cx="436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It’s</a:t>
            </a:r>
            <a:endParaRPr lang="en-US" sz="1400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491" b="92129" l="4667" r="961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0" t="4279" r="4400" b="6467"/>
          <a:stretch/>
        </p:blipFill>
        <p:spPr bwMode="auto">
          <a:xfrm>
            <a:off x="1327635" y="3481398"/>
            <a:ext cx="436053" cy="41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491" b="92129" l="4667" r="961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0" t="4279" r="4400" b="6467"/>
          <a:stretch/>
        </p:blipFill>
        <p:spPr bwMode="auto">
          <a:xfrm>
            <a:off x="827584" y="3481398"/>
            <a:ext cx="436053" cy="41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79712" y="1520788"/>
            <a:ext cx="1978888" cy="1152128"/>
          </a:xfrm>
          <a:custGeom>
            <a:avLst/>
            <a:gdLst>
              <a:gd name="connsiteX0" fmla="*/ 0 w 1872208"/>
              <a:gd name="connsiteY0" fmla="*/ 0 h 1152128"/>
              <a:gd name="connsiteX1" fmla="*/ 1872208 w 1872208"/>
              <a:gd name="connsiteY1" fmla="*/ 0 h 1152128"/>
              <a:gd name="connsiteX2" fmla="*/ 1872208 w 1872208"/>
              <a:gd name="connsiteY2" fmla="*/ 1152128 h 1152128"/>
              <a:gd name="connsiteX3" fmla="*/ 0 w 1872208"/>
              <a:gd name="connsiteY3" fmla="*/ 1152128 h 1152128"/>
              <a:gd name="connsiteX4" fmla="*/ 0 w 1872208"/>
              <a:gd name="connsiteY4" fmla="*/ 0 h 1152128"/>
              <a:gd name="connsiteX0" fmla="*/ 0 w 1963648"/>
              <a:gd name="connsiteY0" fmla="*/ 0 h 1182608"/>
              <a:gd name="connsiteX1" fmla="*/ 1963648 w 1963648"/>
              <a:gd name="connsiteY1" fmla="*/ 30480 h 1182608"/>
              <a:gd name="connsiteX2" fmla="*/ 1963648 w 1963648"/>
              <a:gd name="connsiteY2" fmla="*/ 1182608 h 1182608"/>
              <a:gd name="connsiteX3" fmla="*/ 91440 w 1963648"/>
              <a:gd name="connsiteY3" fmla="*/ 1182608 h 1182608"/>
              <a:gd name="connsiteX4" fmla="*/ 0 w 1963648"/>
              <a:gd name="connsiteY4" fmla="*/ 0 h 1182608"/>
              <a:gd name="connsiteX0" fmla="*/ 0 w 1963648"/>
              <a:gd name="connsiteY0" fmla="*/ 0 h 1182608"/>
              <a:gd name="connsiteX1" fmla="*/ 1963648 w 1963648"/>
              <a:gd name="connsiteY1" fmla="*/ 30480 h 1182608"/>
              <a:gd name="connsiteX2" fmla="*/ 1963648 w 1963648"/>
              <a:gd name="connsiteY2" fmla="*/ 1182608 h 1182608"/>
              <a:gd name="connsiteX3" fmla="*/ 60960 w 1963648"/>
              <a:gd name="connsiteY3" fmla="*/ 1167368 h 1182608"/>
              <a:gd name="connsiteX4" fmla="*/ 0 w 1963648"/>
              <a:gd name="connsiteY4" fmla="*/ 0 h 1182608"/>
              <a:gd name="connsiteX0" fmla="*/ 0 w 1978888"/>
              <a:gd name="connsiteY0" fmla="*/ 30480 h 1152128"/>
              <a:gd name="connsiteX1" fmla="*/ 1978888 w 1978888"/>
              <a:gd name="connsiteY1" fmla="*/ 0 h 1152128"/>
              <a:gd name="connsiteX2" fmla="*/ 1978888 w 1978888"/>
              <a:gd name="connsiteY2" fmla="*/ 1152128 h 1152128"/>
              <a:gd name="connsiteX3" fmla="*/ 76200 w 1978888"/>
              <a:gd name="connsiteY3" fmla="*/ 1136888 h 1152128"/>
              <a:gd name="connsiteX4" fmla="*/ 0 w 1978888"/>
              <a:gd name="connsiteY4" fmla="*/ 30480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8888" h="1152128">
                <a:moveTo>
                  <a:pt x="0" y="30480"/>
                </a:moveTo>
                <a:lnTo>
                  <a:pt x="1978888" y="0"/>
                </a:lnTo>
                <a:lnTo>
                  <a:pt x="1978888" y="1152128"/>
                </a:lnTo>
                <a:lnTo>
                  <a:pt x="76200" y="1136888"/>
                </a:lnTo>
                <a:lnTo>
                  <a:pt x="0" y="3048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995936" y="1530389"/>
            <a:ext cx="1332148" cy="11521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62768" y="2667277"/>
            <a:ext cx="3265316" cy="835586"/>
          </a:xfrm>
          <a:custGeom>
            <a:avLst/>
            <a:gdLst>
              <a:gd name="connsiteX0" fmla="*/ 0 w 3204356"/>
              <a:gd name="connsiteY0" fmla="*/ 0 h 820346"/>
              <a:gd name="connsiteX1" fmla="*/ 3204356 w 3204356"/>
              <a:gd name="connsiteY1" fmla="*/ 0 h 820346"/>
              <a:gd name="connsiteX2" fmla="*/ 3204356 w 3204356"/>
              <a:gd name="connsiteY2" fmla="*/ 820346 h 820346"/>
              <a:gd name="connsiteX3" fmla="*/ 0 w 3204356"/>
              <a:gd name="connsiteY3" fmla="*/ 820346 h 820346"/>
              <a:gd name="connsiteX4" fmla="*/ 0 w 3204356"/>
              <a:gd name="connsiteY4" fmla="*/ 0 h 820346"/>
              <a:gd name="connsiteX0" fmla="*/ 0 w 3265316"/>
              <a:gd name="connsiteY0" fmla="*/ 0 h 820346"/>
              <a:gd name="connsiteX1" fmla="*/ 3265316 w 3265316"/>
              <a:gd name="connsiteY1" fmla="*/ 0 h 820346"/>
              <a:gd name="connsiteX2" fmla="*/ 3265316 w 3265316"/>
              <a:gd name="connsiteY2" fmla="*/ 820346 h 820346"/>
              <a:gd name="connsiteX3" fmla="*/ 60960 w 3265316"/>
              <a:gd name="connsiteY3" fmla="*/ 820346 h 820346"/>
              <a:gd name="connsiteX4" fmla="*/ 0 w 3265316"/>
              <a:gd name="connsiteY4" fmla="*/ 0 h 820346"/>
              <a:gd name="connsiteX0" fmla="*/ 0 w 3280556"/>
              <a:gd name="connsiteY0" fmla="*/ 0 h 835586"/>
              <a:gd name="connsiteX1" fmla="*/ 3280556 w 3280556"/>
              <a:gd name="connsiteY1" fmla="*/ 15240 h 835586"/>
              <a:gd name="connsiteX2" fmla="*/ 3280556 w 3280556"/>
              <a:gd name="connsiteY2" fmla="*/ 835586 h 835586"/>
              <a:gd name="connsiteX3" fmla="*/ 76200 w 3280556"/>
              <a:gd name="connsiteY3" fmla="*/ 835586 h 835586"/>
              <a:gd name="connsiteX4" fmla="*/ 0 w 3280556"/>
              <a:gd name="connsiteY4" fmla="*/ 0 h 835586"/>
              <a:gd name="connsiteX0" fmla="*/ 0 w 3265316"/>
              <a:gd name="connsiteY0" fmla="*/ 0 h 835586"/>
              <a:gd name="connsiteX1" fmla="*/ 3265316 w 3265316"/>
              <a:gd name="connsiteY1" fmla="*/ 15240 h 835586"/>
              <a:gd name="connsiteX2" fmla="*/ 3265316 w 3265316"/>
              <a:gd name="connsiteY2" fmla="*/ 835586 h 835586"/>
              <a:gd name="connsiteX3" fmla="*/ 60960 w 3265316"/>
              <a:gd name="connsiteY3" fmla="*/ 835586 h 835586"/>
              <a:gd name="connsiteX4" fmla="*/ 0 w 3265316"/>
              <a:gd name="connsiteY4" fmla="*/ 0 h 83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5316" h="835586">
                <a:moveTo>
                  <a:pt x="0" y="0"/>
                </a:moveTo>
                <a:lnTo>
                  <a:pt x="3265316" y="15240"/>
                </a:lnTo>
                <a:lnTo>
                  <a:pt x="3265316" y="835586"/>
                </a:lnTo>
                <a:lnTo>
                  <a:pt x="60960" y="835586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31074" y="3481397"/>
            <a:ext cx="3204356" cy="1347875"/>
          </a:xfrm>
          <a:custGeom>
            <a:avLst/>
            <a:gdLst>
              <a:gd name="connsiteX0" fmla="*/ 0 w 3204356"/>
              <a:gd name="connsiteY0" fmla="*/ 0 h 1286915"/>
              <a:gd name="connsiteX1" fmla="*/ 3204356 w 3204356"/>
              <a:gd name="connsiteY1" fmla="*/ 0 h 1286915"/>
              <a:gd name="connsiteX2" fmla="*/ 3204356 w 3204356"/>
              <a:gd name="connsiteY2" fmla="*/ 1286915 h 1286915"/>
              <a:gd name="connsiteX3" fmla="*/ 0 w 3204356"/>
              <a:gd name="connsiteY3" fmla="*/ 1286915 h 1286915"/>
              <a:gd name="connsiteX4" fmla="*/ 0 w 3204356"/>
              <a:gd name="connsiteY4" fmla="*/ 0 h 1286915"/>
              <a:gd name="connsiteX0" fmla="*/ 0 w 3204356"/>
              <a:gd name="connsiteY0" fmla="*/ 0 h 1347875"/>
              <a:gd name="connsiteX1" fmla="*/ 3204356 w 3204356"/>
              <a:gd name="connsiteY1" fmla="*/ 0 h 1347875"/>
              <a:gd name="connsiteX2" fmla="*/ 3204356 w 3204356"/>
              <a:gd name="connsiteY2" fmla="*/ 1286915 h 1347875"/>
              <a:gd name="connsiteX3" fmla="*/ 30480 w 3204356"/>
              <a:gd name="connsiteY3" fmla="*/ 1347875 h 1347875"/>
              <a:gd name="connsiteX4" fmla="*/ 0 w 3204356"/>
              <a:gd name="connsiteY4" fmla="*/ 0 h 134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4356" h="1347875">
                <a:moveTo>
                  <a:pt x="0" y="0"/>
                </a:moveTo>
                <a:lnTo>
                  <a:pt x="3204356" y="0"/>
                </a:lnTo>
                <a:lnTo>
                  <a:pt x="3204356" y="1286915"/>
                </a:lnTo>
                <a:lnTo>
                  <a:pt x="30480" y="1347875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328084" y="3502863"/>
            <a:ext cx="1449876" cy="1265450"/>
          </a:xfrm>
          <a:custGeom>
            <a:avLst/>
            <a:gdLst>
              <a:gd name="connsiteX0" fmla="*/ 0 w 1404156"/>
              <a:gd name="connsiteY0" fmla="*/ 0 h 1265450"/>
              <a:gd name="connsiteX1" fmla="*/ 1404156 w 1404156"/>
              <a:gd name="connsiteY1" fmla="*/ 0 h 1265450"/>
              <a:gd name="connsiteX2" fmla="*/ 1404156 w 1404156"/>
              <a:gd name="connsiteY2" fmla="*/ 1265450 h 1265450"/>
              <a:gd name="connsiteX3" fmla="*/ 0 w 1404156"/>
              <a:gd name="connsiteY3" fmla="*/ 1265450 h 1265450"/>
              <a:gd name="connsiteX4" fmla="*/ 0 w 1404156"/>
              <a:gd name="connsiteY4" fmla="*/ 0 h 1265450"/>
              <a:gd name="connsiteX0" fmla="*/ 0 w 1449876"/>
              <a:gd name="connsiteY0" fmla="*/ 0 h 1265450"/>
              <a:gd name="connsiteX1" fmla="*/ 1449876 w 1449876"/>
              <a:gd name="connsiteY1" fmla="*/ 0 h 1265450"/>
              <a:gd name="connsiteX2" fmla="*/ 1404156 w 1449876"/>
              <a:gd name="connsiteY2" fmla="*/ 1265450 h 1265450"/>
              <a:gd name="connsiteX3" fmla="*/ 0 w 1449876"/>
              <a:gd name="connsiteY3" fmla="*/ 1265450 h 1265450"/>
              <a:gd name="connsiteX4" fmla="*/ 0 w 1449876"/>
              <a:gd name="connsiteY4" fmla="*/ 0 h 126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876" h="1265450">
                <a:moveTo>
                  <a:pt x="0" y="0"/>
                </a:moveTo>
                <a:lnTo>
                  <a:pt x="1449876" y="0"/>
                </a:lnTo>
                <a:lnTo>
                  <a:pt x="1404156" y="1265450"/>
                </a:lnTo>
                <a:lnTo>
                  <a:pt x="0" y="126545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335430" y="1530389"/>
            <a:ext cx="1504822" cy="1972474"/>
          </a:xfrm>
          <a:custGeom>
            <a:avLst/>
            <a:gdLst>
              <a:gd name="connsiteX0" fmla="*/ 0 w 1504822"/>
              <a:gd name="connsiteY0" fmla="*/ 0 h 1972474"/>
              <a:gd name="connsiteX1" fmla="*/ 1504822 w 1504822"/>
              <a:gd name="connsiteY1" fmla="*/ 0 h 1972474"/>
              <a:gd name="connsiteX2" fmla="*/ 1504822 w 1504822"/>
              <a:gd name="connsiteY2" fmla="*/ 1972474 h 1972474"/>
              <a:gd name="connsiteX3" fmla="*/ 0 w 1504822"/>
              <a:gd name="connsiteY3" fmla="*/ 1972474 h 1972474"/>
              <a:gd name="connsiteX4" fmla="*/ 0 w 1504822"/>
              <a:gd name="connsiteY4" fmla="*/ 0 h 1972474"/>
              <a:gd name="connsiteX0" fmla="*/ 0 w 1504822"/>
              <a:gd name="connsiteY0" fmla="*/ 0 h 1972474"/>
              <a:gd name="connsiteX1" fmla="*/ 1504822 w 1504822"/>
              <a:gd name="connsiteY1" fmla="*/ 0 h 1972474"/>
              <a:gd name="connsiteX2" fmla="*/ 1459102 w 1504822"/>
              <a:gd name="connsiteY2" fmla="*/ 1972474 h 1972474"/>
              <a:gd name="connsiteX3" fmla="*/ 0 w 1504822"/>
              <a:gd name="connsiteY3" fmla="*/ 1972474 h 1972474"/>
              <a:gd name="connsiteX4" fmla="*/ 0 w 1504822"/>
              <a:gd name="connsiteY4" fmla="*/ 0 h 197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4822" h="1972474">
                <a:moveTo>
                  <a:pt x="0" y="0"/>
                </a:moveTo>
                <a:lnTo>
                  <a:pt x="1504822" y="0"/>
                </a:lnTo>
                <a:lnTo>
                  <a:pt x="1459102" y="1972474"/>
                </a:lnTo>
                <a:lnTo>
                  <a:pt x="0" y="197247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364088" y="1530389"/>
            <a:ext cx="7346" cy="1951008"/>
          </a:xfrm>
          <a:prstGeom prst="line">
            <a:avLst/>
          </a:prstGeom>
          <a:ln w="133350"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995936" y="1469430"/>
            <a:ext cx="7346" cy="1213087"/>
          </a:xfrm>
          <a:prstGeom prst="line">
            <a:avLst/>
          </a:prstGeom>
          <a:ln w="133350"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062768" y="3467909"/>
            <a:ext cx="4777484" cy="34954"/>
          </a:xfrm>
          <a:prstGeom prst="line">
            <a:avLst/>
          </a:prstGeom>
          <a:ln w="133350"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4" idx="1"/>
          </p:cNvCxnSpPr>
          <p:nvPr/>
        </p:nvCxnSpPr>
        <p:spPr>
          <a:xfrm>
            <a:off x="2017048" y="2682517"/>
            <a:ext cx="3311036" cy="0"/>
          </a:xfrm>
          <a:prstGeom prst="line">
            <a:avLst/>
          </a:prstGeom>
          <a:ln w="133350"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658337" y="3467909"/>
            <a:ext cx="3673" cy="1361363"/>
          </a:xfrm>
          <a:prstGeom prst="line">
            <a:avLst/>
          </a:prstGeom>
          <a:ln w="133350"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2" t="16380" r="30768" b="24962"/>
          <a:stretch/>
        </p:blipFill>
        <p:spPr bwMode="auto">
          <a:xfrm rot="799804">
            <a:off x="2711722" y="4185997"/>
            <a:ext cx="197424" cy="36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6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50" b="90000" l="6250" r="99038">
                        <a14:backgroundMark x1="27885" y1="66250" x2="40865" y2="61250"/>
                        <a14:backgroundMark x1="61538" y1="81875" x2="74038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4" b="19288"/>
          <a:stretch/>
        </p:blipFill>
        <p:spPr bwMode="auto">
          <a:xfrm rot="10568054">
            <a:off x="2811898" y="4594648"/>
            <a:ext cx="389188" cy="26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50" b="90000" l="6250" r="99038">
                        <a14:backgroundMark x1="27885" y1="66250" x2="40865" y2="61250"/>
                        <a14:backgroundMark x1="61538" y1="81875" x2="74038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4" b="19288"/>
          <a:stretch/>
        </p:blipFill>
        <p:spPr bwMode="auto">
          <a:xfrm>
            <a:off x="3349726" y="4607470"/>
            <a:ext cx="389188" cy="26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6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50" b="90000" l="6250" r="99038">
                        <a14:backgroundMark x1="27885" y1="66250" x2="40865" y2="61250"/>
                        <a14:backgroundMark x1="61538" y1="81875" x2="74038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4" b="19288"/>
          <a:stretch/>
        </p:blipFill>
        <p:spPr bwMode="auto">
          <a:xfrm rot="10800000">
            <a:off x="4218591" y="4567582"/>
            <a:ext cx="389188" cy="26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50" b="90000" l="6250" r="99038">
                        <a14:backgroundMark x1="27885" y1="66250" x2="40865" y2="61250"/>
                        <a14:backgroundMark x1="61538" y1="81875" x2="74038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4" b="19288"/>
          <a:stretch/>
        </p:blipFill>
        <p:spPr bwMode="auto">
          <a:xfrm rot="11012092">
            <a:off x="2138773" y="4434930"/>
            <a:ext cx="389188" cy="26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250" b="90000" l="6250" r="99038">
                        <a14:backgroundMark x1="27885" y1="66250" x2="40865" y2="61250"/>
                        <a14:backgroundMark x1="61538" y1="81875" x2="74038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4" b="19288"/>
          <a:stretch/>
        </p:blipFill>
        <p:spPr bwMode="auto">
          <a:xfrm rot="11012092">
            <a:off x="2478068" y="4631725"/>
            <a:ext cx="389188" cy="26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50" b="90000" l="6250" r="99038">
                        <a14:backgroundMark x1="27885" y1="66250" x2="40865" y2="61250"/>
                        <a14:backgroundMark x1="61538" y1="81875" x2="74038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4" b="19288"/>
          <a:stretch/>
        </p:blipFill>
        <p:spPr bwMode="auto">
          <a:xfrm rot="11012092">
            <a:off x="2464804" y="4434929"/>
            <a:ext cx="389188" cy="26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50" b="90000" l="6250" r="99038">
                        <a14:backgroundMark x1="27885" y1="66250" x2="40865" y2="61250"/>
                        <a14:backgroundMark x1="61538" y1="81875" x2="74038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4" b="19288"/>
          <a:stretch/>
        </p:blipFill>
        <p:spPr bwMode="auto">
          <a:xfrm rot="11012092">
            <a:off x="2667096" y="4418575"/>
            <a:ext cx="389188" cy="26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50" b="90000" l="6250" r="99038">
                        <a14:backgroundMark x1="27885" y1="66250" x2="40865" y2="61250"/>
                        <a14:backgroundMark x1="61538" y1="81875" x2="74038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4" b="19288"/>
          <a:stretch/>
        </p:blipFill>
        <p:spPr bwMode="auto">
          <a:xfrm rot="11012092">
            <a:off x="3808688" y="4389203"/>
            <a:ext cx="389188" cy="26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4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2" t="16380" r="30768" b="24962"/>
          <a:stretch/>
        </p:blipFill>
        <p:spPr bwMode="auto">
          <a:xfrm rot="799804">
            <a:off x="2914251" y="4382989"/>
            <a:ext cx="197424" cy="36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6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50" b="90000" l="6250" r="99038">
                        <a14:backgroundMark x1="27885" y1="66250" x2="40865" y2="61250"/>
                        <a14:backgroundMark x1="61538" y1="81875" x2="74038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4" b="19288"/>
          <a:stretch/>
        </p:blipFill>
        <p:spPr bwMode="auto">
          <a:xfrm>
            <a:off x="3021792" y="4581015"/>
            <a:ext cx="389188" cy="26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4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2" t="16380" r="30768" b="24962"/>
          <a:stretch/>
        </p:blipFill>
        <p:spPr bwMode="auto">
          <a:xfrm rot="799804">
            <a:off x="3833045" y="4301219"/>
            <a:ext cx="197424" cy="36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6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50" b="90000" l="6250" r="99038">
                        <a14:backgroundMark x1="27885" y1="66250" x2="40865" y2="61250"/>
                        <a14:backgroundMark x1="61538" y1="81875" x2="74038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4" b="19288"/>
          <a:stretch/>
        </p:blipFill>
        <p:spPr bwMode="auto">
          <a:xfrm rot="10800000">
            <a:off x="3885903" y="4565775"/>
            <a:ext cx="389188" cy="26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50" b="90000" l="6250" r="99038">
                        <a14:backgroundMark x1="27885" y1="66250" x2="40865" y2="61250"/>
                        <a14:backgroundMark x1="61538" y1="81875" x2="74038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4" b="19288"/>
          <a:stretch/>
        </p:blipFill>
        <p:spPr bwMode="auto">
          <a:xfrm rot="10800000">
            <a:off x="3588913" y="4581015"/>
            <a:ext cx="389188" cy="26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2082405" y="3254970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2082405" y="3162514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2082404" y="3074950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2482437" y="3248980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2482437" y="3156524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2482436" y="3068960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2884976" y="3262767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2884976" y="3170311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2884975" y="3082747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3285008" y="3256777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3285008" y="3164321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3285007" y="3076757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3692149" y="3255169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3692149" y="3162713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3692148" y="3075149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4092181" y="3249179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4092181" y="3156723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4092180" y="3069159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4490195" y="3261159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4490195" y="3168703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4490194" y="3081139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4890227" y="3255169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4890227" y="3162713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4890226" y="3075149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667" b="97167" l="10000" r="90000">
                        <a14:backgroundMark x1="38750" y1="33667" x2="38750" y2="33667"/>
                        <a14:backgroundMark x1="41250" y1="81667" x2="41250" y2="81667"/>
                        <a14:backgroundMark x1="66000" y1="62000" x2="66000" y2="62000"/>
                        <a14:backgroundMark x1="54000" y1="37667" x2="54000" y2="37667"/>
                        <a14:backgroundMark x1="47750" y1="21167" x2="47750" y2="21167"/>
                        <a14:backgroundMark x1="41250" y1="29000" x2="41250" y2="29000"/>
                        <a14:backgroundMark x1="45375" y1="29000" x2="45375" y2="29000"/>
                        <a14:backgroundMark x1="58250" y1="16333" x2="58250" y2="16333"/>
                        <a14:backgroundMark x1="41750" y1="51000" x2="41750" y2="5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90" t="3067" r="28200" b="4134"/>
          <a:stretch/>
        </p:blipFill>
        <p:spPr bwMode="auto">
          <a:xfrm>
            <a:off x="6021438" y="3594838"/>
            <a:ext cx="737323" cy="119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8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667" b="97167" l="10000" r="90000">
                        <a14:backgroundMark x1="38750" y1="33667" x2="38750" y2="33667"/>
                        <a14:backgroundMark x1="41250" y1="81667" x2="41250" y2="81667"/>
                        <a14:backgroundMark x1="66000" y1="62000" x2="66000" y2="62000"/>
                        <a14:backgroundMark x1="54000" y1="37667" x2="54000" y2="37667"/>
                        <a14:backgroundMark x1="47750" y1="21167" x2="47750" y2="21167"/>
                        <a14:backgroundMark x1="41250" y1="29000" x2="41250" y2="29000"/>
                        <a14:backgroundMark x1="45375" y1="29000" x2="45375" y2="29000"/>
                        <a14:backgroundMark x1="58250" y1="16333" x2="58250" y2="16333"/>
                        <a14:backgroundMark x1="41750" y1="51000" x2="41750" y2="5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90" t="3067" r="28200" b="4134"/>
          <a:stretch/>
        </p:blipFill>
        <p:spPr bwMode="auto">
          <a:xfrm>
            <a:off x="4770781" y="3609020"/>
            <a:ext cx="737323" cy="119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8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667" b="97167" l="10000" r="90000">
                        <a14:backgroundMark x1="38750" y1="33667" x2="38750" y2="33667"/>
                        <a14:backgroundMark x1="41250" y1="81667" x2="41250" y2="81667"/>
                        <a14:backgroundMark x1="66000" y1="62000" x2="66000" y2="62000"/>
                        <a14:backgroundMark x1="54000" y1="37667" x2="54000" y2="37667"/>
                        <a14:backgroundMark x1="47750" y1="21167" x2="47750" y2="21167"/>
                        <a14:backgroundMark x1="41250" y1="29000" x2="41250" y2="29000"/>
                        <a14:backgroundMark x1="45375" y1="29000" x2="45375" y2="29000"/>
                        <a14:backgroundMark x1="58250" y1="16333" x2="58250" y2="16333"/>
                        <a14:backgroundMark x1="41750" y1="51000" x2="41750" y2="5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90" t="3067" r="28200" b="4134"/>
          <a:stretch/>
        </p:blipFill>
        <p:spPr bwMode="auto">
          <a:xfrm>
            <a:off x="5382849" y="3609020"/>
            <a:ext cx="737323" cy="119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2082405" y="3277007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2082405" y="3184551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2082404" y="3096987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2482437" y="3271017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2482437" y="3178561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2482436" y="3090997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2884976" y="3284804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2884976" y="3192348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2884975" y="3104784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3285008" y="3278814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3285008" y="3186358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3285007" y="3098794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3692149" y="3277206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3692149" y="3184750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3692148" y="3097186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4092181" y="3271216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4092181" y="3178760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4092180" y="3091196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4490194" y="3103176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4691787" y="3254970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4691787" y="3162514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5091819" y="3248980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5091819" y="3156524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5091818" y="3068960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2283997" y="3270818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2283997" y="3178362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2283996" y="3090798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2684029" y="3264828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2684029" y="3172372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2684028" y="3084808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3086568" y="3278615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3086568" y="3186159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3086567" y="3098595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3486600" y="3272625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3486600" y="3180169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3486599" y="3092605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3893741" y="3271017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3893741" y="3178561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3893740" y="3090997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4293773" y="3265027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4293773" y="3172571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4293772" y="3085007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" name="Picture 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087" b="84130" l="33185" r="6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9" t="46174" r="33170" b="16309"/>
          <a:stretch/>
        </p:blipFill>
        <p:spPr bwMode="auto">
          <a:xfrm>
            <a:off x="4691786" y="3096987"/>
            <a:ext cx="200261" cy="15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" name="Picture 8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667" b="97167" l="10000" r="90000">
                        <a14:backgroundMark x1="38750" y1="33667" x2="38750" y2="33667"/>
                        <a14:backgroundMark x1="41250" y1="81667" x2="41250" y2="81667"/>
                        <a14:backgroundMark x1="66000" y1="62000" x2="66000" y2="62000"/>
                        <a14:backgroundMark x1="54000" y1="37667" x2="54000" y2="37667"/>
                        <a14:backgroundMark x1="47750" y1="21167" x2="47750" y2="21167"/>
                        <a14:backgroundMark x1="41250" y1="29000" x2="41250" y2="29000"/>
                        <a14:backgroundMark x1="45375" y1="29000" x2="45375" y2="29000"/>
                        <a14:backgroundMark x1="58250" y1="16333" x2="58250" y2="16333"/>
                        <a14:backgroundMark x1="41750" y1="51000" x2="41750" y2="5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90" t="3067" r="28200" b="4134"/>
          <a:stretch/>
        </p:blipFill>
        <p:spPr bwMode="auto">
          <a:xfrm>
            <a:off x="5436330" y="1741488"/>
            <a:ext cx="737323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Picture 8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667" b="97167" l="10000" r="90000">
                        <a14:backgroundMark x1="38750" y1="33667" x2="38750" y2="33667"/>
                        <a14:backgroundMark x1="41250" y1="81667" x2="41250" y2="81667"/>
                        <a14:backgroundMark x1="66000" y1="62000" x2="66000" y2="62000"/>
                        <a14:backgroundMark x1="54000" y1="37667" x2="54000" y2="37667"/>
                        <a14:backgroundMark x1="47750" y1="21167" x2="47750" y2="21167"/>
                        <a14:backgroundMark x1="41250" y1="29000" x2="41250" y2="29000"/>
                        <a14:backgroundMark x1="45375" y1="29000" x2="45375" y2="29000"/>
                        <a14:backgroundMark x1="58250" y1="16333" x2="58250" y2="16333"/>
                        <a14:backgroundMark x1="41750" y1="51000" x2="41750" y2="5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90" t="3067" r="28200" b="4134"/>
          <a:stretch/>
        </p:blipFill>
        <p:spPr bwMode="auto">
          <a:xfrm>
            <a:off x="6075213" y="1700809"/>
            <a:ext cx="737323" cy="1722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" name="TextBox 2047"/>
          <p:cNvSpPr txBox="1"/>
          <p:nvPr/>
        </p:nvSpPr>
        <p:spPr>
          <a:xfrm>
            <a:off x="4067944" y="1697903"/>
            <a:ext cx="1211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Drinks: $1</a:t>
            </a:r>
            <a:endParaRPr lang="en-US" sz="2400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1842126" y="1484784"/>
            <a:ext cx="2240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Pretzel: $2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Pretzel With Dip: $3</a:t>
            </a:r>
            <a:endParaRPr lang="en-US" sz="2400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42" name="Picture 4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2" t="16380" r="30768" b="24962"/>
          <a:stretch/>
        </p:blipFill>
        <p:spPr bwMode="auto">
          <a:xfrm rot="20502608">
            <a:off x="2325329" y="4267830"/>
            <a:ext cx="221537" cy="40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" name="Picture 4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2" t="16380" r="30768" b="24962"/>
          <a:stretch/>
        </p:blipFill>
        <p:spPr bwMode="auto">
          <a:xfrm rot="20502608">
            <a:off x="3383445" y="4257573"/>
            <a:ext cx="221537" cy="40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" name="Picture 4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2" t="16380" r="30768" b="24962"/>
          <a:stretch/>
        </p:blipFill>
        <p:spPr bwMode="auto">
          <a:xfrm rot="799804">
            <a:off x="4263508" y="4237355"/>
            <a:ext cx="197424" cy="36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50" b="90000" l="6250" r="99038">
                        <a14:backgroundMark x1="27885" y1="66250" x2="40865" y2="61250"/>
                        <a14:backgroundMark x1="61538" y1="81875" x2="74038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4" b="19288"/>
          <a:stretch/>
        </p:blipFill>
        <p:spPr bwMode="auto">
          <a:xfrm rot="11012092">
            <a:off x="4226287" y="4418575"/>
            <a:ext cx="389188" cy="26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50" b="90000" l="6250" r="99038">
                        <a14:backgroundMark x1="27885" y1="66250" x2="40865" y2="61250"/>
                        <a14:backgroundMark x1="61538" y1="81875" x2="74038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4" b="19288"/>
          <a:stretch/>
        </p:blipFill>
        <p:spPr bwMode="auto">
          <a:xfrm rot="21154356">
            <a:off x="3136270" y="4463398"/>
            <a:ext cx="389188" cy="26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250" b="90000" l="6250" r="99038">
                        <a14:backgroundMark x1="27885" y1="66250" x2="40865" y2="61250"/>
                        <a14:backgroundMark x1="61538" y1="81875" x2="74038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4" b="19288"/>
          <a:stretch/>
        </p:blipFill>
        <p:spPr bwMode="auto">
          <a:xfrm rot="10800000">
            <a:off x="2166588" y="4581128"/>
            <a:ext cx="389188" cy="26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50" b="90000" l="6250" r="99038">
                        <a14:backgroundMark x1="27885" y1="66250" x2="40865" y2="61250"/>
                        <a14:backgroundMark x1="61538" y1="81875" x2="74038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4" b="19288"/>
          <a:stretch/>
        </p:blipFill>
        <p:spPr bwMode="auto">
          <a:xfrm rot="11012092">
            <a:off x="3455034" y="4520869"/>
            <a:ext cx="389188" cy="26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328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2176910" y="-51208"/>
            <a:ext cx="7159214" cy="3272512"/>
            <a:chOff x="1223628" y="-51208"/>
            <a:chExt cx="7159214" cy="3272512"/>
          </a:xfrm>
        </p:grpSpPr>
        <p:grpSp>
          <p:nvGrpSpPr>
            <p:cNvPr id="27" name="Group 26"/>
            <p:cNvGrpSpPr/>
            <p:nvPr/>
          </p:nvGrpSpPr>
          <p:grpSpPr>
            <a:xfrm>
              <a:off x="1223628" y="-51208"/>
              <a:ext cx="7159214" cy="3272512"/>
              <a:chOff x="2237994" y="-51208"/>
              <a:chExt cx="7159214" cy="3272512"/>
            </a:xfrm>
          </p:grpSpPr>
          <p:grpSp>
            <p:nvGrpSpPr>
              <p:cNvPr id="6" name="Group 5"/>
              <p:cNvGrpSpPr/>
              <p:nvPr/>
            </p:nvGrpSpPr>
            <p:grpSpPr>
              <a:xfrm rot="16200000">
                <a:off x="4181345" y="-1994559"/>
                <a:ext cx="3272512" cy="7159214"/>
                <a:chOff x="-3780928" y="2013107"/>
                <a:chExt cx="2088233" cy="4517996"/>
              </a:xfrm>
            </p:grpSpPr>
            <p:pic>
              <p:nvPicPr>
                <p:cNvPr id="3" name="Picture 2" descr="http://www.paper-toy.fr/wp-content/uploads/2011/11/Blog_Paper_Toy_papertoys_Paper_Taco_Customizable_template.jp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46330" b="62559" l="7270" r="51212">
                              <a14:foregroundMark x1="13086" y1="50438" x2="12816" y2="58384"/>
                              <a14:foregroundMark x1="9316" y1="55152" x2="9855" y2="59192"/>
                              <a14:foregroundMark x1="42596" y1="50909" x2="38180" y2="57576"/>
                              <a14:foregroundMark x1="38557" y1="51313" x2="38557" y2="56835"/>
                              <a14:foregroundMark x1="13463" y1="49428" x2="11201" y2="49360"/>
                              <a14:backgroundMark x1="34518" y1="45118" x2="36134" y2="48283"/>
                              <a14:backgroundMark x1="36511" y1="48283" x2="36511" y2="48283"/>
                              <a14:backgroundMark x1="36511" y1="60202" x2="35218" y2="62492"/>
                              <a14:backgroundMark x1="10716" y1="54141" x2="9478" y2="50774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258" t="45832" r="63276" b="37144"/>
                <a:stretch/>
              </p:blipFill>
              <p:spPr bwMode="auto">
                <a:xfrm rot="16200000">
                  <a:off x="-4995809" y="3227988"/>
                  <a:ext cx="4517996" cy="208823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Freeform 1"/>
                <p:cNvSpPr/>
                <p:nvPr/>
              </p:nvSpPr>
              <p:spPr>
                <a:xfrm>
                  <a:off x="-3624590" y="2817056"/>
                  <a:ext cx="191911" cy="1941689"/>
                </a:xfrm>
                <a:custGeom>
                  <a:avLst/>
                  <a:gdLst>
                    <a:gd name="connsiteX0" fmla="*/ 191911 w 191911"/>
                    <a:gd name="connsiteY0" fmla="*/ 1941689 h 1941689"/>
                    <a:gd name="connsiteX1" fmla="*/ 11289 w 191911"/>
                    <a:gd name="connsiteY1" fmla="*/ 1806223 h 1941689"/>
                    <a:gd name="connsiteX2" fmla="*/ 0 w 191911"/>
                    <a:gd name="connsiteY2" fmla="*/ 146756 h 1941689"/>
                    <a:gd name="connsiteX3" fmla="*/ 191911 w 191911"/>
                    <a:gd name="connsiteY3" fmla="*/ 0 h 1941689"/>
                    <a:gd name="connsiteX4" fmla="*/ 191911 w 191911"/>
                    <a:gd name="connsiteY4" fmla="*/ 1941689 h 19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911" h="1941689">
                      <a:moveTo>
                        <a:pt x="191911" y="1941689"/>
                      </a:moveTo>
                      <a:lnTo>
                        <a:pt x="11289" y="1806223"/>
                      </a:lnTo>
                      <a:lnTo>
                        <a:pt x="0" y="146756"/>
                      </a:lnTo>
                      <a:lnTo>
                        <a:pt x="191911" y="0"/>
                      </a:lnTo>
                      <a:lnTo>
                        <a:pt x="191911" y="194168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Freeform 6"/>
                <p:cNvSpPr/>
                <p:nvPr/>
              </p:nvSpPr>
              <p:spPr>
                <a:xfrm>
                  <a:off x="-3635022" y="4797777"/>
                  <a:ext cx="191911" cy="539435"/>
                </a:xfrm>
                <a:custGeom>
                  <a:avLst/>
                  <a:gdLst>
                    <a:gd name="connsiteX0" fmla="*/ 191911 w 191911"/>
                    <a:gd name="connsiteY0" fmla="*/ 1941689 h 1941689"/>
                    <a:gd name="connsiteX1" fmla="*/ 11289 w 191911"/>
                    <a:gd name="connsiteY1" fmla="*/ 1806223 h 1941689"/>
                    <a:gd name="connsiteX2" fmla="*/ 0 w 191911"/>
                    <a:gd name="connsiteY2" fmla="*/ 146756 h 1941689"/>
                    <a:gd name="connsiteX3" fmla="*/ 191911 w 191911"/>
                    <a:gd name="connsiteY3" fmla="*/ 0 h 1941689"/>
                    <a:gd name="connsiteX4" fmla="*/ 191911 w 191911"/>
                    <a:gd name="connsiteY4" fmla="*/ 1941689 h 19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911" h="1941689">
                      <a:moveTo>
                        <a:pt x="191911" y="1941689"/>
                      </a:moveTo>
                      <a:lnTo>
                        <a:pt x="11289" y="1806223"/>
                      </a:lnTo>
                      <a:lnTo>
                        <a:pt x="0" y="146756"/>
                      </a:lnTo>
                      <a:lnTo>
                        <a:pt x="191911" y="0"/>
                      </a:lnTo>
                      <a:lnTo>
                        <a:pt x="191911" y="194168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Freeform 7"/>
                <p:cNvSpPr/>
                <p:nvPr/>
              </p:nvSpPr>
              <p:spPr>
                <a:xfrm>
                  <a:off x="-3635023" y="5364217"/>
                  <a:ext cx="191912" cy="945103"/>
                </a:xfrm>
                <a:custGeom>
                  <a:avLst/>
                  <a:gdLst>
                    <a:gd name="connsiteX0" fmla="*/ 191911 w 191911"/>
                    <a:gd name="connsiteY0" fmla="*/ 1941689 h 1941689"/>
                    <a:gd name="connsiteX1" fmla="*/ 11289 w 191911"/>
                    <a:gd name="connsiteY1" fmla="*/ 1806223 h 1941689"/>
                    <a:gd name="connsiteX2" fmla="*/ 0 w 191911"/>
                    <a:gd name="connsiteY2" fmla="*/ 146756 h 1941689"/>
                    <a:gd name="connsiteX3" fmla="*/ 191911 w 191911"/>
                    <a:gd name="connsiteY3" fmla="*/ 0 h 1941689"/>
                    <a:gd name="connsiteX4" fmla="*/ 191911 w 191911"/>
                    <a:gd name="connsiteY4" fmla="*/ 1941689 h 19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911" h="1941689">
                      <a:moveTo>
                        <a:pt x="191911" y="1941689"/>
                      </a:moveTo>
                      <a:lnTo>
                        <a:pt x="11289" y="1806223"/>
                      </a:lnTo>
                      <a:lnTo>
                        <a:pt x="0" y="146756"/>
                      </a:lnTo>
                      <a:lnTo>
                        <a:pt x="191911" y="0"/>
                      </a:lnTo>
                      <a:lnTo>
                        <a:pt x="191911" y="194168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reeform 8"/>
                <p:cNvSpPr/>
                <p:nvPr/>
              </p:nvSpPr>
              <p:spPr>
                <a:xfrm>
                  <a:off x="-3612446" y="2060185"/>
                  <a:ext cx="191911" cy="684740"/>
                </a:xfrm>
                <a:custGeom>
                  <a:avLst/>
                  <a:gdLst>
                    <a:gd name="connsiteX0" fmla="*/ 191911 w 191911"/>
                    <a:gd name="connsiteY0" fmla="*/ 1941689 h 1941689"/>
                    <a:gd name="connsiteX1" fmla="*/ 11289 w 191911"/>
                    <a:gd name="connsiteY1" fmla="*/ 1806223 h 1941689"/>
                    <a:gd name="connsiteX2" fmla="*/ 0 w 191911"/>
                    <a:gd name="connsiteY2" fmla="*/ 146756 h 1941689"/>
                    <a:gd name="connsiteX3" fmla="*/ 191911 w 191911"/>
                    <a:gd name="connsiteY3" fmla="*/ 0 h 1941689"/>
                    <a:gd name="connsiteX4" fmla="*/ 191911 w 191911"/>
                    <a:gd name="connsiteY4" fmla="*/ 1941689 h 19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911" h="1941689">
                      <a:moveTo>
                        <a:pt x="191911" y="1941689"/>
                      </a:moveTo>
                      <a:lnTo>
                        <a:pt x="11289" y="1806223"/>
                      </a:lnTo>
                      <a:lnTo>
                        <a:pt x="0" y="146756"/>
                      </a:lnTo>
                      <a:lnTo>
                        <a:pt x="191911" y="0"/>
                      </a:lnTo>
                      <a:lnTo>
                        <a:pt x="191911" y="194168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Freeform 9"/>
                <p:cNvSpPr/>
                <p:nvPr/>
              </p:nvSpPr>
              <p:spPr>
                <a:xfrm flipH="1">
                  <a:off x="-2015195" y="2805702"/>
                  <a:ext cx="191911" cy="1941689"/>
                </a:xfrm>
                <a:custGeom>
                  <a:avLst/>
                  <a:gdLst>
                    <a:gd name="connsiteX0" fmla="*/ 191911 w 191911"/>
                    <a:gd name="connsiteY0" fmla="*/ 1941689 h 1941689"/>
                    <a:gd name="connsiteX1" fmla="*/ 11289 w 191911"/>
                    <a:gd name="connsiteY1" fmla="*/ 1806223 h 1941689"/>
                    <a:gd name="connsiteX2" fmla="*/ 0 w 191911"/>
                    <a:gd name="connsiteY2" fmla="*/ 146756 h 1941689"/>
                    <a:gd name="connsiteX3" fmla="*/ 191911 w 191911"/>
                    <a:gd name="connsiteY3" fmla="*/ 0 h 1941689"/>
                    <a:gd name="connsiteX4" fmla="*/ 191911 w 191911"/>
                    <a:gd name="connsiteY4" fmla="*/ 1941689 h 19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911" h="1941689">
                      <a:moveTo>
                        <a:pt x="191911" y="1941689"/>
                      </a:moveTo>
                      <a:lnTo>
                        <a:pt x="11289" y="1806223"/>
                      </a:lnTo>
                      <a:lnTo>
                        <a:pt x="0" y="146756"/>
                      </a:lnTo>
                      <a:lnTo>
                        <a:pt x="191911" y="0"/>
                      </a:lnTo>
                      <a:lnTo>
                        <a:pt x="191911" y="194168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 flipH="1">
                  <a:off x="-2015195" y="4792546"/>
                  <a:ext cx="191911" cy="539435"/>
                </a:xfrm>
                <a:custGeom>
                  <a:avLst/>
                  <a:gdLst>
                    <a:gd name="connsiteX0" fmla="*/ 191911 w 191911"/>
                    <a:gd name="connsiteY0" fmla="*/ 1941689 h 1941689"/>
                    <a:gd name="connsiteX1" fmla="*/ 11289 w 191911"/>
                    <a:gd name="connsiteY1" fmla="*/ 1806223 h 1941689"/>
                    <a:gd name="connsiteX2" fmla="*/ 0 w 191911"/>
                    <a:gd name="connsiteY2" fmla="*/ 146756 h 1941689"/>
                    <a:gd name="connsiteX3" fmla="*/ 191911 w 191911"/>
                    <a:gd name="connsiteY3" fmla="*/ 0 h 1941689"/>
                    <a:gd name="connsiteX4" fmla="*/ 191911 w 191911"/>
                    <a:gd name="connsiteY4" fmla="*/ 1941689 h 19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911" h="1941689">
                      <a:moveTo>
                        <a:pt x="191911" y="1941689"/>
                      </a:moveTo>
                      <a:lnTo>
                        <a:pt x="11289" y="1806223"/>
                      </a:lnTo>
                      <a:lnTo>
                        <a:pt x="0" y="146756"/>
                      </a:lnTo>
                      <a:lnTo>
                        <a:pt x="191911" y="0"/>
                      </a:lnTo>
                      <a:lnTo>
                        <a:pt x="191911" y="194168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 flipH="1">
                  <a:off x="-2015196" y="5358986"/>
                  <a:ext cx="191912" cy="945103"/>
                </a:xfrm>
                <a:custGeom>
                  <a:avLst/>
                  <a:gdLst>
                    <a:gd name="connsiteX0" fmla="*/ 191911 w 191911"/>
                    <a:gd name="connsiteY0" fmla="*/ 1941689 h 1941689"/>
                    <a:gd name="connsiteX1" fmla="*/ 11289 w 191911"/>
                    <a:gd name="connsiteY1" fmla="*/ 1806223 h 1941689"/>
                    <a:gd name="connsiteX2" fmla="*/ 0 w 191911"/>
                    <a:gd name="connsiteY2" fmla="*/ 146756 h 1941689"/>
                    <a:gd name="connsiteX3" fmla="*/ 191911 w 191911"/>
                    <a:gd name="connsiteY3" fmla="*/ 0 h 1941689"/>
                    <a:gd name="connsiteX4" fmla="*/ 191911 w 191911"/>
                    <a:gd name="connsiteY4" fmla="*/ 1941689 h 19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911" h="1941689">
                      <a:moveTo>
                        <a:pt x="191911" y="1941689"/>
                      </a:moveTo>
                      <a:lnTo>
                        <a:pt x="11289" y="1806223"/>
                      </a:lnTo>
                      <a:lnTo>
                        <a:pt x="0" y="146756"/>
                      </a:lnTo>
                      <a:lnTo>
                        <a:pt x="191911" y="0"/>
                      </a:lnTo>
                      <a:lnTo>
                        <a:pt x="191911" y="194168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 flipH="1">
                  <a:off x="-2016732" y="2060848"/>
                  <a:ext cx="191911" cy="684740"/>
                </a:xfrm>
                <a:custGeom>
                  <a:avLst/>
                  <a:gdLst>
                    <a:gd name="connsiteX0" fmla="*/ 191911 w 191911"/>
                    <a:gd name="connsiteY0" fmla="*/ 1941689 h 1941689"/>
                    <a:gd name="connsiteX1" fmla="*/ 11289 w 191911"/>
                    <a:gd name="connsiteY1" fmla="*/ 1806223 h 1941689"/>
                    <a:gd name="connsiteX2" fmla="*/ 0 w 191911"/>
                    <a:gd name="connsiteY2" fmla="*/ 146756 h 1941689"/>
                    <a:gd name="connsiteX3" fmla="*/ 191911 w 191911"/>
                    <a:gd name="connsiteY3" fmla="*/ 0 h 1941689"/>
                    <a:gd name="connsiteX4" fmla="*/ 191911 w 191911"/>
                    <a:gd name="connsiteY4" fmla="*/ 1941689 h 19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911" h="1941689">
                      <a:moveTo>
                        <a:pt x="191911" y="1941689"/>
                      </a:moveTo>
                      <a:lnTo>
                        <a:pt x="11289" y="1806223"/>
                      </a:lnTo>
                      <a:lnTo>
                        <a:pt x="0" y="146756"/>
                      </a:lnTo>
                      <a:lnTo>
                        <a:pt x="191911" y="0"/>
                      </a:lnTo>
                      <a:lnTo>
                        <a:pt x="191911" y="194168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" name="Rounded Rectangle 24"/>
              <p:cNvSpPr/>
              <p:nvPr/>
            </p:nvSpPr>
            <p:spPr>
              <a:xfrm>
                <a:off x="8450542" y="1484784"/>
                <a:ext cx="477942" cy="972108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3243851" y="168262"/>
              <a:ext cx="1355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Truck Front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461562" y="3426238"/>
            <a:ext cx="6934974" cy="3243538"/>
            <a:chOff x="2497565" y="3429002"/>
            <a:chExt cx="6934974" cy="3243538"/>
          </a:xfrm>
        </p:grpSpPr>
        <p:grpSp>
          <p:nvGrpSpPr>
            <p:cNvPr id="26" name="Group 25"/>
            <p:cNvGrpSpPr/>
            <p:nvPr/>
          </p:nvGrpSpPr>
          <p:grpSpPr>
            <a:xfrm>
              <a:off x="2497565" y="3429002"/>
              <a:ext cx="6934974" cy="3243538"/>
              <a:chOff x="2497565" y="3429002"/>
              <a:chExt cx="6934974" cy="3243538"/>
            </a:xfrm>
          </p:grpSpPr>
          <p:grpSp>
            <p:nvGrpSpPr>
              <p:cNvPr id="16" name="Group 15"/>
              <p:cNvGrpSpPr/>
              <p:nvPr/>
            </p:nvGrpSpPr>
            <p:grpSpPr>
              <a:xfrm rot="16200000">
                <a:off x="4343283" y="1583284"/>
                <a:ext cx="3243538" cy="6934974"/>
                <a:chOff x="-2880829" y="2027739"/>
                <a:chExt cx="2650375" cy="5572048"/>
              </a:xfrm>
            </p:grpSpPr>
            <p:pic>
              <p:nvPicPr>
                <p:cNvPr id="5" name="Picture 4" descr="http://www.paper-toy.fr/wp-content/uploads/2011/11/Blog_Paper_Toy_papertoys_Paper_Taco_Customizable_template.jp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48620" b="60404" l="49058" r="91869">
                              <a14:foregroundMark x1="65644" y1="58653" x2="72429" y2="50168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296" t="45832" r="7072" b="37144"/>
                <a:stretch/>
              </p:blipFill>
              <p:spPr bwMode="auto">
                <a:xfrm rot="5400000">
                  <a:off x="-4341665" y="3488575"/>
                  <a:ext cx="5572048" cy="26503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7" name="Freeform 16"/>
                <p:cNvSpPr/>
                <p:nvPr/>
              </p:nvSpPr>
              <p:spPr>
                <a:xfrm rot="10800000" flipH="1">
                  <a:off x="-2767102" y="2027739"/>
                  <a:ext cx="300748" cy="4317584"/>
                </a:xfrm>
                <a:custGeom>
                  <a:avLst/>
                  <a:gdLst>
                    <a:gd name="connsiteX0" fmla="*/ 191911 w 191911"/>
                    <a:gd name="connsiteY0" fmla="*/ 1941689 h 1941689"/>
                    <a:gd name="connsiteX1" fmla="*/ 11289 w 191911"/>
                    <a:gd name="connsiteY1" fmla="*/ 1806223 h 1941689"/>
                    <a:gd name="connsiteX2" fmla="*/ 0 w 191911"/>
                    <a:gd name="connsiteY2" fmla="*/ 146756 h 1941689"/>
                    <a:gd name="connsiteX3" fmla="*/ 191911 w 191911"/>
                    <a:gd name="connsiteY3" fmla="*/ 0 h 1941689"/>
                    <a:gd name="connsiteX4" fmla="*/ 191911 w 191911"/>
                    <a:gd name="connsiteY4" fmla="*/ 1941689 h 19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911" h="1941689">
                      <a:moveTo>
                        <a:pt x="191911" y="1941689"/>
                      </a:moveTo>
                      <a:lnTo>
                        <a:pt x="11289" y="1806223"/>
                      </a:lnTo>
                      <a:lnTo>
                        <a:pt x="0" y="146756"/>
                      </a:lnTo>
                      <a:lnTo>
                        <a:pt x="191911" y="0"/>
                      </a:lnTo>
                      <a:lnTo>
                        <a:pt x="191911" y="194168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 rot="10800000" flipH="1">
                  <a:off x="-2767102" y="6345323"/>
                  <a:ext cx="300748" cy="930914"/>
                </a:xfrm>
                <a:custGeom>
                  <a:avLst/>
                  <a:gdLst>
                    <a:gd name="connsiteX0" fmla="*/ 191911 w 191911"/>
                    <a:gd name="connsiteY0" fmla="*/ 1941689 h 1941689"/>
                    <a:gd name="connsiteX1" fmla="*/ 11289 w 191911"/>
                    <a:gd name="connsiteY1" fmla="*/ 1806223 h 1941689"/>
                    <a:gd name="connsiteX2" fmla="*/ 0 w 191911"/>
                    <a:gd name="connsiteY2" fmla="*/ 146756 h 1941689"/>
                    <a:gd name="connsiteX3" fmla="*/ 191911 w 191911"/>
                    <a:gd name="connsiteY3" fmla="*/ 0 h 1941689"/>
                    <a:gd name="connsiteX4" fmla="*/ 191911 w 191911"/>
                    <a:gd name="connsiteY4" fmla="*/ 1941689 h 19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911" h="1941689">
                      <a:moveTo>
                        <a:pt x="191911" y="1941689"/>
                      </a:moveTo>
                      <a:lnTo>
                        <a:pt x="11289" y="1806223"/>
                      </a:lnTo>
                      <a:lnTo>
                        <a:pt x="0" y="146756"/>
                      </a:lnTo>
                      <a:lnTo>
                        <a:pt x="191911" y="0"/>
                      </a:lnTo>
                      <a:lnTo>
                        <a:pt x="191911" y="194168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 rot="10800000">
                  <a:off x="-672435" y="2027739"/>
                  <a:ext cx="300748" cy="4317583"/>
                </a:xfrm>
                <a:custGeom>
                  <a:avLst/>
                  <a:gdLst>
                    <a:gd name="connsiteX0" fmla="*/ 191911 w 191911"/>
                    <a:gd name="connsiteY0" fmla="*/ 1941689 h 1941689"/>
                    <a:gd name="connsiteX1" fmla="*/ 11289 w 191911"/>
                    <a:gd name="connsiteY1" fmla="*/ 1806223 h 1941689"/>
                    <a:gd name="connsiteX2" fmla="*/ 0 w 191911"/>
                    <a:gd name="connsiteY2" fmla="*/ 146756 h 1941689"/>
                    <a:gd name="connsiteX3" fmla="*/ 191911 w 191911"/>
                    <a:gd name="connsiteY3" fmla="*/ 0 h 1941689"/>
                    <a:gd name="connsiteX4" fmla="*/ 191911 w 191911"/>
                    <a:gd name="connsiteY4" fmla="*/ 1941689 h 19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911" h="1941689">
                      <a:moveTo>
                        <a:pt x="191911" y="1941689"/>
                      </a:moveTo>
                      <a:lnTo>
                        <a:pt x="11289" y="1806223"/>
                      </a:lnTo>
                      <a:lnTo>
                        <a:pt x="0" y="146756"/>
                      </a:lnTo>
                      <a:lnTo>
                        <a:pt x="191911" y="0"/>
                      </a:lnTo>
                      <a:lnTo>
                        <a:pt x="191911" y="194168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 rot="10800000">
                  <a:off x="-672436" y="6350514"/>
                  <a:ext cx="300748" cy="930914"/>
                </a:xfrm>
                <a:custGeom>
                  <a:avLst/>
                  <a:gdLst>
                    <a:gd name="connsiteX0" fmla="*/ 191911 w 191911"/>
                    <a:gd name="connsiteY0" fmla="*/ 1941689 h 1941689"/>
                    <a:gd name="connsiteX1" fmla="*/ 11289 w 191911"/>
                    <a:gd name="connsiteY1" fmla="*/ 1806223 h 1941689"/>
                    <a:gd name="connsiteX2" fmla="*/ 0 w 191911"/>
                    <a:gd name="connsiteY2" fmla="*/ 146756 h 1941689"/>
                    <a:gd name="connsiteX3" fmla="*/ 191911 w 191911"/>
                    <a:gd name="connsiteY3" fmla="*/ 0 h 1941689"/>
                    <a:gd name="connsiteX4" fmla="*/ 191911 w 191911"/>
                    <a:gd name="connsiteY4" fmla="*/ 1941689 h 1941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911" h="1941689">
                      <a:moveTo>
                        <a:pt x="191911" y="1941689"/>
                      </a:moveTo>
                      <a:lnTo>
                        <a:pt x="11289" y="1806223"/>
                      </a:lnTo>
                      <a:lnTo>
                        <a:pt x="0" y="146756"/>
                      </a:lnTo>
                      <a:lnTo>
                        <a:pt x="191911" y="0"/>
                      </a:lnTo>
                      <a:lnTo>
                        <a:pt x="191911" y="194168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7410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3979" y="4601815"/>
                <a:ext cx="626373" cy="9874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1" name="TextBox 30"/>
            <p:cNvSpPr txBox="1"/>
            <p:nvPr/>
          </p:nvSpPr>
          <p:spPr>
            <a:xfrm>
              <a:off x="4391980" y="3603217"/>
              <a:ext cx="1330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Truck Back</a:t>
              </a:r>
              <a:endParaRPr lang="en-US" dirty="0"/>
            </a:p>
          </p:txBody>
        </p:sp>
      </p:grpSp>
      <p:grpSp>
        <p:nvGrpSpPr>
          <p:cNvPr id="16390" name="Group 16389"/>
          <p:cNvGrpSpPr/>
          <p:nvPr/>
        </p:nvGrpSpPr>
        <p:grpSpPr>
          <a:xfrm>
            <a:off x="-5327" y="3916027"/>
            <a:ext cx="2461562" cy="2353472"/>
            <a:chOff x="-3672915" y="-438100"/>
            <a:chExt cx="6134478" cy="5467127"/>
          </a:xfrm>
        </p:grpSpPr>
        <p:pic>
          <p:nvPicPr>
            <p:cNvPr id="34" name="Picture 2" descr="http://www.paper-toy.fr/wp-content/uploads/2011/11/Blog_Paper_Toy_papertoys_Paper_Taco_Customizable_template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5118" b="91650" l="4039" r="28433">
                          <a14:foregroundMark x1="15724" y1="69293" x2="15724" y2="69293"/>
                          <a14:foregroundMark x1="19548" y1="81212" x2="23371" y2="84242"/>
                          <a14:backgroundMark x1="9855" y1="66532" x2="9855" y2="66532"/>
                          <a14:backgroundMark x1="12009" y1="66734" x2="12009" y2="66734"/>
                          <a14:backgroundMark x1="13624" y1="67003" x2="13624" y2="67003"/>
                          <a14:backgroundMark x1="13139" y1="66465" x2="13139" y2="66465"/>
                          <a14:backgroundMark x1="13678" y1="66330" x2="13678" y2="66330"/>
                          <a14:backgroundMark x1="11686" y1="65993" x2="11686" y2="65993"/>
                          <a14:backgroundMark x1="11201" y1="66330" x2="11201" y2="66330"/>
                          <a14:backgroundMark x1="12116" y1="65791" x2="12116" y2="65791"/>
                          <a14:backgroundMark x1="9262" y1="65926" x2="10016" y2="65522"/>
                          <a14:backgroundMark x1="21648" y1="78990" x2="21648" y2="78990"/>
                          <a14:backgroundMark x1="23156" y1="78788" x2="23156" y2="78788"/>
                          <a14:backgroundMark x1="25202" y1="78316" x2="25202" y2="78316"/>
                          <a14:backgroundMark x1="13947" y1="66195" x2="13947" y2="66195"/>
                          <a14:backgroundMark x1="12386" y1="66599" x2="12386" y2="66599"/>
                          <a14:backgroundMark x1="10932" y1="66532" x2="10932" y2="665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9" t="64254" r="70810" b="7516"/>
            <a:stretch/>
          </p:blipFill>
          <p:spPr bwMode="auto">
            <a:xfrm>
              <a:off x="-3672915" y="-438100"/>
              <a:ext cx="6134478" cy="5467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385" name="Straight Connector 16384"/>
            <p:cNvCxnSpPr/>
            <p:nvPr/>
          </p:nvCxnSpPr>
          <p:spPr>
            <a:xfrm>
              <a:off x="-2376772" y="-103775"/>
              <a:ext cx="1260139" cy="207059"/>
            </a:xfrm>
            <a:prstGeom prst="line">
              <a:avLst/>
            </a:prstGeom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87" name="Parallelogram 16386"/>
            <p:cNvSpPr/>
            <p:nvPr/>
          </p:nvSpPr>
          <p:spPr>
            <a:xfrm rot="11356182" flipH="1" flipV="1">
              <a:off x="-2606453" y="50067"/>
              <a:ext cx="1505309" cy="293887"/>
            </a:xfrm>
            <a:prstGeom prst="parallelogram">
              <a:avLst>
                <a:gd name="adj" fmla="val 7936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Parallelogram 37"/>
            <p:cNvSpPr/>
            <p:nvPr/>
          </p:nvSpPr>
          <p:spPr>
            <a:xfrm rot="10214464" flipH="1">
              <a:off x="373549" y="2325586"/>
              <a:ext cx="1505309" cy="293887"/>
            </a:xfrm>
            <a:prstGeom prst="parallelogram">
              <a:avLst>
                <a:gd name="adj" fmla="val 7936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359532" y="2283704"/>
              <a:ext cx="1260139" cy="161428"/>
            </a:xfrm>
            <a:prstGeom prst="line">
              <a:avLst/>
            </a:prstGeom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667" b="63333" l="0" r="88667">
                        <a14:foregroundMark x1="12333" y1="26000" x2="12333" y2="26000"/>
                        <a14:foregroundMark x1="30667" y1="36333" x2="30667" y2="36333"/>
                        <a14:foregroundMark x1="29667" y1="21333" x2="29667" y2="21333"/>
                        <a14:foregroundMark x1="72000" y1="30667" x2="72000" y2="30667"/>
                        <a14:backgroundMark x1="41000" y1="60333" x2="41000" y2="60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524" r="11275" b="37677"/>
          <a:stretch/>
        </p:blipFill>
        <p:spPr bwMode="auto">
          <a:xfrm rot="16200000">
            <a:off x="5377126" y="4310419"/>
            <a:ext cx="1192419" cy="86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977" b="95256" l="5613" r="98323">
                        <a14:foregroundMark x1="12387" y1="32000" x2="19613" y2="24558"/>
                        <a14:foregroundMark x1="70968" y1="47256" x2="70968" y2="47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25369">
            <a:off x="4400821" y="4501764"/>
            <a:ext cx="2022470" cy="140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4667" b="63333" l="0" r="88667">
                        <a14:foregroundMark x1="12333" y1="26000" x2="12333" y2="26000"/>
                        <a14:foregroundMark x1="30667" y1="36333" x2="30667" y2="36333"/>
                        <a14:foregroundMark x1="29667" y1="21333" x2="29667" y2="21333"/>
                        <a14:foregroundMark x1="72000" y1="30667" x2="72000" y2="30667"/>
                        <a14:backgroundMark x1="41000" y1="60333" x2="41000" y2="60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524" r="11275" b="37677"/>
          <a:stretch/>
        </p:blipFill>
        <p:spPr bwMode="auto">
          <a:xfrm rot="16200000">
            <a:off x="2614985" y="1149384"/>
            <a:ext cx="936461" cy="51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977" b="95256" l="5613" r="98323">
                        <a14:foregroundMark x1="12387" y1="32000" x2="19613" y2="24558"/>
                        <a14:foregroundMark x1="70968" y1="47256" x2="70968" y2="47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38036">
            <a:off x="2087142" y="1409204"/>
            <a:ext cx="1423458" cy="9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491" b="92129" l="4667" r="961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0" t="4279" r="4400" b="6467"/>
          <a:stretch/>
        </p:blipFill>
        <p:spPr bwMode="auto">
          <a:xfrm rot="16200000">
            <a:off x="6719766" y="1301821"/>
            <a:ext cx="594251" cy="56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491" b="92129" l="4667" r="961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0" t="4279" r="4400" b="6467"/>
          <a:stretch/>
        </p:blipFill>
        <p:spPr bwMode="auto">
          <a:xfrm rot="16200000">
            <a:off x="6741622" y="655453"/>
            <a:ext cx="594251" cy="56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491" b="92129" l="4667" r="961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0" t="4279" r="4400" b="6467"/>
          <a:stretch/>
        </p:blipFill>
        <p:spPr bwMode="auto">
          <a:xfrm rot="16200000">
            <a:off x="6719766" y="1984738"/>
            <a:ext cx="594251" cy="56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491" b="92129" l="4667" r="961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0" t="4279" r="4400" b="6467"/>
          <a:stretch/>
        </p:blipFill>
        <p:spPr bwMode="auto">
          <a:xfrm rot="14543842">
            <a:off x="5959434" y="5355485"/>
            <a:ext cx="594251" cy="56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4505099" y="5306315"/>
            <a:ext cx="690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It’s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8109698" y="1786172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Narrow" panose="020B0606020202030204" pitchFamily="34" charset="0"/>
              </a:rPr>
              <a:t>PRETZEL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16200000">
            <a:off x="6872430" y="4908096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Narrow" panose="020B0606020202030204" pitchFamily="34" charset="0"/>
              </a:rPr>
              <a:t>PRETZEL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rot="16200000">
            <a:off x="2161657" y="1945469"/>
            <a:ext cx="509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It’s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1400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052131" y="3817028"/>
            <a:ext cx="7048261" cy="2906786"/>
            <a:chOff x="512071" y="3817028"/>
            <a:chExt cx="7048261" cy="2906786"/>
          </a:xfrm>
        </p:grpSpPr>
        <p:sp>
          <p:nvSpPr>
            <p:cNvPr id="4" name="Rectangle 3"/>
            <p:cNvSpPr/>
            <p:nvPr/>
          </p:nvSpPr>
          <p:spPr>
            <a:xfrm>
              <a:off x="526761" y="4208678"/>
              <a:ext cx="7033571" cy="213664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 rot="5400000">
              <a:off x="3867872" y="492625"/>
              <a:ext cx="368056" cy="7016862"/>
            </a:xfrm>
            <a:custGeom>
              <a:avLst/>
              <a:gdLst>
                <a:gd name="connsiteX0" fmla="*/ 191911 w 191911"/>
                <a:gd name="connsiteY0" fmla="*/ 1941689 h 1941689"/>
                <a:gd name="connsiteX1" fmla="*/ 11289 w 191911"/>
                <a:gd name="connsiteY1" fmla="*/ 1806223 h 1941689"/>
                <a:gd name="connsiteX2" fmla="*/ 0 w 191911"/>
                <a:gd name="connsiteY2" fmla="*/ 146756 h 1941689"/>
                <a:gd name="connsiteX3" fmla="*/ 191911 w 191911"/>
                <a:gd name="connsiteY3" fmla="*/ 0 h 1941689"/>
                <a:gd name="connsiteX4" fmla="*/ 191911 w 191911"/>
                <a:gd name="connsiteY4" fmla="*/ 1941689 h 194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911" h="1941689">
                  <a:moveTo>
                    <a:pt x="191911" y="1941689"/>
                  </a:moveTo>
                  <a:lnTo>
                    <a:pt x="11289" y="1806223"/>
                  </a:lnTo>
                  <a:lnTo>
                    <a:pt x="0" y="146756"/>
                  </a:lnTo>
                  <a:lnTo>
                    <a:pt x="191911" y="0"/>
                  </a:lnTo>
                  <a:lnTo>
                    <a:pt x="191911" y="1941689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 rot="16200000">
              <a:off x="3836474" y="3031355"/>
              <a:ext cx="368056" cy="7016862"/>
            </a:xfrm>
            <a:custGeom>
              <a:avLst/>
              <a:gdLst>
                <a:gd name="connsiteX0" fmla="*/ 191911 w 191911"/>
                <a:gd name="connsiteY0" fmla="*/ 1941689 h 1941689"/>
                <a:gd name="connsiteX1" fmla="*/ 11289 w 191911"/>
                <a:gd name="connsiteY1" fmla="*/ 1806223 h 1941689"/>
                <a:gd name="connsiteX2" fmla="*/ 0 w 191911"/>
                <a:gd name="connsiteY2" fmla="*/ 146756 h 1941689"/>
                <a:gd name="connsiteX3" fmla="*/ 191911 w 191911"/>
                <a:gd name="connsiteY3" fmla="*/ 0 h 1941689"/>
                <a:gd name="connsiteX4" fmla="*/ 191911 w 191911"/>
                <a:gd name="connsiteY4" fmla="*/ 1941689 h 194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911" h="1941689">
                  <a:moveTo>
                    <a:pt x="191911" y="1941689"/>
                  </a:moveTo>
                  <a:lnTo>
                    <a:pt x="11289" y="1806223"/>
                  </a:lnTo>
                  <a:lnTo>
                    <a:pt x="0" y="146756"/>
                  </a:lnTo>
                  <a:lnTo>
                    <a:pt x="191911" y="0"/>
                  </a:lnTo>
                  <a:lnTo>
                    <a:pt x="191911" y="1941689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384" name="TextBox 16383"/>
          <p:cNvSpPr txBox="1"/>
          <p:nvPr/>
        </p:nvSpPr>
        <p:spPr>
          <a:xfrm>
            <a:off x="3809484" y="3839346"/>
            <a:ext cx="1548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Truck Bottom</a:t>
            </a:r>
            <a:endParaRPr lang="en-US" dirty="0"/>
          </a:p>
        </p:txBody>
      </p:sp>
      <p:pic>
        <p:nvPicPr>
          <p:cNvPr id="37" name="Picture 36" descr="http://www.paper-toy.fr/wp-content/uploads/2011/11/Blog_Paper_Toy_papertoys_Paper_Taco_Customizable_templat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30" b="62559" l="7270" r="51212">
                        <a14:foregroundMark x1="13086" y1="50438" x2="12816" y2="58384"/>
                        <a14:foregroundMark x1="9316" y1="55152" x2="9855" y2="59192"/>
                        <a14:foregroundMark x1="42596" y1="50909" x2="38180" y2="57576"/>
                        <a14:foregroundMark x1="38557" y1="51313" x2="38557" y2="56835"/>
                        <a14:foregroundMark x1="13463" y1="49428" x2="11201" y2="49360"/>
                        <a14:backgroundMark x1="34518" y1="45118" x2="36134" y2="48283"/>
                        <a14:backgroundMark x1="36511" y1="48283" x2="36511" y2="48283"/>
                        <a14:backgroundMark x1="36511" y1="60202" x2="35218" y2="62492"/>
                        <a14:backgroundMark x1="10716" y1="54141" x2="9478" y2="50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427" t="49953" r="56301" b="41003"/>
          <a:stretch/>
        </p:blipFill>
        <p:spPr bwMode="auto">
          <a:xfrm rot="10800000">
            <a:off x="6552220" y="865972"/>
            <a:ext cx="1524000" cy="173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 47"/>
          <p:cNvGrpSpPr/>
          <p:nvPr/>
        </p:nvGrpSpPr>
        <p:grpSpPr>
          <a:xfrm>
            <a:off x="683568" y="275244"/>
            <a:ext cx="7668852" cy="2906786"/>
            <a:chOff x="512071" y="3817028"/>
            <a:chExt cx="7048261" cy="2906786"/>
          </a:xfrm>
        </p:grpSpPr>
        <p:sp>
          <p:nvSpPr>
            <p:cNvPr id="49" name="Rectangle 48"/>
            <p:cNvSpPr/>
            <p:nvPr/>
          </p:nvSpPr>
          <p:spPr>
            <a:xfrm>
              <a:off x="526761" y="4208678"/>
              <a:ext cx="7033571" cy="213664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 rot="5400000">
              <a:off x="3867872" y="492625"/>
              <a:ext cx="368056" cy="7016862"/>
            </a:xfrm>
            <a:custGeom>
              <a:avLst/>
              <a:gdLst>
                <a:gd name="connsiteX0" fmla="*/ 191911 w 191911"/>
                <a:gd name="connsiteY0" fmla="*/ 1941689 h 1941689"/>
                <a:gd name="connsiteX1" fmla="*/ 11289 w 191911"/>
                <a:gd name="connsiteY1" fmla="*/ 1806223 h 1941689"/>
                <a:gd name="connsiteX2" fmla="*/ 0 w 191911"/>
                <a:gd name="connsiteY2" fmla="*/ 146756 h 1941689"/>
                <a:gd name="connsiteX3" fmla="*/ 191911 w 191911"/>
                <a:gd name="connsiteY3" fmla="*/ 0 h 1941689"/>
                <a:gd name="connsiteX4" fmla="*/ 191911 w 191911"/>
                <a:gd name="connsiteY4" fmla="*/ 1941689 h 194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911" h="1941689">
                  <a:moveTo>
                    <a:pt x="191911" y="1941689"/>
                  </a:moveTo>
                  <a:lnTo>
                    <a:pt x="11289" y="1806223"/>
                  </a:lnTo>
                  <a:lnTo>
                    <a:pt x="0" y="146756"/>
                  </a:lnTo>
                  <a:lnTo>
                    <a:pt x="191911" y="0"/>
                  </a:lnTo>
                  <a:lnTo>
                    <a:pt x="191911" y="1941689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 rot="16200000">
              <a:off x="3836474" y="3031355"/>
              <a:ext cx="368056" cy="7016862"/>
            </a:xfrm>
            <a:custGeom>
              <a:avLst/>
              <a:gdLst>
                <a:gd name="connsiteX0" fmla="*/ 191911 w 191911"/>
                <a:gd name="connsiteY0" fmla="*/ 1941689 h 1941689"/>
                <a:gd name="connsiteX1" fmla="*/ 11289 w 191911"/>
                <a:gd name="connsiteY1" fmla="*/ 1806223 h 1941689"/>
                <a:gd name="connsiteX2" fmla="*/ 0 w 191911"/>
                <a:gd name="connsiteY2" fmla="*/ 146756 h 1941689"/>
                <a:gd name="connsiteX3" fmla="*/ 191911 w 191911"/>
                <a:gd name="connsiteY3" fmla="*/ 0 h 1941689"/>
                <a:gd name="connsiteX4" fmla="*/ 191911 w 191911"/>
                <a:gd name="connsiteY4" fmla="*/ 1941689 h 194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911" h="1941689">
                  <a:moveTo>
                    <a:pt x="191911" y="1941689"/>
                  </a:moveTo>
                  <a:lnTo>
                    <a:pt x="11289" y="1806223"/>
                  </a:lnTo>
                  <a:lnTo>
                    <a:pt x="0" y="146756"/>
                  </a:lnTo>
                  <a:lnTo>
                    <a:pt x="191911" y="0"/>
                  </a:lnTo>
                  <a:lnTo>
                    <a:pt x="191911" y="1941689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817838" y="297562"/>
            <a:ext cx="1185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Truck Top</a:t>
            </a:r>
            <a:endParaRPr lang="en-US" dirty="0"/>
          </a:p>
        </p:txBody>
      </p:sp>
      <p:sp>
        <p:nvSpPr>
          <p:cNvPr id="53" name="Freeform 52"/>
          <p:cNvSpPr/>
          <p:nvPr/>
        </p:nvSpPr>
        <p:spPr>
          <a:xfrm rot="10800000">
            <a:off x="8352420" y="666894"/>
            <a:ext cx="368056" cy="2147080"/>
          </a:xfrm>
          <a:custGeom>
            <a:avLst/>
            <a:gdLst>
              <a:gd name="connsiteX0" fmla="*/ 191911 w 191911"/>
              <a:gd name="connsiteY0" fmla="*/ 1941689 h 1941689"/>
              <a:gd name="connsiteX1" fmla="*/ 11289 w 191911"/>
              <a:gd name="connsiteY1" fmla="*/ 1806223 h 1941689"/>
              <a:gd name="connsiteX2" fmla="*/ 0 w 191911"/>
              <a:gd name="connsiteY2" fmla="*/ 146756 h 1941689"/>
              <a:gd name="connsiteX3" fmla="*/ 191911 w 191911"/>
              <a:gd name="connsiteY3" fmla="*/ 0 h 1941689"/>
              <a:gd name="connsiteX4" fmla="*/ 191911 w 191911"/>
              <a:gd name="connsiteY4" fmla="*/ 1941689 h 194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11" h="1941689">
                <a:moveTo>
                  <a:pt x="191911" y="1941689"/>
                </a:moveTo>
                <a:lnTo>
                  <a:pt x="11289" y="1806223"/>
                </a:lnTo>
                <a:lnTo>
                  <a:pt x="0" y="146756"/>
                </a:lnTo>
                <a:lnTo>
                  <a:pt x="191911" y="0"/>
                </a:lnTo>
                <a:lnTo>
                  <a:pt x="191911" y="1941689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315512" y="661677"/>
            <a:ext cx="368056" cy="2147080"/>
          </a:xfrm>
          <a:custGeom>
            <a:avLst/>
            <a:gdLst>
              <a:gd name="connsiteX0" fmla="*/ 191911 w 191911"/>
              <a:gd name="connsiteY0" fmla="*/ 1941689 h 1941689"/>
              <a:gd name="connsiteX1" fmla="*/ 11289 w 191911"/>
              <a:gd name="connsiteY1" fmla="*/ 1806223 h 1941689"/>
              <a:gd name="connsiteX2" fmla="*/ 0 w 191911"/>
              <a:gd name="connsiteY2" fmla="*/ 146756 h 1941689"/>
              <a:gd name="connsiteX3" fmla="*/ 191911 w 191911"/>
              <a:gd name="connsiteY3" fmla="*/ 0 h 1941689"/>
              <a:gd name="connsiteX4" fmla="*/ 191911 w 191911"/>
              <a:gd name="connsiteY4" fmla="*/ 1941689 h 194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11" h="1941689">
                <a:moveTo>
                  <a:pt x="191911" y="1941689"/>
                </a:moveTo>
                <a:lnTo>
                  <a:pt x="11289" y="1806223"/>
                </a:lnTo>
                <a:lnTo>
                  <a:pt x="0" y="146756"/>
                </a:lnTo>
                <a:lnTo>
                  <a:pt x="191911" y="0"/>
                </a:lnTo>
                <a:lnTo>
                  <a:pt x="191911" y="1941689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 rot="10800000">
            <a:off x="8134228" y="4203461"/>
            <a:ext cx="368056" cy="2147080"/>
          </a:xfrm>
          <a:custGeom>
            <a:avLst/>
            <a:gdLst>
              <a:gd name="connsiteX0" fmla="*/ 191911 w 191911"/>
              <a:gd name="connsiteY0" fmla="*/ 1941689 h 1941689"/>
              <a:gd name="connsiteX1" fmla="*/ 11289 w 191911"/>
              <a:gd name="connsiteY1" fmla="*/ 1806223 h 1941689"/>
              <a:gd name="connsiteX2" fmla="*/ 0 w 191911"/>
              <a:gd name="connsiteY2" fmla="*/ 146756 h 1941689"/>
              <a:gd name="connsiteX3" fmla="*/ 191911 w 191911"/>
              <a:gd name="connsiteY3" fmla="*/ 0 h 1941689"/>
              <a:gd name="connsiteX4" fmla="*/ 191911 w 191911"/>
              <a:gd name="connsiteY4" fmla="*/ 1941689 h 194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11" h="1941689">
                <a:moveTo>
                  <a:pt x="191911" y="1941689"/>
                </a:moveTo>
                <a:lnTo>
                  <a:pt x="11289" y="1806223"/>
                </a:lnTo>
                <a:lnTo>
                  <a:pt x="0" y="146756"/>
                </a:lnTo>
                <a:lnTo>
                  <a:pt x="191911" y="0"/>
                </a:lnTo>
                <a:lnTo>
                  <a:pt x="191911" y="1941689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666740" y="4210663"/>
            <a:ext cx="368056" cy="2147080"/>
          </a:xfrm>
          <a:custGeom>
            <a:avLst/>
            <a:gdLst>
              <a:gd name="connsiteX0" fmla="*/ 191911 w 191911"/>
              <a:gd name="connsiteY0" fmla="*/ 1941689 h 1941689"/>
              <a:gd name="connsiteX1" fmla="*/ 11289 w 191911"/>
              <a:gd name="connsiteY1" fmla="*/ 1806223 h 1941689"/>
              <a:gd name="connsiteX2" fmla="*/ 0 w 191911"/>
              <a:gd name="connsiteY2" fmla="*/ 146756 h 1941689"/>
              <a:gd name="connsiteX3" fmla="*/ 191911 w 191911"/>
              <a:gd name="connsiteY3" fmla="*/ 0 h 1941689"/>
              <a:gd name="connsiteX4" fmla="*/ 191911 w 191911"/>
              <a:gd name="connsiteY4" fmla="*/ 1941689 h 194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11" h="1941689">
                <a:moveTo>
                  <a:pt x="191911" y="1941689"/>
                </a:moveTo>
                <a:lnTo>
                  <a:pt x="11289" y="1806223"/>
                </a:lnTo>
                <a:lnTo>
                  <a:pt x="0" y="146756"/>
                </a:lnTo>
                <a:lnTo>
                  <a:pt x="191911" y="0"/>
                </a:lnTo>
                <a:lnTo>
                  <a:pt x="191911" y="1941689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3710000" y="986896"/>
            <a:ext cx="4284476" cy="1511444"/>
            <a:chOff x="1785036" y="1909154"/>
            <a:chExt cx="4892627" cy="1511444"/>
          </a:xfrm>
        </p:grpSpPr>
        <p:sp>
          <p:nvSpPr>
            <p:cNvPr id="18" name="Rectangle 17"/>
            <p:cNvSpPr/>
            <p:nvPr/>
          </p:nvSpPr>
          <p:spPr>
            <a:xfrm>
              <a:off x="1785036" y="1909154"/>
              <a:ext cx="4892627" cy="1511444"/>
            </a:xfrm>
            <a:prstGeom prst="rect">
              <a:avLst/>
            </a:prstGeom>
            <a:pattFill prst="wdDnDiag">
              <a:fgClr>
                <a:srgbClr val="191919"/>
              </a:fgClr>
              <a:bgClr>
                <a:schemeClr val="bg1"/>
              </a:bgClr>
            </a:patt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53107" y="2341711"/>
              <a:ext cx="4356484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191919"/>
                  </a:solidFill>
                </a:rPr>
                <a:t>Cut this part out to create the “bank” for the money you will collect.  </a:t>
              </a:r>
              <a:endParaRPr lang="en-US" sz="1600" b="1" dirty="0">
                <a:solidFill>
                  <a:srgbClr val="19191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774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333333"/>
      </a:dk1>
      <a:lt1>
        <a:srgbClr val="FFFFFF"/>
      </a:lt1>
      <a:dk2>
        <a:srgbClr val="E6E6E6"/>
      </a:dk2>
      <a:lt2>
        <a:srgbClr val="333333"/>
      </a:lt2>
      <a:accent1>
        <a:srgbClr val="66CCFF"/>
      </a:accent1>
      <a:accent2>
        <a:srgbClr val="4C4C4C"/>
      </a:accent2>
      <a:accent3>
        <a:srgbClr val="FFFFFF"/>
      </a:accent3>
      <a:accent4>
        <a:srgbClr val="2A2A2A"/>
      </a:accent4>
      <a:accent5>
        <a:srgbClr val="B8E2FF"/>
      </a:accent5>
      <a:accent6>
        <a:srgbClr val="444444"/>
      </a:accent6>
      <a:hlink>
        <a:srgbClr val="666666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4394</TotalTime>
  <Words>62</Words>
  <Application>Microsoft Office PowerPoint</Application>
  <PresentationFormat>On-screen Show (4:3)</PresentationFormat>
  <Paragraphs>22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Arial Narrow</vt:lpstr>
      <vt:lpstr>MV Boli</vt:lpstr>
      <vt:lpstr>Default Design</vt:lpstr>
      <vt:lpstr>PowerPoint Presentation</vt:lpstr>
      <vt:lpstr>PowerPoint Presentation</vt:lpstr>
      <vt:lpstr>PowerPoint Presentation</vt:lpstr>
      <vt:lpstr>PowerPoint Presentation</vt:lpstr>
    </vt:vector>
  </TitlesOfParts>
  <Company>Presentation Magazine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Silver Stars</dc:title>
  <dc:creator>Presentation Magazine</dc:creator>
  <cp:lastModifiedBy>Owner</cp:lastModifiedBy>
  <cp:revision>114</cp:revision>
  <cp:lastPrinted>2015-11-04T16:59:42Z</cp:lastPrinted>
  <dcterms:modified xsi:type="dcterms:W3CDTF">2015-11-08T05:52:53Z</dcterms:modified>
</cp:coreProperties>
</file>