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46629" autoAdjust="0"/>
  </p:normalViewPr>
  <p:slideViewPr>
    <p:cSldViewPr snapToObjects="1">
      <p:cViewPr varScale="1">
        <p:scale>
          <a:sx n="88" d="100"/>
          <a:sy n="88" d="100"/>
        </p:scale>
        <p:origin x="1218" y="78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8892988" cy="64893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88" b="98500" l="30050" r="67900">
                        <a14:foregroundMark x1="34400" y1="84438" x2="34400" y2="84438"/>
                        <a14:backgroundMark x1="33800" y1="60125" x2="34150" y2="61438"/>
                        <a14:backgroundMark x1="32300" y1="60063" x2="3595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2" t="58524" r="34837" b="4550"/>
          <a:stretch/>
        </p:blipFill>
        <p:spPr bwMode="auto">
          <a:xfrm>
            <a:off x="0" y="-34380"/>
            <a:ext cx="9144000" cy="6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431357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191919"/>
                </a:solidFill>
              </a:rPr>
              <a:t>THE TACO TAXI</a:t>
            </a:r>
            <a:endParaRPr lang="en-US" sz="7000" b="1" dirty="0">
              <a:solidFill>
                <a:srgbClr val="191919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27684" y="2904139"/>
            <a:ext cx="6912768" cy="848897"/>
            <a:chOff x="1727684" y="2904139"/>
            <a:chExt cx="6984776" cy="956910"/>
          </a:xfrm>
        </p:grpSpPr>
        <p:grpSp>
          <p:nvGrpSpPr>
            <p:cNvPr id="8" name="Group 7"/>
            <p:cNvGrpSpPr/>
            <p:nvPr/>
          </p:nvGrpSpPr>
          <p:grpSpPr>
            <a:xfrm>
              <a:off x="1727684" y="2904139"/>
              <a:ext cx="6984776" cy="956910"/>
              <a:chOff x="1727684" y="2904138"/>
              <a:chExt cx="7762206" cy="1114733"/>
            </a:xfrm>
          </p:grpSpPr>
          <p:pic>
            <p:nvPicPr>
              <p:cNvPr id="1028" name="Picture 4" descr="http://profilerehab.com/twitter/images/small/checkers_layout_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684" y="2904140"/>
                <a:ext cx="1293701" cy="111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://profilerehab.com/twitter/images/small/checkers_layout_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1385" y="2904140"/>
                <a:ext cx="1293701" cy="111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://profilerehab.com/twitter/images/small/checkers_layout_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5086" y="2904139"/>
                <a:ext cx="1293701" cy="111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profilerehab.com/twitter/images/small/checkers_layout_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8787" y="2904140"/>
                <a:ext cx="1293701" cy="111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profilerehab.com/twitter/images/small/checkers_layout_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1546" y="2904140"/>
                <a:ext cx="1293701" cy="111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http://profilerehab.com/twitter/images/small/checkers_layout_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6189" y="2904138"/>
                <a:ext cx="1293701" cy="111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727684" y="2904139"/>
              <a:ext cx="6984776" cy="956908"/>
            </a:xfrm>
            <a:prstGeom prst="rect">
              <a:avLst/>
            </a:prstGeom>
            <a:noFill/>
            <a:ln w="38100">
              <a:solidFill>
                <a:srgbClr val="19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09" y="2456892"/>
            <a:ext cx="2930663" cy="22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73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88" b="53250" l="31050" r="64800">
                        <a14:foregroundMark x1="35000" y1="24750" x2="35000" y2="24750"/>
                        <a14:foregroundMark x1="45400" y1="18688" x2="55350" y2="24375"/>
                        <a14:foregroundMark x1="58550" y1="29563" x2="58700" y2="40313"/>
                        <a14:foregroundMark x1="40250" y1="25813" x2="39800" y2="44000"/>
                        <a14:foregroundMark x1="57750" y1="35500" x2="57550" y2="29375"/>
                        <a14:foregroundMark x1="40050" y1="42438" x2="45050" y2="42438"/>
                        <a14:foregroundMark x1="42000" y1="45875" x2="46900" y2="46875"/>
                        <a14:foregroundMark x1="49400" y1="45688" x2="54350" y2="47000"/>
                        <a14:foregroundMark x1="56500" y1="45563" x2="61650" y2="47313"/>
                        <a14:backgroundMark x1="41900" y1="26250" x2="55650" y2="40250"/>
                        <a14:backgroundMark x1="48950" y1="28813" x2="56250" y2="28000"/>
                        <a14:backgroundMark x1="57150" y1="29625" x2="57200" y2="40125"/>
                        <a14:backgroundMark x1="55350" y1="40875" x2="43800" y2="40500"/>
                        <a14:backgroundMark x1="42450" y1="40563" x2="40850" y2="28375"/>
                        <a14:backgroundMark x1="40800" y1="26375" x2="40800" y2="28375"/>
                        <a14:backgroundMark x1="57450" y1="35500" x2="57450" y2="34813"/>
                        <a14:backgroundMark x1="40850" y1="39500" x2="43000" y2="36000"/>
                        <a14:backgroundMark x1="40850" y1="38063" x2="40800" y2="33188"/>
                        <a14:backgroundMark x1="40350" y1="41438" x2="40500" y2="32750"/>
                        <a14:backgroundMark x1="40400" y1="41813" x2="44000" y2="41688"/>
                        <a14:backgroundMark x1="40200" y1="42188" x2="40200" y2="42188"/>
                        <a14:backgroundMark x1="32150" y1="48750" x2="3605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14085" r="34189" b="50270"/>
          <a:stretch/>
        </p:blipFill>
        <p:spPr bwMode="auto">
          <a:xfrm rot="10800000">
            <a:off x="-144524" y="131973"/>
            <a:ext cx="9288524" cy="67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profilerehab.com/twitter/images/small/checkers_layout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/>
          <a:stretch/>
        </p:blipFill>
        <p:spPr bwMode="auto">
          <a:xfrm>
            <a:off x="6768244" y="2904138"/>
            <a:ext cx="648070" cy="8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68244" y="2904139"/>
            <a:ext cx="648072" cy="848895"/>
          </a:xfrm>
          <a:prstGeom prst="rect">
            <a:avLst/>
          </a:prstGeom>
          <a:noFill/>
          <a:ln w="3810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://profilerehab.com/twitter/images/small/checkers_layout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4141"/>
            <a:ext cx="1152128" cy="8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profilerehab.com/twitter/images/small/checkers_layout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5"/>
          <a:stretch/>
        </p:blipFill>
        <p:spPr bwMode="auto">
          <a:xfrm>
            <a:off x="1619672" y="2904141"/>
            <a:ext cx="396044" cy="8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544" y="2904139"/>
            <a:ext cx="1548172" cy="848895"/>
          </a:xfrm>
          <a:prstGeom prst="rect">
            <a:avLst/>
          </a:prstGeom>
          <a:noFill/>
          <a:ln w="3810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389466">
            <a:off x="569456" y="1762135"/>
            <a:ext cx="1341849" cy="2276474"/>
          </a:xfrm>
          <a:prstGeom prst="rect">
            <a:avLst/>
          </a:prstGeom>
          <a:solidFill>
            <a:srgbClr val="19191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1358673">
            <a:off x="611164" y="1779984"/>
            <a:ext cx="125703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solidFill>
                  <a:schemeClr val="bg1"/>
                </a:solidFill>
              </a:rPr>
              <a:t>Menu</a:t>
            </a:r>
          </a:p>
          <a:p>
            <a:pPr algn="ctr"/>
            <a:endParaRPr lang="en-US" sz="1000" b="1" u="sng" dirty="0">
              <a:solidFill>
                <a:schemeClr val="bg1"/>
              </a:solidFill>
            </a:endParaRPr>
          </a:p>
          <a:p>
            <a:pPr algn="ctr"/>
            <a:r>
              <a:rPr lang="en-US" sz="1450" dirty="0" smtClean="0">
                <a:solidFill>
                  <a:schemeClr val="bg1"/>
                </a:solidFill>
              </a:rPr>
              <a:t>Cheesy Taco Flatbread</a:t>
            </a:r>
          </a:p>
          <a:p>
            <a:pPr algn="ctr"/>
            <a:r>
              <a:rPr lang="en-US" sz="1450" dirty="0" smtClean="0">
                <a:solidFill>
                  <a:schemeClr val="bg1"/>
                </a:solidFill>
              </a:rPr>
              <a:t>$3.00</a:t>
            </a:r>
          </a:p>
          <a:p>
            <a:pPr algn="ctr"/>
            <a:endParaRPr lang="en-US" sz="1450" dirty="0">
              <a:solidFill>
                <a:schemeClr val="bg1"/>
              </a:solidFill>
            </a:endParaRPr>
          </a:p>
          <a:p>
            <a:pPr algn="ctr"/>
            <a:r>
              <a:rPr lang="en-US" sz="1450" dirty="0" smtClean="0">
                <a:solidFill>
                  <a:schemeClr val="bg1"/>
                </a:solidFill>
              </a:rPr>
              <a:t>Fiesta Fruit Punch</a:t>
            </a:r>
          </a:p>
          <a:p>
            <a:pPr algn="ctr"/>
            <a:r>
              <a:rPr lang="en-US" sz="1450" dirty="0" smtClean="0">
                <a:solidFill>
                  <a:schemeClr val="bg1"/>
                </a:solidFill>
              </a:rPr>
              <a:t>$1.00</a:t>
            </a:r>
            <a:endParaRPr lang="en-US" sz="1450" dirty="0">
              <a:solidFill>
                <a:schemeClr val="bg1"/>
              </a:solidFill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1990611" y="2564904"/>
            <a:ext cx="4777632" cy="937959"/>
          </a:xfrm>
          <a:custGeom>
            <a:avLst/>
            <a:gdLst>
              <a:gd name="connsiteX0" fmla="*/ 0 w 3204356"/>
              <a:gd name="connsiteY0" fmla="*/ 0 h 820346"/>
              <a:gd name="connsiteX1" fmla="*/ 3204356 w 3204356"/>
              <a:gd name="connsiteY1" fmla="*/ 0 h 820346"/>
              <a:gd name="connsiteX2" fmla="*/ 3204356 w 3204356"/>
              <a:gd name="connsiteY2" fmla="*/ 820346 h 820346"/>
              <a:gd name="connsiteX3" fmla="*/ 0 w 3204356"/>
              <a:gd name="connsiteY3" fmla="*/ 820346 h 820346"/>
              <a:gd name="connsiteX4" fmla="*/ 0 w 3204356"/>
              <a:gd name="connsiteY4" fmla="*/ 0 h 820346"/>
              <a:gd name="connsiteX0" fmla="*/ 0 w 3265316"/>
              <a:gd name="connsiteY0" fmla="*/ 0 h 820346"/>
              <a:gd name="connsiteX1" fmla="*/ 3265316 w 3265316"/>
              <a:gd name="connsiteY1" fmla="*/ 0 h 820346"/>
              <a:gd name="connsiteX2" fmla="*/ 3265316 w 3265316"/>
              <a:gd name="connsiteY2" fmla="*/ 820346 h 820346"/>
              <a:gd name="connsiteX3" fmla="*/ 60960 w 3265316"/>
              <a:gd name="connsiteY3" fmla="*/ 820346 h 820346"/>
              <a:gd name="connsiteX4" fmla="*/ 0 w 3265316"/>
              <a:gd name="connsiteY4" fmla="*/ 0 h 820346"/>
              <a:gd name="connsiteX0" fmla="*/ 0 w 3280556"/>
              <a:gd name="connsiteY0" fmla="*/ 0 h 835586"/>
              <a:gd name="connsiteX1" fmla="*/ 3280556 w 3280556"/>
              <a:gd name="connsiteY1" fmla="*/ 15240 h 835586"/>
              <a:gd name="connsiteX2" fmla="*/ 3280556 w 3280556"/>
              <a:gd name="connsiteY2" fmla="*/ 835586 h 835586"/>
              <a:gd name="connsiteX3" fmla="*/ 76200 w 3280556"/>
              <a:gd name="connsiteY3" fmla="*/ 835586 h 835586"/>
              <a:gd name="connsiteX4" fmla="*/ 0 w 3280556"/>
              <a:gd name="connsiteY4" fmla="*/ 0 h 835586"/>
              <a:gd name="connsiteX0" fmla="*/ 0 w 3265316"/>
              <a:gd name="connsiteY0" fmla="*/ 0 h 835586"/>
              <a:gd name="connsiteX1" fmla="*/ 3265316 w 3265316"/>
              <a:gd name="connsiteY1" fmla="*/ 15240 h 835586"/>
              <a:gd name="connsiteX2" fmla="*/ 3265316 w 3265316"/>
              <a:gd name="connsiteY2" fmla="*/ 835586 h 835586"/>
              <a:gd name="connsiteX3" fmla="*/ 60960 w 3265316"/>
              <a:gd name="connsiteY3" fmla="*/ 835586 h 835586"/>
              <a:gd name="connsiteX4" fmla="*/ 0 w 3265316"/>
              <a:gd name="connsiteY4" fmla="*/ 0 h 8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316" h="835586">
                <a:moveTo>
                  <a:pt x="0" y="0"/>
                </a:moveTo>
                <a:lnTo>
                  <a:pt x="3265316" y="15240"/>
                </a:lnTo>
                <a:lnTo>
                  <a:pt x="3265316" y="835586"/>
                </a:lnTo>
                <a:lnTo>
                  <a:pt x="60960" y="8355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/>
          <p:cNvSpPr/>
          <p:nvPr/>
        </p:nvSpPr>
        <p:spPr>
          <a:xfrm>
            <a:off x="2095501" y="3481397"/>
            <a:ext cx="4666288" cy="1347875"/>
          </a:xfrm>
          <a:custGeom>
            <a:avLst/>
            <a:gdLst>
              <a:gd name="connsiteX0" fmla="*/ 0 w 3204356"/>
              <a:gd name="connsiteY0" fmla="*/ 0 h 1286915"/>
              <a:gd name="connsiteX1" fmla="*/ 3204356 w 3204356"/>
              <a:gd name="connsiteY1" fmla="*/ 0 h 1286915"/>
              <a:gd name="connsiteX2" fmla="*/ 3204356 w 3204356"/>
              <a:gd name="connsiteY2" fmla="*/ 1286915 h 1286915"/>
              <a:gd name="connsiteX3" fmla="*/ 0 w 3204356"/>
              <a:gd name="connsiteY3" fmla="*/ 1286915 h 1286915"/>
              <a:gd name="connsiteX4" fmla="*/ 0 w 3204356"/>
              <a:gd name="connsiteY4" fmla="*/ 0 h 1286915"/>
              <a:gd name="connsiteX0" fmla="*/ 0 w 3204356"/>
              <a:gd name="connsiteY0" fmla="*/ 0 h 1347875"/>
              <a:gd name="connsiteX1" fmla="*/ 3204356 w 3204356"/>
              <a:gd name="connsiteY1" fmla="*/ 0 h 1347875"/>
              <a:gd name="connsiteX2" fmla="*/ 3204356 w 3204356"/>
              <a:gd name="connsiteY2" fmla="*/ 1286915 h 1347875"/>
              <a:gd name="connsiteX3" fmla="*/ 30480 w 3204356"/>
              <a:gd name="connsiteY3" fmla="*/ 1347875 h 1347875"/>
              <a:gd name="connsiteX4" fmla="*/ 0 w 3204356"/>
              <a:gd name="connsiteY4" fmla="*/ 0 h 13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356" h="1347875">
                <a:moveTo>
                  <a:pt x="0" y="0"/>
                </a:moveTo>
                <a:lnTo>
                  <a:pt x="3204356" y="0"/>
                </a:lnTo>
                <a:lnTo>
                  <a:pt x="3204356" y="1286915"/>
                </a:lnTo>
                <a:lnTo>
                  <a:pt x="30480" y="13478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/>
          <p:cNvSpPr/>
          <p:nvPr/>
        </p:nvSpPr>
        <p:spPr>
          <a:xfrm>
            <a:off x="1979712" y="1501738"/>
            <a:ext cx="4860540" cy="1152229"/>
          </a:xfrm>
          <a:custGeom>
            <a:avLst/>
            <a:gdLst>
              <a:gd name="connsiteX0" fmla="*/ 0 w 3204356"/>
              <a:gd name="connsiteY0" fmla="*/ 0 h 820346"/>
              <a:gd name="connsiteX1" fmla="*/ 3204356 w 3204356"/>
              <a:gd name="connsiteY1" fmla="*/ 0 h 820346"/>
              <a:gd name="connsiteX2" fmla="*/ 3204356 w 3204356"/>
              <a:gd name="connsiteY2" fmla="*/ 820346 h 820346"/>
              <a:gd name="connsiteX3" fmla="*/ 0 w 3204356"/>
              <a:gd name="connsiteY3" fmla="*/ 820346 h 820346"/>
              <a:gd name="connsiteX4" fmla="*/ 0 w 3204356"/>
              <a:gd name="connsiteY4" fmla="*/ 0 h 820346"/>
              <a:gd name="connsiteX0" fmla="*/ 0 w 3265316"/>
              <a:gd name="connsiteY0" fmla="*/ 0 h 820346"/>
              <a:gd name="connsiteX1" fmla="*/ 3265316 w 3265316"/>
              <a:gd name="connsiteY1" fmla="*/ 0 h 820346"/>
              <a:gd name="connsiteX2" fmla="*/ 3265316 w 3265316"/>
              <a:gd name="connsiteY2" fmla="*/ 820346 h 820346"/>
              <a:gd name="connsiteX3" fmla="*/ 60960 w 3265316"/>
              <a:gd name="connsiteY3" fmla="*/ 820346 h 820346"/>
              <a:gd name="connsiteX4" fmla="*/ 0 w 3265316"/>
              <a:gd name="connsiteY4" fmla="*/ 0 h 820346"/>
              <a:gd name="connsiteX0" fmla="*/ 0 w 3280556"/>
              <a:gd name="connsiteY0" fmla="*/ 0 h 835586"/>
              <a:gd name="connsiteX1" fmla="*/ 3280556 w 3280556"/>
              <a:gd name="connsiteY1" fmla="*/ 15240 h 835586"/>
              <a:gd name="connsiteX2" fmla="*/ 3280556 w 3280556"/>
              <a:gd name="connsiteY2" fmla="*/ 835586 h 835586"/>
              <a:gd name="connsiteX3" fmla="*/ 76200 w 3280556"/>
              <a:gd name="connsiteY3" fmla="*/ 835586 h 835586"/>
              <a:gd name="connsiteX4" fmla="*/ 0 w 3280556"/>
              <a:gd name="connsiteY4" fmla="*/ 0 h 835586"/>
              <a:gd name="connsiteX0" fmla="*/ 0 w 3265316"/>
              <a:gd name="connsiteY0" fmla="*/ 0 h 835586"/>
              <a:gd name="connsiteX1" fmla="*/ 3265316 w 3265316"/>
              <a:gd name="connsiteY1" fmla="*/ 15240 h 835586"/>
              <a:gd name="connsiteX2" fmla="*/ 3265316 w 3265316"/>
              <a:gd name="connsiteY2" fmla="*/ 835586 h 835586"/>
              <a:gd name="connsiteX3" fmla="*/ 60960 w 3265316"/>
              <a:gd name="connsiteY3" fmla="*/ 835586 h 835586"/>
              <a:gd name="connsiteX4" fmla="*/ 0 w 3265316"/>
              <a:gd name="connsiteY4" fmla="*/ 0 h 8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316" h="835586">
                <a:moveTo>
                  <a:pt x="0" y="0"/>
                </a:moveTo>
                <a:lnTo>
                  <a:pt x="3265316" y="15240"/>
                </a:lnTo>
                <a:lnTo>
                  <a:pt x="3265316" y="835586"/>
                </a:lnTo>
                <a:lnTo>
                  <a:pt x="60960" y="835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943708" y="1196752"/>
            <a:ext cx="4932548" cy="283136"/>
            <a:chOff x="1943708" y="1196752"/>
            <a:chExt cx="4932548" cy="283136"/>
          </a:xfrm>
        </p:grpSpPr>
        <p:pic>
          <p:nvPicPr>
            <p:cNvPr id="39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>
              <a:off x="6372200" y="1210718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 flipV="1">
              <a:off x="5868144" y="1196752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>
              <a:off x="5364088" y="1210718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 flipV="1">
              <a:off x="4860032" y="1196752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>
              <a:off x="4355976" y="1210718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 flipV="1">
              <a:off x="3851920" y="1196752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>
              <a:off x="3347864" y="1210718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 flipV="1">
              <a:off x="2843808" y="1196752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5" b="59232"/>
            <a:stretch/>
          </p:blipFill>
          <p:spPr bwMode="auto">
            <a:xfrm>
              <a:off x="2339752" y="1210718"/>
              <a:ext cx="504056" cy="26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://profilerehab.com/twitter/images/small/checkers_layout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70" t="2596" r="-1" b="59232"/>
            <a:stretch/>
          </p:blipFill>
          <p:spPr bwMode="auto">
            <a:xfrm flipV="1">
              <a:off x="1943708" y="1206277"/>
              <a:ext cx="396044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Rectangle 49"/>
          <p:cNvSpPr/>
          <p:nvPr/>
        </p:nvSpPr>
        <p:spPr>
          <a:xfrm>
            <a:off x="1907704" y="1151223"/>
            <a:ext cx="5004705" cy="33356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029936" y="2653967"/>
            <a:ext cx="4846320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7984" y="1501738"/>
            <a:ext cx="0" cy="115222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062767" y="3356992"/>
            <a:ext cx="4754880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35896" y="3366516"/>
            <a:ext cx="0" cy="14630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28084" y="3356992"/>
            <a:ext cx="0" cy="14630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34034" y="1127025"/>
            <a:ext cx="177162" cy="370253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755619" y="1139813"/>
            <a:ext cx="143910" cy="370253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111505" y="4800982"/>
            <a:ext cx="4644114" cy="2231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81" y="3456987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81" y="3854375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81" y="4303600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7" y="3429000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7" y="3826388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7" y="4275613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65" y="3456987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65" y="3854375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65" y="4303600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1" y="3429000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1" y="3826388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1" y="4275613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47" y="3456987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47" y="3854375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47" y="4303600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23" y="3429000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23" y="3826388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23" y="4275613"/>
            <a:ext cx="517809" cy="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082391" y="2703589"/>
            <a:ext cx="4680631" cy="639784"/>
            <a:chOff x="2082391" y="2703589"/>
            <a:chExt cx="4680631" cy="639784"/>
          </a:xfrm>
        </p:grpSpPr>
        <p:pic>
          <p:nvPicPr>
            <p:cNvPr id="4100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7" b="96000" l="6780" r="737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6371389" y="2725974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6065032" y="2732064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5758675" y="2737495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5452318" y="270892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5145961" y="271501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4839604" y="2720441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4533247" y="2703589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4226890" y="2709679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3920533" y="271511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3614176" y="270892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3307819" y="271501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3001462" y="2720441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2695105" y="270892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2388748" y="2715010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 descr="http://images.clipartof.com/thumbnails/1133548-Cartoon-Of-A-Glass-Of-Red-Juice-Royalty-Free-Vector-Clipar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2"/>
            <a:stretch/>
          </p:blipFill>
          <p:spPr bwMode="auto">
            <a:xfrm>
              <a:off x="2082391" y="2720441"/>
              <a:ext cx="391633" cy="60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43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0"/>
            <a:ext cx="7092280" cy="67773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76910" y="-51208"/>
            <a:ext cx="7159214" cy="3272512"/>
            <a:chOff x="1223628" y="-51208"/>
            <a:chExt cx="7159214" cy="3272512"/>
          </a:xfrm>
        </p:grpSpPr>
        <p:grpSp>
          <p:nvGrpSpPr>
            <p:cNvPr id="27" name="Group 26"/>
            <p:cNvGrpSpPr/>
            <p:nvPr/>
          </p:nvGrpSpPr>
          <p:grpSpPr>
            <a:xfrm>
              <a:off x="1223628" y="-51208"/>
              <a:ext cx="7159214" cy="3272512"/>
              <a:chOff x="2237994" y="-51208"/>
              <a:chExt cx="7159214" cy="3272512"/>
            </a:xfrm>
          </p:grpSpPr>
          <p:grpSp>
            <p:nvGrpSpPr>
              <p:cNvPr id="6" name="Group 5"/>
              <p:cNvGrpSpPr/>
              <p:nvPr/>
            </p:nvGrpSpPr>
            <p:grpSpPr>
              <a:xfrm rot="16200000">
                <a:off x="4181345" y="-1994559"/>
                <a:ext cx="3272512" cy="7159214"/>
                <a:chOff x="-3780928" y="2013107"/>
                <a:chExt cx="2088233" cy="4517996"/>
              </a:xfrm>
            </p:grpSpPr>
            <p:pic>
              <p:nvPicPr>
                <p:cNvPr id="3" name="Picture 2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6330" b="62559" l="7270" r="56597">
                              <a14:foregroundMark x1="13086" y1="50438" x2="12816" y2="58384"/>
                              <a14:foregroundMark x1="9316" y1="55152" x2="9855" y2="59192"/>
                              <a14:foregroundMark x1="42596" y1="50909" x2="38180" y2="57576"/>
                              <a14:foregroundMark x1="38557" y1="51313" x2="38557" y2="56835"/>
                              <a14:foregroundMark x1="13463" y1="49428" x2="11201" y2="49360"/>
                              <a14:foregroundMark x1="9801" y1="49495" x2="9801" y2="49495"/>
                              <a14:backgroundMark x1="34518" y1="45118" x2="36134" y2="48283"/>
                              <a14:backgroundMark x1="36511" y1="48283" x2="36511" y2="48283"/>
                              <a14:backgroundMark x1="36511" y1="60202" x2="35218" y2="62492"/>
                              <a14:backgroundMark x1="10716" y1="54141" x2="9478" y2="50774"/>
                              <a14:backgroundMark x1="31233" y1="54815" x2="31233" y2="54815"/>
                              <a14:backgroundMark x1="31018" y1="54209" x2="31018" y2="54209"/>
                              <a14:backgroundMark x1="31395" y1="52593" x2="31395" y2="52593"/>
                              <a14:backgroundMark x1="31125" y1="50370" x2="31125" y2="50370"/>
                              <a14:backgroundMark x1="31179" y1="49360" x2="31179" y2="49360"/>
                              <a14:backgroundMark x1="25417" y1="49226" x2="25417" y2="49226"/>
                              <a14:backgroundMark x1="27948" y1="49226" x2="27948" y2="49226"/>
                              <a14:backgroundMark x1="29456" y1="49158" x2="29456" y2="49158"/>
                              <a14:backgroundMark x1="20948" y1="49226" x2="20948" y2="49226"/>
                              <a14:backgroundMark x1="19117" y1="49226" x2="19117" y2="49226"/>
                              <a14:backgroundMark x1="19171" y1="50303" x2="19171" y2="50303"/>
                              <a14:backgroundMark x1="19063" y1="51717" x2="19063" y2="51717"/>
                              <a14:backgroundMark x1="19225" y1="53737" x2="19225" y2="53737"/>
                              <a14:backgroundMark x1="19171" y1="54478" x2="19171" y2="54478"/>
                              <a14:backgroundMark x1="19009" y1="55623" x2="19009" y2="55623"/>
                              <a14:backgroundMark x1="19063" y1="58384" x2="19063" y2="58384"/>
                              <a14:backgroundMark x1="19225" y1="59259" x2="19225" y2="59259"/>
                              <a14:backgroundMark x1="20302" y1="59663" x2="20302" y2="59663"/>
                              <a14:backgroundMark x1="22456" y1="59663" x2="22456" y2="59663"/>
                              <a14:backgroundMark x1="24663" y1="59596" x2="24663" y2="59596"/>
                              <a14:backgroundMark x1="26871" y1="59596" x2="26871" y2="59596"/>
                              <a14:backgroundMark x1="28864" y1="59663" x2="28864" y2="59663"/>
                              <a14:backgroundMark x1="30587" y1="59663" x2="30587" y2="59663"/>
                              <a14:backgroundMark x1="31072" y1="59461" x2="31072" y2="59461"/>
                              <a14:backgroundMark x1="31179" y1="58586" x2="31179" y2="58586"/>
                              <a14:backgroundMark x1="30425" y1="54209" x2="30425" y2="54209"/>
                              <a14:backgroundMark x1="28164" y1="54209" x2="28164" y2="54209"/>
                              <a14:backgroundMark x1="31125" y1="57104" x2="31125" y2="57104"/>
                              <a14:backgroundMark x1="26171" y1="54209" x2="26171" y2="54209"/>
                              <a14:backgroundMark x1="24394" y1="54209" x2="24394" y2="54209"/>
                              <a14:backgroundMark x1="22402" y1="54276" x2="22402" y2="54276"/>
                              <a14:backgroundMark x1="20355" y1="54209" x2="20355" y2="54209"/>
                              <a14:backgroundMark x1="31287" y1="53468" x2="31287" y2="53468"/>
                              <a14:backgroundMark x1="31233" y1="53401" x2="31233" y2="53401"/>
                              <a14:backgroundMark x1="31287" y1="52054" x2="31287" y2="52054"/>
                              <a14:backgroundMark x1="27141" y1="49293" x2="27141" y2="49293"/>
                              <a14:backgroundMark x1="24717" y1="49293" x2="24717" y2="49293"/>
                              <a14:backgroundMark x1="30102" y1="54276" x2="30102" y2="54276"/>
                              <a14:backgroundMark x1="29295" y1="54276" x2="29295" y2="54276"/>
                              <a14:backgroundMark x1="29025" y1="54276" x2="29025" y2="54276"/>
                              <a14:backgroundMark x1="28379" y1="54276" x2="28379" y2="54276"/>
                              <a14:backgroundMark x1="28002" y1="54209" x2="28002" y2="54209"/>
                              <a14:backgroundMark x1="19655" y1="54276" x2="19655" y2="5427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8" t="45832" r="63276" b="37144"/>
                <a:stretch/>
              </p:blipFill>
              <p:spPr bwMode="auto">
                <a:xfrm rot="16200000">
                  <a:off x="-4995809" y="3227988"/>
                  <a:ext cx="4517996" cy="2088233"/>
                </a:xfrm>
                <a:prstGeom prst="rect">
                  <a:avLst/>
                </a:prstGeom>
                <a:noFill/>
                <a:ln w="7620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 1"/>
                <p:cNvSpPr/>
                <p:nvPr/>
              </p:nvSpPr>
              <p:spPr>
                <a:xfrm>
                  <a:off x="-3624590" y="2817056"/>
                  <a:ext cx="19191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-3635022" y="4797777"/>
                  <a:ext cx="19191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-3635023" y="5364217"/>
                  <a:ext cx="19191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-3612446" y="2060185"/>
                  <a:ext cx="19191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-2015195" y="2805702"/>
                  <a:ext cx="19191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flipH="1">
                  <a:off x="-2015195" y="4792546"/>
                  <a:ext cx="19191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-2015196" y="5358986"/>
                  <a:ext cx="19191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>
                  <a:off x="-2016732" y="2060848"/>
                  <a:ext cx="19191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8377500" y="1484784"/>
                <a:ext cx="612068" cy="100218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1919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43851" y="168262"/>
              <a:ext cx="13558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Front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61562" y="3426238"/>
            <a:ext cx="6934974" cy="3243538"/>
            <a:chOff x="2497565" y="3429002"/>
            <a:chExt cx="6934974" cy="3243538"/>
          </a:xfrm>
        </p:grpSpPr>
        <p:grpSp>
          <p:nvGrpSpPr>
            <p:cNvPr id="26" name="Group 25"/>
            <p:cNvGrpSpPr/>
            <p:nvPr/>
          </p:nvGrpSpPr>
          <p:grpSpPr>
            <a:xfrm>
              <a:off x="2497565" y="3429002"/>
              <a:ext cx="6934974" cy="3243538"/>
              <a:chOff x="2497565" y="3429002"/>
              <a:chExt cx="6934974" cy="3243538"/>
            </a:xfrm>
          </p:grpSpPr>
          <p:grpSp>
            <p:nvGrpSpPr>
              <p:cNvPr id="16" name="Group 15"/>
              <p:cNvGrpSpPr/>
              <p:nvPr/>
            </p:nvGrpSpPr>
            <p:grpSpPr>
              <a:xfrm rot="16200000">
                <a:off x="4343283" y="1583284"/>
                <a:ext cx="3243538" cy="6934974"/>
                <a:chOff x="-2880829" y="2027739"/>
                <a:chExt cx="2650375" cy="5572048"/>
              </a:xfrm>
            </p:grpSpPr>
            <p:pic>
              <p:nvPicPr>
                <p:cNvPr id="5" name="Picture 4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620" b="60404" l="49058" r="91869">
                              <a14:foregroundMark x1="65644" y1="58653" x2="72429" y2="5016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96" t="45832" r="7072" b="37144"/>
                <a:stretch/>
              </p:blipFill>
              <p:spPr bwMode="auto">
                <a:xfrm rot="5400000">
                  <a:off x="-4341665" y="3488575"/>
                  <a:ext cx="5572048" cy="2650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 rot="10800000" flipH="1">
                  <a:off x="-2767102" y="2027739"/>
                  <a:ext cx="300748" cy="431758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0800000" flipH="1">
                  <a:off x="-2767102" y="6345323"/>
                  <a:ext cx="300748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0800000">
                  <a:off x="-672435" y="2027739"/>
                  <a:ext cx="300748" cy="431758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>
                  <a:off x="-672436" y="6350514"/>
                  <a:ext cx="300748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3978" y="4589910"/>
                <a:ext cx="626373" cy="98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391980" y="3603217"/>
              <a:ext cx="1330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Back</a:t>
              </a:r>
              <a:endParaRPr lang="en-US" dirty="0"/>
            </a:p>
          </p:txBody>
        </p:sp>
      </p:grpSp>
      <p:grpSp>
        <p:nvGrpSpPr>
          <p:cNvPr id="16390" name="Group 16389"/>
          <p:cNvGrpSpPr/>
          <p:nvPr/>
        </p:nvGrpSpPr>
        <p:grpSpPr>
          <a:xfrm>
            <a:off x="-5327" y="3916027"/>
            <a:ext cx="2461562" cy="2353472"/>
            <a:chOff x="-3672915" y="-438100"/>
            <a:chExt cx="6134478" cy="5467127"/>
          </a:xfrm>
        </p:grpSpPr>
        <p:pic>
          <p:nvPicPr>
            <p:cNvPr id="34" name="Picture 2" descr="http://www.paper-toy.fr/wp-content/uploads/2011/11/Blog_Paper_Toy_papertoys_Paper_Taco_Customizable_templat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18" b="91650" l="4039" r="28433">
                          <a14:foregroundMark x1="15724" y1="69293" x2="15724" y2="69293"/>
                          <a14:foregroundMark x1="19548" y1="81212" x2="23371" y2="84242"/>
                          <a14:backgroundMark x1="9855" y1="66532" x2="9855" y2="66532"/>
                          <a14:backgroundMark x1="12009" y1="66734" x2="12009" y2="66734"/>
                          <a14:backgroundMark x1="13624" y1="67003" x2="13624" y2="67003"/>
                          <a14:backgroundMark x1="13139" y1="66465" x2="13139" y2="66465"/>
                          <a14:backgroundMark x1="13678" y1="66330" x2="13678" y2="66330"/>
                          <a14:backgroundMark x1="11686" y1="65993" x2="11686" y2="65993"/>
                          <a14:backgroundMark x1="11201" y1="66330" x2="11201" y2="66330"/>
                          <a14:backgroundMark x1="12116" y1="65791" x2="12116" y2="65791"/>
                          <a14:backgroundMark x1="9262" y1="65926" x2="10016" y2="65522"/>
                          <a14:backgroundMark x1="21648" y1="78990" x2="21648" y2="78990"/>
                          <a14:backgroundMark x1="23156" y1="78788" x2="23156" y2="78788"/>
                          <a14:backgroundMark x1="25202" y1="78316" x2="25202" y2="78316"/>
                          <a14:backgroundMark x1="13947" y1="66195" x2="13947" y2="66195"/>
                          <a14:backgroundMark x1="12386" y1="66599" x2="12386" y2="66599"/>
                          <a14:backgroundMark x1="10932" y1="66532" x2="10932" y2="66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" t="64254" r="70810" b="7516"/>
            <a:stretch/>
          </p:blipFill>
          <p:spPr bwMode="auto">
            <a:xfrm>
              <a:off x="-3672915" y="-438100"/>
              <a:ext cx="6134478" cy="546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85" name="Straight Connector 16384"/>
            <p:cNvCxnSpPr/>
            <p:nvPr/>
          </p:nvCxnSpPr>
          <p:spPr>
            <a:xfrm>
              <a:off x="-2376772" y="-103775"/>
              <a:ext cx="1260139" cy="207059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7" name="Parallelogram 16386"/>
            <p:cNvSpPr/>
            <p:nvPr/>
          </p:nvSpPr>
          <p:spPr>
            <a:xfrm rot="11356182" flipH="1" flipV="1">
              <a:off x="-2606453" y="50067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/>
            <p:cNvSpPr/>
            <p:nvPr/>
          </p:nvSpPr>
          <p:spPr>
            <a:xfrm rot="10214464" flipH="1">
              <a:off x="373549" y="2325586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59532" y="2283704"/>
              <a:ext cx="1260139" cy="161428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3563888" y="1592796"/>
            <a:ext cx="2844316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91880" y="2559853"/>
            <a:ext cx="2952328" cy="0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4551240" y="3876291"/>
            <a:ext cx="20333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191919"/>
                </a:solidFill>
              </a:rPr>
              <a:t>THE TACO TAXI</a:t>
            </a:r>
            <a:endParaRPr lang="en-US" sz="5000" b="1" dirty="0">
              <a:solidFill>
                <a:srgbClr val="19191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897449" y="4903886"/>
            <a:ext cx="987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191919"/>
                </a:solidFill>
              </a:rPr>
              <a:t>TCOTXI</a:t>
            </a:r>
            <a:endParaRPr lang="en-US" sz="1700" b="1" dirty="0">
              <a:solidFill>
                <a:srgbClr val="19191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8077535" y="1805261"/>
            <a:ext cx="108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91919"/>
                </a:solidFill>
              </a:rPr>
              <a:t>TCOTXI</a:t>
            </a:r>
            <a:endParaRPr lang="en-US" b="1" dirty="0">
              <a:solidFill>
                <a:srgbClr val="19191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988890" y="1387478"/>
            <a:ext cx="211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91919"/>
                </a:solidFill>
              </a:rPr>
              <a:t>THE TACO TAXI</a:t>
            </a:r>
            <a:endParaRPr lang="en-US" sz="2000" b="1" dirty="0">
              <a:solidFill>
                <a:srgbClr val="191919"/>
              </a:solidFill>
            </a:endParaRPr>
          </a:p>
        </p:txBody>
      </p:sp>
      <p:pic>
        <p:nvPicPr>
          <p:cNvPr id="44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3086">
            <a:off x="7235510" y="4201228"/>
            <a:ext cx="541654" cy="4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3086">
            <a:off x="8256598" y="923716"/>
            <a:ext cx="715361" cy="5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2391996" y="1909323"/>
            <a:ext cx="715361" cy="5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2451243" y="1231327"/>
            <a:ext cx="715361" cy="5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clipartlord.com/wp-content/uploads/2014/10/taco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2510491" y="583255"/>
            <a:ext cx="715361" cy="5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0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7773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52131" y="3817028"/>
            <a:ext cx="7048261" cy="2906786"/>
            <a:chOff x="512071" y="3817028"/>
            <a:chExt cx="7048261" cy="2906786"/>
          </a:xfrm>
        </p:grpSpPr>
        <p:sp>
          <p:nvSpPr>
            <p:cNvPr id="4" name="Rectangle 3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5400000">
              <a:off x="3867872" y="49262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3836474" y="303135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4" name="TextBox 16383"/>
          <p:cNvSpPr txBox="1"/>
          <p:nvPr/>
        </p:nvSpPr>
        <p:spPr>
          <a:xfrm>
            <a:off x="3809484" y="3839346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Bottom</a:t>
            </a:r>
            <a:endParaRPr lang="en-US" dirty="0"/>
          </a:p>
        </p:txBody>
      </p:sp>
      <p:pic>
        <p:nvPicPr>
          <p:cNvPr id="37" name="Picture 36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0" b="62559" l="7270" r="51212">
                        <a14:foregroundMark x1="13086" y1="50438" x2="12816" y2="58384"/>
                        <a14:foregroundMark x1="9316" y1="55152" x2="9855" y2="59192"/>
                        <a14:foregroundMark x1="42596" y1="50909" x2="38180" y2="57576"/>
                        <a14:foregroundMark x1="38557" y1="51313" x2="38557" y2="56835"/>
                        <a14:foregroundMark x1="13463" y1="49428" x2="11201" y2="49360"/>
                        <a14:backgroundMark x1="34518" y1="45118" x2="36134" y2="48283"/>
                        <a14:backgroundMark x1="36511" y1="48283" x2="36511" y2="48283"/>
                        <a14:backgroundMark x1="36511" y1="60202" x2="35218" y2="62492"/>
                        <a14:backgroundMark x1="10716" y1="54141" x2="9478" y2="5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7" t="49953" r="56301" b="41003"/>
          <a:stretch/>
        </p:blipFill>
        <p:spPr bwMode="auto">
          <a:xfrm rot="10800000">
            <a:off x="6552220" y="865972"/>
            <a:ext cx="1524000" cy="17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3568" y="275244"/>
            <a:ext cx="7668852" cy="2906786"/>
            <a:chOff x="512071" y="3817028"/>
            <a:chExt cx="7048261" cy="2906786"/>
          </a:xfrm>
        </p:grpSpPr>
        <p:sp>
          <p:nvSpPr>
            <p:cNvPr id="49" name="Rectangle 48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5400000">
              <a:off x="3867872" y="49262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>
              <a:off x="3836474" y="303135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17838" y="297562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Top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 rot="10800000">
            <a:off x="8352420" y="666894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15512" y="661677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134228" y="4203461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6740" y="4210663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10000" y="986896"/>
            <a:ext cx="4284476" cy="1511444"/>
            <a:chOff x="1785036" y="1909154"/>
            <a:chExt cx="4892627" cy="1511444"/>
          </a:xfrm>
        </p:grpSpPr>
        <p:sp>
          <p:nvSpPr>
            <p:cNvPr id="3" name="Rectangle 2"/>
            <p:cNvSpPr/>
            <p:nvPr/>
          </p:nvSpPr>
          <p:spPr>
            <a:xfrm>
              <a:off x="1785036" y="1909154"/>
              <a:ext cx="4892627" cy="1511444"/>
            </a:xfrm>
            <a:prstGeom prst="rect">
              <a:avLst/>
            </a:prstGeom>
            <a:pattFill prst="wdDnDiag">
              <a:fgClr>
                <a:srgbClr val="191919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053107" y="2341711"/>
              <a:ext cx="43564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91919"/>
                  </a:solidFill>
                </a:rPr>
                <a:t>Cut this part out to create the “bank” for the money you will collect.  </a:t>
              </a:r>
              <a:endParaRPr lang="en-US" sz="1600" b="1" dirty="0">
                <a:solidFill>
                  <a:srgbClr val="1919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7475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50</Words>
  <Application>Microsoft Office PowerPoint</Application>
  <PresentationFormat>On-screen Show (4:3)</PresentationFormat>
  <Paragraphs>20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Owner</cp:lastModifiedBy>
  <cp:revision>117</cp:revision>
  <cp:lastPrinted>2015-11-06T23:46:06Z</cp:lastPrinted>
  <dcterms:modified xsi:type="dcterms:W3CDTF">2015-11-08T05:54:47Z</dcterms:modified>
</cp:coreProperties>
</file>