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7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4F8BC3F-3BA1-45A0-AA3F-F4C5630328D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98EEFE-FA8F-49B8-8DB3-E52554D5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5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34" y="25400"/>
            <a:ext cx="11929533" cy="263313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Food Truck Face-Off</a:t>
            </a:r>
            <a:br>
              <a:rPr lang="en-US" sz="8000" b="1" dirty="0" smtClean="0">
                <a:solidFill>
                  <a:schemeClr val="tx1"/>
                </a:solidFill>
              </a:rPr>
            </a:br>
            <a:r>
              <a:rPr lang="en-US" sz="8000" b="1" dirty="0" smtClean="0">
                <a:solidFill>
                  <a:schemeClr val="tx1"/>
                </a:solidFill>
              </a:rPr>
              <a:t>Winners Presentation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foodnetwork.sndimg.com/content/dam/images/food/fullset/2014/8/20/0/FN-ShowLogo-FoodTruckFaceOff-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83" y="2658535"/>
            <a:ext cx="6803435" cy="38269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34" y="18626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600" y="1015790"/>
            <a:ext cx="244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534" y="1845313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534" y="2674836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534" y="3504359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534" y="4333882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534" y="5163405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534" y="6011123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8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Place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844801" y="186267"/>
            <a:ext cx="9264468" cy="707886"/>
            <a:chOff x="2844801" y="186267"/>
            <a:chExt cx="9264468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2844801" y="186267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Sweet Pizza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62815" y="186267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$50.48 Profit</a:t>
              </a:r>
              <a:endParaRPr lang="en-US" sz="4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44800" y="1015790"/>
            <a:ext cx="9264469" cy="710485"/>
            <a:chOff x="2844800" y="1015790"/>
            <a:chExt cx="9264469" cy="710485"/>
          </a:xfrm>
        </p:grpSpPr>
        <p:sp>
          <p:nvSpPr>
            <p:cNvPr id="11" name="TextBox 10"/>
            <p:cNvSpPr txBox="1"/>
            <p:nvPr/>
          </p:nvSpPr>
          <p:spPr>
            <a:xfrm>
              <a:off x="2844800" y="1015790"/>
              <a:ext cx="53678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Salty Cheesy Pretzels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62815" y="1018389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$41.72 Profit</a:t>
              </a:r>
              <a:endParaRPr lang="en-US" sz="4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44801" y="1845313"/>
            <a:ext cx="9264468" cy="713084"/>
            <a:chOff x="2844801" y="1845313"/>
            <a:chExt cx="9264468" cy="713084"/>
          </a:xfrm>
        </p:grpSpPr>
        <p:sp>
          <p:nvSpPr>
            <p:cNvPr id="12" name="TextBox 11"/>
            <p:cNvSpPr txBox="1"/>
            <p:nvPr/>
          </p:nvSpPr>
          <p:spPr>
            <a:xfrm>
              <a:off x="2844801" y="1845313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Triple C</a:t>
              </a:r>
              <a:endParaRPr lang="en-US" sz="4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62815" y="1850511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$39.04 Profit</a:t>
              </a:r>
              <a:endParaRPr lang="en-US" sz="40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44801" y="2674836"/>
            <a:ext cx="9264468" cy="715683"/>
            <a:chOff x="2844801" y="2674836"/>
            <a:chExt cx="9264468" cy="715683"/>
          </a:xfrm>
        </p:grpSpPr>
        <p:sp>
          <p:nvSpPr>
            <p:cNvPr id="13" name="TextBox 12"/>
            <p:cNvSpPr txBox="1"/>
            <p:nvPr/>
          </p:nvSpPr>
          <p:spPr>
            <a:xfrm>
              <a:off x="2844801" y="2674836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Sweet Tooth</a:t>
              </a:r>
              <a:endParaRPr lang="en-US" sz="4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62815" y="2682633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$36.87 Profit</a:t>
              </a:r>
              <a:endParaRPr lang="en-US" sz="4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44801" y="3504359"/>
            <a:ext cx="9264468" cy="718282"/>
            <a:chOff x="2844801" y="3504359"/>
            <a:chExt cx="9264468" cy="718282"/>
          </a:xfrm>
        </p:grpSpPr>
        <p:sp>
          <p:nvSpPr>
            <p:cNvPr id="14" name="TextBox 13"/>
            <p:cNvSpPr txBox="1"/>
            <p:nvPr/>
          </p:nvSpPr>
          <p:spPr>
            <a:xfrm>
              <a:off x="2844801" y="3504359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Smokin</a:t>
              </a:r>
              <a:r>
                <a:rPr lang="en-US" sz="4000" b="1" dirty="0" smtClean="0"/>
                <a:t>’ S’mores</a:t>
              </a:r>
              <a:endParaRPr lang="en-US" sz="4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62815" y="3514755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$34.92 Profit</a:t>
              </a:r>
              <a:endParaRPr lang="en-US" sz="40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44801" y="4333882"/>
            <a:ext cx="9264468" cy="720881"/>
            <a:chOff x="2844801" y="4333882"/>
            <a:chExt cx="9264468" cy="720881"/>
          </a:xfrm>
        </p:grpSpPr>
        <p:sp>
          <p:nvSpPr>
            <p:cNvPr id="15" name="TextBox 14"/>
            <p:cNvSpPr txBox="1"/>
            <p:nvPr/>
          </p:nvSpPr>
          <p:spPr>
            <a:xfrm>
              <a:off x="2844801" y="4333882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Slippin</a:t>
              </a:r>
              <a:r>
                <a:rPr lang="en-US" sz="4000" b="1" dirty="0" smtClean="0"/>
                <a:t>’ Sliders</a:t>
              </a:r>
              <a:endParaRPr lang="en-US" sz="4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62815" y="4346877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$34.71 Profit</a:t>
              </a:r>
              <a:endParaRPr lang="en-US" sz="40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44801" y="5163405"/>
            <a:ext cx="9264468" cy="723480"/>
            <a:chOff x="2844801" y="5163405"/>
            <a:chExt cx="9264468" cy="723480"/>
          </a:xfrm>
        </p:grpSpPr>
        <p:sp>
          <p:nvSpPr>
            <p:cNvPr id="16" name="TextBox 15"/>
            <p:cNvSpPr txBox="1"/>
            <p:nvPr/>
          </p:nvSpPr>
          <p:spPr>
            <a:xfrm>
              <a:off x="2844801" y="5163405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Say Cheese</a:t>
              </a:r>
              <a:endParaRPr lang="en-US" sz="4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62815" y="5178999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$32.58 Profit</a:t>
              </a:r>
              <a:endParaRPr lang="en-US" sz="4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4801" y="6011123"/>
            <a:ext cx="9264468" cy="707886"/>
            <a:chOff x="2844801" y="6011123"/>
            <a:chExt cx="9264468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2844801" y="6011123"/>
              <a:ext cx="5367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Snowflake Angels</a:t>
              </a:r>
              <a:endParaRPr lang="en-US" sz="4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62815" y="6011123"/>
              <a:ext cx="3146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$23.21 Profit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0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</TotalTime>
  <Words>62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Food Truck Face-Off Winners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Schiers</dc:creator>
  <cp:lastModifiedBy>Laura Schiers</cp:lastModifiedBy>
  <cp:revision>3</cp:revision>
  <dcterms:created xsi:type="dcterms:W3CDTF">2015-11-23T17:37:10Z</dcterms:created>
  <dcterms:modified xsi:type="dcterms:W3CDTF">2015-11-23T17:53:01Z</dcterms:modified>
</cp:coreProperties>
</file>