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2" r:id="rId3"/>
    <p:sldId id="263" r:id="rId4"/>
    <p:sldId id="273" r:id="rId5"/>
    <p:sldId id="274" r:id="rId6"/>
    <p:sldId id="275" r:id="rId7"/>
    <p:sldId id="276" r:id="rId8"/>
    <p:sldId id="277" r:id="rId9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3360">
          <p15:clr>
            <a:srgbClr val="A4A3A4"/>
          </p15:clr>
        </p15:guide>
        <p15:guide id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333333"/>
    <a:srgbClr val="F2FDF7"/>
    <a:srgbClr val="800040"/>
    <a:srgbClr val="FF0080"/>
    <a:srgbClr val="FFFCD5"/>
    <a:srgbClr val="FFDB8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2" autoAdjust="0"/>
    <p:restoredTop sz="46629" autoAdjust="0"/>
  </p:normalViewPr>
  <p:slideViewPr>
    <p:cSldViewPr snapToObjects="1">
      <p:cViewPr varScale="1">
        <p:scale>
          <a:sx n="58" d="100"/>
          <a:sy n="58" d="100"/>
        </p:scale>
        <p:origin x="90" y="852"/>
      </p:cViewPr>
      <p:guideLst>
        <p:guide orient="horz" pos="4319"/>
        <p:guide orient="horz" pos="33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D64DFE-D19A-4715-A110-83683BF7E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359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296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328CCC-FFC6-4050-92D8-F48BC3E7B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47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233" indent="-2935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204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885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3567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E6FEDF-AC0D-4BE8-B04F-EDE42716CF3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8623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233" indent="-2935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204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885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3567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2A68F9-7C81-4C90-A66C-313AADFF184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9479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233" indent="-2935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204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885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3567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2A68F9-7C81-4C90-A66C-313AADFF184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4729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233" indent="-2935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204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885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3567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2A68F9-7C81-4C90-A66C-313AADFF184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19028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233" indent="-2935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204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885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3567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2A68F9-7C81-4C90-A66C-313AADFF184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24443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233" indent="-2935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204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885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3567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2A68F9-7C81-4C90-A66C-313AADFF184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265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233" indent="-2935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204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885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3567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2A68F9-7C81-4C90-A66C-313AADFF184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72852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233" indent="-2935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204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885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3567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2A68F9-7C81-4C90-A66C-313AADFF184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389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crosses-patter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B129ED-7815-48D2-A9AA-3273BA1E7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20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BF10-6013-45A3-9AB6-68CA942AF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3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BC2BE-5A84-4390-9191-084DC4ACC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720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4C5D-BAF8-499C-9948-91C7B9FF0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3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C82C-44C8-4B29-A84C-6F509F336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14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BA25C-3328-481D-A0D5-DE57A3769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70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44DEB-BB5D-4789-96A6-43D41760B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29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1F1D-B223-486B-B4AA-5DD0D982F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27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79022-B0D2-48BB-919A-0CD6FEA2C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66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E7D3-DDC5-4A37-95A7-D8D82711D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82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F05EB-10F7-435C-9AA8-4A9E49C6FE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7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F3B7D-A9A0-4088-A577-2E9C3BECA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20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E5DE3-DA18-4AC5-8779-D9739F643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36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crosses-patter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FB02087-072D-4791-8C44-C9B55014C8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0"/>
          <p:cNvSpPr txBox="1">
            <a:spLocks noChangeArrowheads="1"/>
          </p:cNvSpPr>
          <p:nvPr/>
        </p:nvSpPr>
        <p:spPr bwMode="auto">
          <a:xfrm>
            <a:off x="1583668" y="260648"/>
            <a:ext cx="69183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Food Truck Face-Off</a:t>
            </a:r>
            <a:endParaRPr lang="en-US" altLang="en-US" sz="8000" dirty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sp>
        <p:nvSpPr>
          <p:cNvPr id="5123" name="Text Box 15"/>
          <p:cNvSpPr txBox="1">
            <a:spLocks noChangeArrowheads="1"/>
          </p:cNvSpPr>
          <p:nvPr/>
        </p:nvSpPr>
        <p:spPr bwMode="auto">
          <a:xfrm>
            <a:off x="4022725" y="171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4" name="Rectangle 54"/>
          <p:cNvSpPr>
            <a:spLocks noChangeArrowheads="1"/>
          </p:cNvSpPr>
          <p:nvPr/>
        </p:nvSpPr>
        <p:spPr bwMode="auto">
          <a:xfrm>
            <a:off x="152400" y="0"/>
            <a:ext cx="13906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666666"/>
              </a:solidFill>
            </a:endParaRPr>
          </a:p>
        </p:txBody>
      </p:sp>
      <p:sp>
        <p:nvSpPr>
          <p:cNvPr id="5125" name="Text Box 58"/>
          <p:cNvSpPr txBox="1">
            <a:spLocks noChangeArrowheads="1"/>
          </p:cNvSpPr>
          <p:nvPr/>
        </p:nvSpPr>
        <p:spPr bwMode="auto">
          <a:xfrm>
            <a:off x="1050925" y="3014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3316" name="Picture 4" descr="http://projectcasting1.projectcasting.netdna-cdn.com/wp-content/uploads/2013/11/Food-Truck-Face-Off-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b="18451"/>
          <a:stretch/>
        </p:blipFill>
        <p:spPr bwMode="auto">
          <a:xfrm>
            <a:off x="1757992" y="3182002"/>
            <a:ext cx="6744001" cy="26992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0" y="0"/>
            <a:ext cx="863588" cy="68580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0"/>
          <p:cNvSpPr>
            <a:spLocks noChangeArrowheads="1"/>
          </p:cNvSpPr>
          <p:nvPr/>
        </p:nvSpPr>
        <p:spPr bwMode="auto">
          <a:xfrm>
            <a:off x="0" y="0"/>
            <a:ext cx="863588" cy="68580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92088" y="98425"/>
            <a:ext cx="7353301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u="sng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Create a Business Plan</a:t>
            </a:r>
            <a:endParaRPr lang="en-US" altLang="en-US" sz="4200" u="sng" dirty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92088" y="1050925"/>
            <a:ext cx="699586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Select the “Employees” You Will Be Working With (Kitchen Groups)</a:t>
            </a:r>
          </a:p>
          <a:p>
            <a:r>
              <a:rPr lang="en-US" b="1" dirty="0" smtClean="0"/>
              <a:t>Decide on ONE Product to Be Sold</a:t>
            </a:r>
          </a:p>
          <a:p>
            <a:r>
              <a:rPr lang="en-US" b="1" dirty="0" smtClean="0"/>
              <a:t>Create a Company Name</a:t>
            </a:r>
          </a:p>
          <a:p>
            <a:r>
              <a:rPr lang="en-US" b="1" dirty="0" smtClean="0"/>
              <a:t>Determine the Goals of the Company</a:t>
            </a:r>
          </a:p>
          <a:p>
            <a:r>
              <a:rPr lang="en-US" b="1" dirty="0" smtClean="0"/>
              <a:t>Address Possible Company Concerns</a:t>
            </a:r>
          </a:p>
          <a:p>
            <a:r>
              <a:rPr lang="en-US" b="1" dirty="0" smtClean="0"/>
              <a:t>Create a Plan of Action</a:t>
            </a:r>
          </a:p>
          <a:p>
            <a:pPr marL="969963" indent="0"/>
            <a:r>
              <a:rPr lang="en-US" dirty="0" smtClean="0"/>
              <a:t>Supplies needed?</a:t>
            </a:r>
          </a:p>
          <a:p>
            <a:pPr marL="969963" indent="0"/>
            <a:r>
              <a:rPr lang="en-US" dirty="0" smtClean="0"/>
              <a:t>Target market?</a:t>
            </a:r>
          </a:p>
          <a:p>
            <a:pPr marL="969963" indent="0"/>
            <a:r>
              <a:rPr lang="en-US" dirty="0" smtClean="0"/>
              <a:t>Effective advertising?</a:t>
            </a:r>
          </a:p>
          <a:p>
            <a:pPr lvl="1"/>
            <a:endParaRPr lang="en-US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92088" y="4870623"/>
            <a:ext cx="8424428" cy="1676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u="sng" dirty="0" smtClean="0">
                <a:solidFill>
                  <a:srgbClr val="333333"/>
                </a:solidFill>
              </a:rPr>
              <a:t>What Will You Make?  Be Creative! </a:t>
            </a:r>
          </a:p>
          <a:p>
            <a:pPr marL="165100" indent="-165100">
              <a:buClr>
                <a:schemeClr val="accent2"/>
              </a:buClr>
            </a:pPr>
            <a:r>
              <a:rPr lang="en-US" sz="2100" b="1" dirty="0" smtClean="0">
                <a:solidFill>
                  <a:srgbClr val="333333"/>
                </a:solidFill>
              </a:rPr>
              <a:t>Smoothies, Waffles, Mini Tacos, Doughnuts, Sandwiches, etc.</a:t>
            </a:r>
          </a:p>
          <a:p>
            <a:pPr marL="165100" indent="-165100">
              <a:buClr>
                <a:schemeClr val="accent2"/>
              </a:buClr>
            </a:pPr>
            <a:r>
              <a:rPr lang="en-US" sz="2100" b="1" dirty="0" smtClean="0">
                <a:solidFill>
                  <a:srgbClr val="333333"/>
                </a:solidFill>
              </a:rPr>
              <a:t>Be creative and think outside the box! </a:t>
            </a:r>
            <a:endParaRPr lang="en-US" sz="2100" b="1" dirty="0">
              <a:solidFill>
                <a:srgbClr val="333333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1" t="46842" r="5206" b="34086"/>
          <a:stretch/>
        </p:blipFill>
        <p:spPr bwMode="auto">
          <a:xfrm rot="21062374">
            <a:off x="6978295" y="1186501"/>
            <a:ext cx="1975555" cy="1405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1" t="67587" r="5362" b="13709"/>
          <a:stretch/>
        </p:blipFill>
        <p:spPr bwMode="auto">
          <a:xfrm rot="21272782">
            <a:off x="6371759" y="3797854"/>
            <a:ext cx="1986844" cy="1377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67380" r="66596" b="13709"/>
          <a:stretch/>
        </p:blipFill>
        <p:spPr bwMode="auto">
          <a:xfrm rot="286022">
            <a:off x="7034365" y="2685993"/>
            <a:ext cx="1964266" cy="1347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8720" y="692696"/>
            <a:ext cx="7927776" cy="3816424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2"/>
                </a:solidFill>
              </a:rPr>
              <a:t>Make a list of menu ideas.</a:t>
            </a:r>
          </a:p>
          <a:p>
            <a:pPr eaLnBrk="1" hangingPunct="1"/>
            <a:r>
              <a:rPr lang="en-GB" altLang="en-US" b="1" dirty="0" smtClean="0">
                <a:solidFill>
                  <a:schemeClr val="bg2"/>
                </a:solidFill>
              </a:rPr>
              <a:t>Star the TOP 3 ideas.</a:t>
            </a:r>
          </a:p>
          <a:p>
            <a:pPr eaLnBrk="1" hangingPunct="1"/>
            <a:r>
              <a:rPr lang="en-GB" altLang="en-US" b="1" dirty="0" smtClean="0">
                <a:solidFill>
                  <a:schemeClr val="bg2"/>
                </a:solidFill>
              </a:rPr>
              <a:t>Use resources to help you research.  </a:t>
            </a:r>
          </a:p>
          <a:p>
            <a:pPr eaLnBrk="1" hangingPunct="1"/>
            <a:r>
              <a:rPr lang="en-GB" altLang="en-US" b="1" dirty="0" smtClean="0">
                <a:solidFill>
                  <a:schemeClr val="bg2"/>
                </a:solidFill>
              </a:rPr>
              <a:t>How are you going to attract people to your business?  (Unique theme, garnishes, creativity, advertising,  samples, etc.)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2" b="89748" l="2167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0" t="9361" r="3373" b="9643"/>
          <a:stretch/>
        </p:blipFill>
        <p:spPr bwMode="auto">
          <a:xfrm>
            <a:off x="1799692" y="4353980"/>
            <a:ext cx="5544616" cy="250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0" y="0"/>
            <a:ext cx="863588" cy="68580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17333" y="0"/>
            <a:ext cx="526557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200" u="sng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Brainstorming</a:t>
            </a:r>
            <a:endParaRPr lang="en-US" altLang="en-US" sz="4200" u="sng" dirty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572" y="692696"/>
            <a:ext cx="8496944" cy="486054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chemeClr val="bg2"/>
                </a:solidFill>
              </a:rPr>
              <a:t>Create a </a:t>
            </a:r>
            <a:r>
              <a:rPr lang="en-GB" altLang="en-US" b="1" dirty="0" smtClean="0">
                <a:solidFill>
                  <a:schemeClr val="bg2"/>
                </a:solidFill>
              </a:rPr>
              <a:t>logo </a:t>
            </a:r>
            <a:r>
              <a:rPr lang="en-GB" altLang="en-US" b="1" dirty="0">
                <a:solidFill>
                  <a:schemeClr val="bg2"/>
                </a:solidFill>
              </a:rPr>
              <a:t>to advertise your company.</a:t>
            </a:r>
          </a:p>
          <a:p>
            <a:pPr lvl="1" eaLnBrk="1" hangingPunct="1"/>
            <a:r>
              <a:rPr lang="en-GB" altLang="en-US" b="1" dirty="0">
                <a:solidFill>
                  <a:schemeClr val="bg2"/>
                </a:solidFill>
              </a:rPr>
              <a:t>Memorable</a:t>
            </a:r>
          </a:p>
          <a:p>
            <a:pPr lvl="1" eaLnBrk="1" hangingPunct="1"/>
            <a:r>
              <a:rPr lang="en-GB" altLang="en-US" b="1" dirty="0">
                <a:solidFill>
                  <a:schemeClr val="bg2"/>
                </a:solidFill>
              </a:rPr>
              <a:t>Simple</a:t>
            </a:r>
          </a:p>
          <a:p>
            <a:pPr lvl="1" eaLnBrk="1" hangingPunct="1"/>
            <a:r>
              <a:rPr lang="en-GB" altLang="en-US" b="1" dirty="0" smtClean="0">
                <a:solidFill>
                  <a:schemeClr val="bg2"/>
                </a:solidFill>
              </a:rPr>
              <a:t>Professional</a:t>
            </a:r>
            <a:endParaRPr lang="en-GB" altLang="en-US" b="1" dirty="0">
              <a:solidFill>
                <a:schemeClr val="bg2"/>
              </a:solidFill>
            </a:endParaRP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0" y="0"/>
            <a:ext cx="863588" cy="68580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17333" y="0"/>
            <a:ext cx="526557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200" u="sng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Advertising</a:t>
            </a:r>
            <a:endParaRPr lang="en-US" altLang="en-US" sz="4200" u="sng" dirty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526">
            <a:off x="6524422" y="3849879"/>
            <a:ext cx="2320237" cy="2489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t="14914" r="12690" b="8235"/>
          <a:stretch/>
        </p:blipFill>
        <p:spPr bwMode="auto">
          <a:xfrm rot="585452">
            <a:off x="1214976" y="4074608"/>
            <a:ext cx="2303562" cy="2439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6" descr="http://thefoodtruckleague.com/wp-content/uploads/2015/02/Food-truck-league-logo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67" y="1229583"/>
            <a:ext cx="2415441" cy="241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plannersweb.com/wp-content/uploads/2012/08/423-food-truck-logo-copy-e13718479433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680">
            <a:off x="3528201" y="3579973"/>
            <a:ext cx="3020819" cy="27125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485292"/>
            <a:ext cx="5976664" cy="5644008"/>
          </a:xfrm>
        </p:spPr>
        <p:txBody>
          <a:bodyPr/>
          <a:lstStyle/>
          <a:p>
            <a:pPr marL="115888" indent="-115888" eaLnBrk="1" hangingPunct="1"/>
            <a:r>
              <a:rPr lang="en-GB" altLang="en-US" sz="2800" b="1" dirty="0" smtClean="0">
                <a:solidFill>
                  <a:schemeClr val="bg2"/>
                </a:solidFill>
              </a:rPr>
              <a:t>Company revenue (income) will be calculated with a Ticket Conversion System.  </a:t>
            </a:r>
          </a:p>
          <a:p>
            <a:pPr marL="115888" indent="-115888" eaLnBrk="1" hangingPunct="1"/>
            <a:r>
              <a:rPr lang="en-GB" altLang="en-US" sz="2800" b="1" dirty="0" smtClean="0">
                <a:solidFill>
                  <a:schemeClr val="bg2"/>
                </a:solidFill>
              </a:rPr>
              <a:t>You will need to “spend” some tickets as a group to get started in your business.</a:t>
            </a:r>
          </a:p>
          <a:p>
            <a:pPr marL="115888" indent="-115888" eaLnBrk="1" hangingPunct="1"/>
            <a:r>
              <a:rPr lang="en-GB" altLang="en-US" sz="2800" b="1" dirty="0" smtClean="0">
                <a:solidFill>
                  <a:schemeClr val="bg2"/>
                </a:solidFill>
              </a:rPr>
              <a:t>During the Food Truck Face-Off Competition, you will earn tickets from those buying your product.</a:t>
            </a:r>
          </a:p>
          <a:p>
            <a:pPr marL="115888" indent="-115888" eaLnBrk="1" hangingPunct="1"/>
            <a:r>
              <a:rPr lang="en-GB" altLang="en-US" sz="2800" b="1" dirty="0" smtClean="0">
                <a:solidFill>
                  <a:schemeClr val="bg2"/>
                </a:solidFill>
              </a:rPr>
              <a:t>Each student will have </a:t>
            </a:r>
            <a:r>
              <a:rPr lang="en-GB" altLang="en-US" sz="2800" b="1" u="sng" dirty="0" smtClean="0">
                <a:solidFill>
                  <a:schemeClr val="bg2"/>
                </a:solidFill>
              </a:rPr>
              <a:t>six tickets </a:t>
            </a:r>
            <a:r>
              <a:rPr lang="en-GB" altLang="en-US" sz="2800" b="1" dirty="0" smtClean="0">
                <a:solidFill>
                  <a:schemeClr val="bg2"/>
                </a:solidFill>
              </a:rPr>
              <a:t>to spend at any food truck business they want (except their own) during the completion.</a:t>
            </a: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0" y="0"/>
            <a:ext cx="863588" cy="68580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17333" y="-207404"/>
            <a:ext cx="776713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200" u="sng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Profit - Loss Calculations</a:t>
            </a:r>
            <a:endParaRPr lang="en-US" altLang="en-US" sz="4200" u="sng" dirty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buckiethistle.org/wp-content/uploads/2014/06/ticket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4151" r="8781" b="8996"/>
          <a:stretch/>
        </p:blipFill>
        <p:spPr bwMode="auto">
          <a:xfrm>
            <a:off x="6804248" y="476672"/>
            <a:ext cx="2345816" cy="16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uckiethistle.org/wp-content/uploads/2014/06/ticket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4151" r="8781" b="8996"/>
          <a:stretch/>
        </p:blipFill>
        <p:spPr bwMode="auto">
          <a:xfrm rot="3409094">
            <a:off x="6686713" y="2492639"/>
            <a:ext cx="2345817" cy="16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uckiethistle.org/wp-content/uploads/2014/06/ticket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4151" r="8781" b="8996"/>
          <a:stretch/>
        </p:blipFill>
        <p:spPr bwMode="auto">
          <a:xfrm>
            <a:off x="6660232" y="4606526"/>
            <a:ext cx="2345816" cy="16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5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485292"/>
            <a:ext cx="8316416" cy="1359532"/>
          </a:xfrm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chemeClr val="bg2"/>
                </a:solidFill>
              </a:rPr>
              <a:t>You will construct a food truck that will double as part of your advertising and as a ticket bank.  </a:t>
            </a:r>
            <a:endParaRPr lang="en-GB" altLang="en-US" sz="2800" b="1" dirty="0">
              <a:solidFill>
                <a:schemeClr val="bg2"/>
              </a:solidFill>
            </a:endParaRP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0" y="0"/>
            <a:ext cx="863588" cy="68580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17333" y="-207404"/>
            <a:ext cx="776713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200" u="sng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Food Truck Ticket Bank</a:t>
            </a:r>
            <a:endParaRPr lang="en-US" altLang="en-US" sz="4200" u="sng" dirty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pic>
        <p:nvPicPr>
          <p:cNvPr id="2054" name="Picture 6" descr="http://www.paperglitter.com/wp-content/uploads/2013/05/04_pink+printable+summer+ice+cream+party+truck+favor+box+favor+idea+craft+paper+activity+social+party+decor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0"/>
          <a:stretch/>
        </p:blipFill>
        <p:spPr bwMode="auto">
          <a:xfrm>
            <a:off x="325866" y="1867060"/>
            <a:ext cx="3410049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pi.ning.com/files/ycCAC6r92FIw4YmCQRovSAi*ovlpJzXInN5nsdPBVf-Kp4*-SlvP83S8pdcvG35Y-Pq*ocd5SO6akJ3rKoBrKoWpqOwc1I-V/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12482" r="7610" b="14183"/>
          <a:stretch/>
        </p:blipFill>
        <p:spPr bwMode="auto">
          <a:xfrm>
            <a:off x="3286281" y="2510786"/>
            <a:ext cx="4104456" cy="379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apercraftsquare.com/pic/cafemom-baker-street-truck-papercraftcafemom-baker-street-truck-papercraf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3097" r="10853" b="8519"/>
          <a:stretch/>
        </p:blipFill>
        <p:spPr bwMode="auto">
          <a:xfrm>
            <a:off x="6608244" y="3611426"/>
            <a:ext cx="2448272" cy="316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8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485292"/>
            <a:ext cx="3312368" cy="5391980"/>
          </a:xfrm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chemeClr val="bg2"/>
                </a:solidFill>
              </a:rPr>
              <a:t>As a group, you will need to fill out and CHECK OFF your Supply and Pricing Plan. </a:t>
            </a:r>
          </a:p>
          <a:p>
            <a:pPr eaLnBrk="1" hangingPunct="1"/>
            <a:r>
              <a:rPr lang="en-GB" altLang="en-US" sz="2800" b="1" dirty="0" smtClean="0">
                <a:solidFill>
                  <a:schemeClr val="bg2"/>
                </a:solidFill>
              </a:rPr>
              <a:t>Each group will need to make 40 bite-sized samples for the competition day.  </a:t>
            </a:r>
            <a:endParaRPr lang="en-GB" altLang="en-US" sz="2800" b="1" dirty="0">
              <a:solidFill>
                <a:schemeClr val="bg2"/>
              </a:solidFill>
            </a:endParaRP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0" y="0"/>
            <a:ext cx="863588" cy="68580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17333" y="-207404"/>
            <a:ext cx="776713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200" u="sng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Supply and Pricing Plan</a:t>
            </a:r>
            <a:endParaRPr lang="en-US" altLang="en-US" sz="4200" u="sng" dirty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499" y="656692"/>
            <a:ext cx="4643981" cy="6092104"/>
          </a:xfrm>
          <a:prstGeom prst="rect">
            <a:avLst/>
          </a:prstGeom>
          <a:ln>
            <a:solidFill>
              <a:srgbClr val="191919"/>
            </a:solidFill>
          </a:ln>
        </p:spPr>
      </p:pic>
    </p:spTree>
    <p:extLst>
      <p:ext uri="{BB962C8B-B14F-4D97-AF65-F5344CB8AC3E}">
        <p14:creationId xmlns:p14="http://schemas.microsoft.com/office/powerpoint/2010/main" val="32648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3" y="485292"/>
            <a:ext cx="3590671" cy="6148064"/>
          </a:xfrm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chemeClr val="bg2"/>
                </a:solidFill>
              </a:rPr>
              <a:t>After the competition, each group will calculate their supply costs and their revenue (income) to determine if they made any profit or if they suffered a loss.</a:t>
            </a:r>
          </a:p>
          <a:p>
            <a:pPr eaLnBrk="1" hangingPunct="1"/>
            <a:r>
              <a:rPr lang="en-GB" altLang="en-US" sz="2800" b="1" dirty="0" smtClean="0">
                <a:solidFill>
                  <a:schemeClr val="bg2"/>
                </a:solidFill>
              </a:rPr>
              <a:t>The team with the greatest revenue wins! </a:t>
            </a:r>
            <a:endParaRPr lang="en-GB" altLang="en-US" sz="2800" b="1" dirty="0">
              <a:solidFill>
                <a:schemeClr val="bg2"/>
              </a:solidFill>
            </a:endParaRP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0" y="0"/>
            <a:ext cx="863588" cy="68580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17333" y="-207404"/>
            <a:ext cx="776713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200" u="sng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Profit / Loss Worksheet</a:t>
            </a:r>
            <a:endParaRPr lang="en-US" altLang="en-US" sz="4200" u="sng" dirty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46713"/>
            <a:ext cx="4381500" cy="5667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50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333333"/>
      </a:dk1>
      <a:lt1>
        <a:srgbClr val="FFFFFF"/>
      </a:lt1>
      <a:dk2>
        <a:srgbClr val="E6E6E6"/>
      </a:dk2>
      <a:lt2>
        <a:srgbClr val="333333"/>
      </a:lt2>
      <a:accent1>
        <a:srgbClr val="66CCFF"/>
      </a:accent1>
      <a:accent2>
        <a:srgbClr val="4C4C4C"/>
      </a:accent2>
      <a:accent3>
        <a:srgbClr val="FFFFFF"/>
      </a:accent3>
      <a:accent4>
        <a:srgbClr val="2A2A2A"/>
      </a:accent4>
      <a:accent5>
        <a:srgbClr val="B8E2FF"/>
      </a:accent5>
      <a:accent6>
        <a:srgbClr val="444444"/>
      </a:accent6>
      <a:hlink>
        <a:srgbClr val="666666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3361</TotalTime>
  <Words>333</Words>
  <Application>Microsoft Office PowerPoint</Application>
  <PresentationFormat>On-screen Show (4:3)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Arial 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Silver Stars</dc:title>
  <dc:creator>Presentation Magazine</dc:creator>
  <cp:lastModifiedBy>Owner</cp:lastModifiedBy>
  <cp:revision>108</cp:revision>
  <cp:lastPrinted>2015-07-19T16:48:38Z</cp:lastPrinted>
  <dcterms:modified xsi:type="dcterms:W3CDTF">2015-07-27T14:03:16Z</dcterms:modified>
</cp:coreProperties>
</file>