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800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0E921-11AA-48A6-A250-0E00E4133FE3}" type="datetimeFigureOut">
              <a:rPr lang="en-US" smtClean="0"/>
              <a:t>1/12/16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DD68-1FDD-408D-8221-A7A16F853A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0E921-11AA-48A6-A250-0E00E4133FE3}" type="datetimeFigureOut">
              <a:rPr lang="en-US" smtClean="0"/>
              <a:t>1/12/16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DD68-1FDD-408D-8221-A7A16F853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0E921-11AA-48A6-A250-0E00E4133FE3}" type="datetimeFigureOut">
              <a:rPr lang="en-US" smtClean="0"/>
              <a:t>1/12/16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DD68-1FDD-408D-8221-A7A16F853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0E921-11AA-48A6-A250-0E00E4133FE3}" type="datetimeFigureOut">
              <a:rPr lang="en-US" smtClean="0"/>
              <a:t>1/12/16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DD68-1FDD-408D-8221-A7A16F853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0E921-11AA-48A6-A250-0E00E4133FE3}" type="datetimeFigureOut">
              <a:rPr lang="en-US" smtClean="0"/>
              <a:t>1/12/16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DD68-1FDD-408D-8221-A7A16F853A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0E921-11AA-48A6-A250-0E00E4133FE3}" type="datetimeFigureOut">
              <a:rPr lang="en-US" smtClean="0"/>
              <a:t>1/12/16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DD68-1FDD-408D-8221-A7A16F853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0E921-11AA-48A6-A250-0E00E4133FE3}" type="datetimeFigureOut">
              <a:rPr lang="en-US" smtClean="0"/>
              <a:t>1/12/16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DD68-1FDD-408D-8221-A7A16F853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0E921-11AA-48A6-A250-0E00E4133FE3}" type="datetimeFigureOut">
              <a:rPr lang="en-US" smtClean="0"/>
              <a:t>1/12/16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E9DD68-1FDD-408D-8221-A7A16F853A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0E921-11AA-48A6-A250-0E00E4133FE3}" type="datetimeFigureOut">
              <a:rPr lang="en-US" smtClean="0"/>
              <a:t>1/12/16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DD68-1FDD-408D-8221-A7A16F853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0E921-11AA-48A6-A250-0E00E4133FE3}" type="datetimeFigureOut">
              <a:rPr lang="en-US" smtClean="0"/>
              <a:t>1/12/16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C1E9DD68-1FDD-408D-8221-A7A16F853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110E921-11AA-48A6-A250-0E00E4133FE3}" type="datetimeFigureOut">
              <a:rPr lang="en-US" smtClean="0"/>
              <a:t>1/12/16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9DD68-1FDD-408D-8221-A7A16F853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110E921-11AA-48A6-A250-0E00E4133FE3}" type="datetimeFigureOut">
              <a:rPr lang="en-US" smtClean="0"/>
              <a:t>1/12/16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1E9DD68-1FDD-408D-8221-A7A16F853AB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    Use and care tips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676400"/>
            <a:ext cx="6501150" cy="1884188"/>
          </a:xfrm>
        </p:spPr>
        <p:txBody>
          <a:bodyPr>
            <a:normAutofit/>
          </a:bodyPr>
          <a:lstStyle/>
          <a:p>
            <a:r>
              <a:rPr lang="en-US" sz="8800" dirty="0" smtClean="0"/>
              <a:t>Appliance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009973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smtClean="0">
                <a:solidFill>
                  <a:srgbClr val="00B0F0"/>
                </a:solidFill>
              </a:rPr>
              <a:t>Microwaves</a:t>
            </a:r>
            <a:endParaRPr lang="en-US" sz="8800" dirty="0">
              <a:solidFill>
                <a:srgbClr val="00B0F0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18" y="1905000"/>
            <a:ext cx="3886199" cy="3886199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Clean regularly with a clean wet cloth.</a:t>
            </a:r>
          </a:p>
          <a:p>
            <a:r>
              <a:rPr lang="en-US" dirty="0" smtClean="0"/>
              <a:t>Use appropriate items in the use of this appliance. Name some safe ones…….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180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smtClean="0">
                <a:solidFill>
                  <a:srgbClr val="00B0F0"/>
                </a:solidFill>
              </a:rPr>
              <a:t>Refrigerator</a:t>
            </a:r>
            <a:endParaRPr lang="en-US" sz="8000" dirty="0">
              <a:solidFill>
                <a:srgbClr val="00B0F0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97" y="1752600"/>
            <a:ext cx="3176605" cy="4038599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Keep temperature below  40F</a:t>
            </a:r>
          </a:p>
          <a:p>
            <a:r>
              <a:rPr lang="en-US" dirty="0" smtClean="0"/>
              <a:t>Keep freezer set at 0</a:t>
            </a:r>
          </a:p>
          <a:p>
            <a:r>
              <a:rPr lang="en-US" dirty="0" smtClean="0"/>
              <a:t>Do not overload!</a:t>
            </a:r>
          </a:p>
          <a:p>
            <a:r>
              <a:rPr lang="en-US" dirty="0" smtClean="0"/>
              <a:t>Wipe away spills ASAP</a:t>
            </a:r>
          </a:p>
          <a:p>
            <a:r>
              <a:rPr lang="en-US" dirty="0" smtClean="0"/>
              <a:t>Clean often with baking soda and warm water.</a:t>
            </a:r>
          </a:p>
          <a:p>
            <a:r>
              <a:rPr lang="en-US" dirty="0" smtClean="0"/>
              <a:t>Clean the condenser coils with the brush of a vacuum periodically.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788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smtClean="0">
                <a:solidFill>
                  <a:srgbClr val="00B0F0"/>
                </a:solidFill>
              </a:rPr>
              <a:t>Dishwasher</a:t>
            </a:r>
            <a:endParaRPr lang="en-US" sz="8800" dirty="0">
              <a:solidFill>
                <a:srgbClr val="00B0F0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981" y="1752601"/>
            <a:ext cx="3513931" cy="4038600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Scrape dishes before loading</a:t>
            </a:r>
          </a:p>
          <a:p>
            <a:r>
              <a:rPr lang="en-US" dirty="0" smtClean="0"/>
              <a:t>Load carefully following guidelines</a:t>
            </a:r>
          </a:p>
          <a:p>
            <a:r>
              <a:rPr lang="en-US" dirty="0" smtClean="0"/>
              <a:t>Use ONLY automatic dishwasher detergent.</a:t>
            </a:r>
          </a:p>
          <a:p>
            <a:r>
              <a:rPr lang="en-US" dirty="0" smtClean="0"/>
              <a:t>Do only FULL loads!</a:t>
            </a:r>
          </a:p>
          <a:p>
            <a:r>
              <a:rPr lang="en-US" dirty="0" smtClean="0"/>
              <a:t>Clean condenser screen periodically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595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00B0F0"/>
                </a:solidFill>
              </a:rPr>
              <a:t>Food Waste Disposal</a:t>
            </a:r>
            <a:endParaRPr lang="en-US" sz="6600" dirty="0">
              <a:solidFill>
                <a:srgbClr val="00B0F0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112" y="1905000"/>
            <a:ext cx="3662314" cy="2971800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Run plenty of water when using</a:t>
            </a:r>
          </a:p>
          <a:p>
            <a:r>
              <a:rPr lang="en-US" dirty="0" smtClean="0"/>
              <a:t>Grind small batches at a time.</a:t>
            </a:r>
          </a:p>
          <a:p>
            <a:r>
              <a:rPr lang="en-US" dirty="0" smtClean="0"/>
              <a:t>Avoid putting fibrous foods like onion skins or corn husks in disposal.</a:t>
            </a:r>
          </a:p>
          <a:p>
            <a:r>
              <a:rPr lang="en-US" dirty="0" smtClean="0"/>
              <a:t>NEVER PUT YOUR HAND IN DISPOSAL!!!!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940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smtClean="0">
                <a:solidFill>
                  <a:srgbClr val="00B0F0"/>
                </a:solidFill>
              </a:rPr>
              <a:t>Small Appliances</a:t>
            </a:r>
            <a:endParaRPr lang="en-US" sz="8000" dirty="0">
              <a:solidFill>
                <a:srgbClr val="00B0F0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540" y="1828800"/>
            <a:ext cx="3377483" cy="4038600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4038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Always check owners manual to see which parts are safe to immerse in water.</a:t>
            </a:r>
          </a:p>
          <a:p>
            <a:r>
              <a:rPr lang="en-US" dirty="0" smtClean="0"/>
              <a:t>Never unplug by pulling on the cord</a:t>
            </a:r>
          </a:p>
          <a:p>
            <a:r>
              <a:rPr lang="en-US" dirty="0" smtClean="0"/>
              <a:t>Rinse beaters and blade immediately after use.</a:t>
            </a:r>
          </a:p>
          <a:p>
            <a:r>
              <a:rPr lang="en-US" dirty="0" smtClean="0"/>
              <a:t>Clean the crumb tray on toasters regularly.</a:t>
            </a:r>
          </a:p>
          <a:p>
            <a:r>
              <a:rPr lang="en-US" dirty="0" smtClean="0"/>
              <a:t>Never insert anything into the toaster to remove stuck food.</a:t>
            </a:r>
          </a:p>
          <a:p>
            <a:r>
              <a:rPr lang="en-US" dirty="0" smtClean="0"/>
              <a:t>Check cord to make sure it is not damaged. Let cool before cleaning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277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00B0F0"/>
                </a:solidFill>
              </a:rPr>
              <a:t>Range Safety</a:t>
            </a:r>
            <a:endParaRPr lang="en-US" sz="6600" dirty="0">
              <a:solidFill>
                <a:srgbClr val="00B0F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Be careful not to drop heavy items on range.</a:t>
            </a:r>
          </a:p>
          <a:p>
            <a:r>
              <a:rPr lang="en-US" dirty="0" smtClean="0"/>
              <a:t>Wipe up spills when cooled.</a:t>
            </a:r>
          </a:p>
          <a:p>
            <a:r>
              <a:rPr lang="en-US" dirty="0" smtClean="0"/>
              <a:t>Do not block range vents</a:t>
            </a:r>
          </a:p>
          <a:p>
            <a:r>
              <a:rPr lang="en-US" dirty="0" smtClean="0"/>
              <a:t>Clean drip pans</a:t>
            </a:r>
          </a:p>
          <a:p>
            <a:r>
              <a:rPr lang="en-US" dirty="0" smtClean="0"/>
              <a:t>Clean oven regularly</a:t>
            </a:r>
            <a:endParaRPr lang="en-US" dirty="0"/>
          </a:p>
        </p:txBody>
      </p:sp>
      <p:pic>
        <p:nvPicPr>
          <p:cNvPr id="1026" name="Picture 2" descr="C:\Users\asduser\Documents\range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3200400" cy="4222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7898499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42</TotalTime>
  <Words>228</Words>
  <Application>Microsoft Macintosh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Technic</vt:lpstr>
      <vt:lpstr>     Use and care tips</vt:lpstr>
      <vt:lpstr>Microwaves</vt:lpstr>
      <vt:lpstr>Refrigerator</vt:lpstr>
      <vt:lpstr>Dishwasher</vt:lpstr>
      <vt:lpstr>Food Waste Disposal</vt:lpstr>
      <vt:lpstr>Small Appliances</vt:lpstr>
      <vt:lpstr>Range Safety</vt:lpstr>
    </vt:vector>
  </TitlesOfParts>
  <Company>Alpine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and care tips</dc:title>
  <dc:creator>asduser</dc:creator>
  <cp:lastModifiedBy>Laura Tenney</cp:lastModifiedBy>
  <cp:revision>4</cp:revision>
  <dcterms:created xsi:type="dcterms:W3CDTF">2015-02-24T03:50:14Z</dcterms:created>
  <dcterms:modified xsi:type="dcterms:W3CDTF">2016-01-12T16:16:20Z</dcterms:modified>
</cp:coreProperties>
</file>