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p:scale>
          <a:sx n="66" d="100"/>
          <a:sy n="66" d="100"/>
        </p:scale>
        <p:origin x="-750" y="-3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F3D2B61-9BD8-4CE1-AE97-023F04C4985D}" type="datetimeFigureOut">
              <a:rPr lang="en-US" smtClean="0"/>
              <a:t>6/17/2014</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F2F0029-0FD4-4892-B3C9-EC866096777B}"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3D2B61-9BD8-4CE1-AE97-023F04C4985D}" type="datetimeFigureOut">
              <a:rPr lang="en-US" smtClean="0"/>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3D2B61-9BD8-4CE1-AE97-023F04C4985D}" type="datetimeFigureOut">
              <a:rPr lang="en-US" smtClean="0"/>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3D2B61-9BD8-4CE1-AE97-023F04C4985D}" type="datetimeFigureOut">
              <a:rPr lang="en-US" smtClean="0"/>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3D2B61-9BD8-4CE1-AE97-023F04C4985D}" type="datetimeFigureOut">
              <a:rPr lang="en-US" smtClean="0"/>
              <a:t>6/17/2014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F3D2B61-9BD8-4CE1-AE97-023F04C4985D}" type="datetimeFigureOut">
              <a:rPr lang="en-US" smtClean="0"/>
              <a:t>6/17/2014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2F0029-0FD4-4892-B3C9-EC866096777B}"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3D2B61-9BD8-4CE1-AE97-023F04C4985D}" type="datetimeFigureOut">
              <a:rPr lang="en-US" smtClean="0"/>
              <a:t>6/17/2014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3D2B61-9BD8-4CE1-AE97-023F04C4985D}" type="datetimeFigureOut">
              <a:rPr lang="en-US" smtClean="0"/>
              <a:t>6/17/2014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D2B61-9BD8-4CE1-AE97-023F04C4985D}" type="datetimeFigureOut">
              <a:rPr lang="en-US" smtClean="0"/>
              <a:t>6/17/2014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F3D2B61-9BD8-4CE1-AE97-023F04C4985D}" type="datetimeFigureOut">
              <a:rPr lang="en-US" smtClean="0"/>
              <a:t>6/17/2014</a:t>
            </a:fld>
            <a:endParaRPr lang="en-US"/>
          </a:p>
        </p:txBody>
      </p:sp>
      <p:sp>
        <p:nvSpPr>
          <p:cNvPr id="7" name="Slide Number Placeholder 6"/>
          <p:cNvSpPr>
            <a:spLocks noGrp="1"/>
          </p:cNvSpPr>
          <p:nvPr>
            <p:ph type="sldNum" sz="quarter" idx="12"/>
          </p:nvPr>
        </p:nvSpPr>
        <p:spPr/>
        <p:txBody>
          <a:bodyPr/>
          <a:lstStyle/>
          <a:p>
            <a:fld id="{6F2F0029-0FD4-4892-B3C9-EC866096777B}"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D2B61-9BD8-4CE1-AE97-023F04C4985D}" type="datetimeFigureOut">
              <a:rPr lang="en-US" smtClean="0"/>
              <a:t>6/17/2014</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6F2F0029-0FD4-4892-B3C9-EC866096777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F3D2B61-9BD8-4CE1-AE97-023F04C4985D}" type="datetimeFigureOut">
              <a:rPr lang="en-US" smtClean="0"/>
              <a:t>6/17/2014</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F2F0029-0FD4-4892-B3C9-EC866096777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GROUPS FOR MARKETING</a:t>
            </a:r>
            <a:endParaRPr lang="en-US" dirty="0">
              <a:solidFill>
                <a:schemeClr val="tx1"/>
              </a:solidFill>
            </a:endParaRPr>
          </a:p>
        </p:txBody>
      </p:sp>
    </p:spTree>
    <p:extLst>
      <p:ext uri="{BB962C8B-B14F-4D97-AF65-F5344CB8AC3E}">
        <p14:creationId xmlns:p14="http://schemas.microsoft.com/office/powerpoint/2010/main" val="2254754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Public Relations 4 people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creating an announcement to be read to the school. </a:t>
            </a:r>
            <a:endParaRPr lang="en-US" dirty="0"/>
          </a:p>
          <a:p>
            <a:r>
              <a:rPr lang="en-US" dirty="0" smtClean="0"/>
              <a:t>You are also responsible (if you choose to do so) for creating a commercial</a:t>
            </a:r>
          </a:p>
          <a:p>
            <a:r>
              <a:rPr lang="en-US" dirty="0" smtClean="0"/>
              <a:t>THIS IS DUE NEXT TIME!!!!</a:t>
            </a:r>
          </a:p>
        </p:txBody>
      </p:sp>
    </p:spTree>
    <p:extLst>
      <p:ext uri="{BB962C8B-B14F-4D97-AF65-F5344CB8AC3E}">
        <p14:creationId xmlns:p14="http://schemas.microsoft.com/office/powerpoint/2010/main" val="1068708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Advertising-5 people</a:t>
            </a:r>
            <a:endParaRPr lang="en-US" b="1" dirty="0">
              <a:solidFill>
                <a:schemeClr val="tx1"/>
              </a:solidFill>
            </a:endParaRPr>
          </a:p>
        </p:txBody>
      </p:sp>
      <p:sp>
        <p:nvSpPr>
          <p:cNvPr id="3" name="Content Placeholder 2"/>
          <p:cNvSpPr>
            <a:spLocks noGrp="1"/>
          </p:cNvSpPr>
          <p:nvPr>
            <p:ph idx="1"/>
          </p:nvPr>
        </p:nvSpPr>
        <p:spPr/>
        <p:txBody>
          <a:bodyPr>
            <a:normAutofit/>
          </a:bodyPr>
          <a:lstStyle/>
          <a:p>
            <a:r>
              <a:rPr lang="en-US" dirty="0" smtClean="0"/>
              <a:t>You are responsible for creating two posters to go out in the hall. </a:t>
            </a:r>
          </a:p>
          <a:p>
            <a:r>
              <a:rPr lang="en-US" dirty="0" smtClean="0"/>
              <a:t>You must also make a poster to be put by the tables with the prices of the product.</a:t>
            </a:r>
          </a:p>
          <a:p>
            <a:r>
              <a:rPr lang="en-US" dirty="0" smtClean="0"/>
              <a:t>THIS NEEDS TO BE DONE BY THE END OF NEXT TIME</a:t>
            </a:r>
          </a:p>
          <a:p>
            <a:r>
              <a:rPr lang="en-US" dirty="0" smtClean="0"/>
              <a:t>YOU WILL PUT POSTERS UP AS WELL</a:t>
            </a:r>
            <a:endParaRPr lang="en-US" dirty="0"/>
          </a:p>
        </p:txBody>
      </p:sp>
    </p:spTree>
    <p:extLst>
      <p:ext uri="{BB962C8B-B14F-4D97-AF65-F5344CB8AC3E}">
        <p14:creationId xmlns:p14="http://schemas.microsoft.com/office/powerpoint/2010/main" val="1285203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Selling-5 people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the actual selling. You will need to get out of your class 5 minutes early and be with us at the table the entire time.</a:t>
            </a:r>
            <a:endParaRPr lang="en-US" dirty="0"/>
          </a:p>
        </p:txBody>
      </p:sp>
    </p:spTree>
    <p:extLst>
      <p:ext uri="{BB962C8B-B14F-4D97-AF65-F5344CB8AC3E}">
        <p14:creationId xmlns:p14="http://schemas.microsoft.com/office/powerpoint/2010/main" val="1614797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Production-Everyone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making this amazing product. Things needs to be perfect. You are also responsible for getting me the recipe so I know what ingredients to buy.</a:t>
            </a:r>
            <a:endParaRPr lang="en-US" dirty="0"/>
          </a:p>
        </p:txBody>
      </p:sp>
    </p:spTree>
    <p:extLst>
      <p:ext uri="{BB962C8B-B14F-4D97-AF65-F5344CB8AC3E}">
        <p14:creationId xmlns:p14="http://schemas.microsoft.com/office/powerpoint/2010/main" val="2843922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Packaging-5 people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packaging the product. I need to know what you want to package it in. The day we practice, you will package it for the focus group. You will also package it when we make it to sell. </a:t>
            </a:r>
          </a:p>
          <a:p>
            <a:r>
              <a:rPr lang="en-US" dirty="0" smtClean="0"/>
              <a:t>YOU MUST SUBMIT SUPPLIES NEEDED BY THE END OF THE DAY</a:t>
            </a:r>
          </a:p>
          <a:p>
            <a:pPr marL="68580" indent="0">
              <a:buNone/>
            </a:pPr>
            <a:endParaRPr lang="en-US" dirty="0"/>
          </a:p>
        </p:txBody>
      </p:sp>
    </p:spTree>
    <p:extLst>
      <p:ext uri="{BB962C8B-B14F-4D97-AF65-F5344CB8AC3E}">
        <p14:creationId xmlns:p14="http://schemas.microsoft.com/office/powerpoint/2010/main" val="2966665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Set-Up-4 people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setting up the selling place. If you need tables, chairs </a:t>
            </a:r>
            <a:r>
              <a:rPr lang="en-US" dirty="0" err="1" smtClean="0"/>
              <a:t>etc</a:t>
            </a:r>
            <a:r>
              <a:rPr lang="en-US" dirty="0" smtClean="0"/>
              <a:t>, you must tell me so I can get those things for you. What else do you need? </a:t>
            </a:r>
          </a:p>
          <a:p>
            <a:r>
              <a:rPr lang="en-US" dirty="0" smtClean="0"/>
              <a:t>You will come and make sure things look great for the actual selling.</a:t>
            </a:r>
          </a:p>
          <a:p>
            <a:r>
              <a:rPr lang="en-US" dirty="0" smtClean="0"/>
              <a:t> Remember, this is a competition! </a:t>
            </a:r>
            <a:endParaRPr lang="en-US" dirty="0"/>
          </a:p>
        </p:txBody>
      </p:sp>
    </p:spTree>
    <p:extLst>
      <p:ext uri="{BB962C8B-B14F-4D97-AF65-F5344CB8AC3E}">
        <p14:creationId xmlns:p14="http://schemas.microsoft.com/office/powerpoint/2010/main" val="2378800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109910" cy="1143000"/>
          </a:xfrm>
        </p:spPr>
        <p:txBody>
          <a:bodyPr>
            <a:normAutofit fontScale="90000"/>
          </a:bodyPr>
          <a:lstStyle/>
          <a:p>
            <a:r>
              <a:rPr lang="en-US" b="1" dirty="0" smtClean="0">
                <a:solidFill>
                  <a:schemeClr val="tx1"/>
                </a:solidFill>
              </a:rPr>
              <a:t>Accounting/Clean Up-4 people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cleaning up after lunch. If you miss class, you are still responsible for making up work. You will also be in charge of helping me figure out profits and counting the money</a:t>
            </a:r>
          </a:p>
          <a:p>
            <a:r>
              <a:rPr lang="en-US" dirty="0" smtClean="0"/>
              <a:t>You are responsible to know how many products we sell.</a:t>
            </a:r>
            <a:endParaRPr lang="en-US" dirty="0"/>
          </a:p>
        </p:txBody>
      </p:sp>
    </p:spTree>
    <p:extLst>
      <p:ext uri="{BB962C8B-B14F-4D97-AF65-F5344CB8AC3E}">
        <p14:creationId xmlns:p14="http://schemas.microsoft.com/office/powerpoint/2010/main" val="617904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rPr>
              <a:t>Survey/Focus Group-5 people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t>You are responsible for writing up the survey for the focus group. You must think of good questions so that you can improve the product. </a:t>
            </a:r>
            <a:endParaRPr lang="en-US" dirty="0"/>
          </a:p>
        </p:txBody>
      </p:sp>
    </p:spTree>
    <p:extLst>
      <p:ext uri="{BB962C8B-B14F-4D97-AF65-F5344CB8AC3E}">
        <p14:creationId xmlns:p14="http://schemas.microsoft.com/office/powerpoint/2010/main" val="32249272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3112</TotalTime>
  <Words>365</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GROUPS FOR MARKETING</vt:lpstr>
      <vt:lpstr>Public Relations 4 people</vt:lpstr>
      <vt:lpstr>Advertising-5 people</vt:lpstr>
      <vt:lpstr>Selling-5 people</vt:lpstr>
      <vt:lpstr>Production-Everyone</vt:lpstr>
      <vt:lpstr>Packaging-5 people</vt:lpstr>
      <vt:lpstr>Set-Up-4 people</vt:lpstr>
      <vt:lpstr>Accounting/Clean Up-4 people</vt:lpstr>
      <vt:lpstr>Survey/Focus Group-5 people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GROUPS FOR MARKETING</dc:title>
  <dc:creator>Staff</dc:creator>
  <cp:lastModifiedBy>user</cp:lastModifiedBy>
  <cp:revision>15</cp:revision>
  <dcterms:created xsi:type="dcterms:W3CDTF">2013-09-26T13:55:36Z</dcterms:created>
  <dcterms:modified xsi:type="dcterms:W3CDTF">2014-06-17T23:42:23Z</dcterms:modified>
</cp:coreProperties>
</file>