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8" d="100"/>
          <a:sy n="88" d="100"/>
        </p:scale>
        <p:origin x="-114" y="-13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166F1F-CE9B-4651-A6AA-CD717754106B}" type="datetimeFigureOut">
              <a:rPr lang="en-US" smtClean="0"/>
              <a:t>10/8/2014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021451-1387-4CA6-816F-3879F97B5CB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166F1F-CE9B-4651-A6AA-CD717754106B}" type="datetimeFigureOut">
              <a:rPr lang="en-US" smtClean="0"/>
              <a:t>10/8/2014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021451-1387-4CA6-816F-3879F97B5CBC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�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�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�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�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�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�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�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�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�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1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1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Object 2"/>
          <p:cNvSpPr txBox="1"/>
          <p:nvPr/>
        </p:nvSpPr>
        <p:spPr>
          <a:xfrm>
            <a:off x="274320" y="6652260"/>
            <a:ext cx="8686800" cy="369332"/>
          </a:xfrm>
          <a:prstGeom prst="rect">
            <a:avLst/>
          </a:prstGeom>
          <a:noFill/>
        </p:spPr>
        <p:txBody>
          <a:bodyPr wrap="square" rtlCol="0"/>
          <a:lstStyle/>
          <a:p>
            <a:r>
              <a:rPr lang="en-US" sz="800" dirty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Photo by Leo Reynolds - Creative Commons Attribution-NonCommercial-ShareAlike License  https://www.flickr.com/photos/49968232@N00</a:t>
            </a:r>
            <a:endParaRPr lang="en-US" sz="800" dirty="0"/>
          </a:p>
        </p:txBody>
      </p:sp>
      <p:sp>
        <p:nvSpPr>
          <p:cNvPr id="4" name="Object 3"/>
          <p:cNvSpPr txBox="1"/>
          <p:nvPr/>
        </p:nvSpPr>
        <p:spPr>
          <a:xfrm>
            <a:off x="7589520" y="6652260"/>
            <a:ext cx="2819400" cy="369332"/>
          </a:xfrm>
          <a:prstGeom prst="rect">
            <a:avLst/>
          </a:prstGeom>
          <a:noFill/>
        </p:spPr>
        <p:txBody>
          <a:bodyPr wrap="square" rtlCol="0"/>
          <a:lstStyle/>
          <a:p>
            <a:r>
              <a:rPr lang="en-US" sz="800" dirty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Created with Haiku Deck</a:t>
            </a:r>
            <a:endParaRPr lang="en-US" sz="800" dirty="0"/>
          </a:p>
        </p:txBody>
      </p:sp>
      <p:pic>
        <p:nvPicPr>
          <p:cNvPr id="5" name="Object 4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91440" y="6652260"/>
            <a:ext cx="200000" cy="200000"/>
          </a:xfrm>
          <a:prstGeom prst="rect">
            <a:avLst/>
          </a:prstGeom>
        </p:spPr>
      </p:pic>
      <p:sp>
        <p:nvSpPr>
          <p:cNvPr id="6" name="Object 5"/>
          <p:cNvSpPr txBox="1"/>
          <p:nvPr/>
        </p:nvSpPr>
        <p:spPr>
          <a:xfrm>
            <a:off x="0" y="6652260"/>
            <a:ext cx="9144000" cy="205740"/>
          </a:xfrm>
          <a:prstGeom prst="rect">
            <a:avLst/>
          </a:prstGeom>
          <a:solidFill>
            <a:srgbClr val="000000">
              <a:alpha val="50000"/>
            </a:srgbClr>
          </a:solidFill>
        </p:spPr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1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Object 2"/>
          <p:cNvSpPr txBox="1"/>
          <p:nvPr/>
        </p:nvSpPr>
        <p:spPr>
          <a:xfrm>
            <a:off x="274320" y="6652260"/>
            <a:ext cx="8686800" cy="369332"/>
          </a:xfrm>
          <a:prstGeom prst="rect">
            <a:avLst/>
          </a:prstGeom>
          <a:noFill/>
        </p:spPr>
        <p:txBody>
          <a:bodyPr wrap="square" rtlCol="0"/>
          <a:lstStyle/>
          <a:p>
            <a:r>
              <a:rPr lang="en-US" sz="800" dirty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Photo by Neal. - Creative Commons Attribution License  https://www.flickr.com/photos/31878512@N06</a:t>
            </a:r>
            <a:endParaRPr lang="en-US" sz="800" dirty="0"/>
          </a:p>
        </p:txBody>
      </p:sp>
      <p:sp>
        <p:nvSpPr>
          <p:cNvPr id="4" name="Object 3"/>
          <p:cNvSpPr txBox="1"/>
          <p:nvPr/>
        </p:nvSpPr>
        <p:spPr>
          <a:xfrm>
            <a:off x="7589520" y="6652260"/>
            <a:ext cx="2819400" cy="369332"/>
          </a:xfrm>
          <a:prstGeom prst="rect">
            <a:avLst/>
          </a:prstGeom>
          <a:noFill/>
        </p:spPr>
        <p:txBody>
          <a:bodyPr wrap="square" rtlCol="0"/>
          <a:lstStyle/>
          <a:p>
            <a:r>
              <a:rPr lang="en-US" sz="800" dirty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Created with Haiku Deck</a:t>
            </a:r>
            <a:endParaRPr lang="en-US" sz="800" dirty="0"/>
          </a:p>
        </p:txBody>
      </p:sp>
      <p:pic>
        <p:nvPicPr>
          <p:cNvPr id="5" name="Object 4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91440" y="6652260"/>
            <a:ext cx="200000" cy="200000"/>
          </a:xfrm>
          <a:prstGeom prst="rect">
            <a:avLst/>
          </a:prstGeom>
        </p:spPr>
      </p:pic>
      <p:sp>
        <p:nvSpPr>
          <p:cNvPr id="6" name="Object 5"/>
          <p:cNvSpPr txBox="1"/>
          <p:nvPr/>
        </p:nvSpPr>
        <p:spPr>
          <a:xfrm>
            <a:off x="0" y="6652260"/>
            <a:ext cx="9144000" cy="205740"/>
          </a:xfrm>
          <a:prstGeom prst="rect">
            <a:avLst/>
          </a:prstGeom>
          <a:solidFill>
            <a:srgbClr val="000000">
              <a:alpha val="50000"/>
            </a:srgbClr>
          </a:solidFill>
        </p:spPr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1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1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1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1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1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1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1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Object 2"/>
          <p:cNvSpPr txBox="1"/>
          <p:nvPr/>
        </p:nvSpPr>
        <p:spPr>
          <a:xfrm>
            <a:off x="274320" y="6652260"/>
            <a:ext cx="8686800" cy="369332"/>
          </a:xfrm>
          <a:prstGeom prst="rect">
            <a:avLst/>
          </a:prstGeom>
          <a:noFill/>
        </p:spPr>
        <p:txBody>
          <a:bodyPr wrap="square" rtlCol="0"/>
          <a:lstStyle/>
          <a:p>
            <a:r>
              <a:rPr lang="en-US" sz="800" dirty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Photo by Silly Little Man - Creative Commons Attribution-NonCommercial License  https://www.flickr.com/photos/44036847@N05</a:t>
            </a:r>
            <a:endParaRPr lang="en-US" sz="800" dirty="0"/>
          </a:p>
        </p:txBody>
      </p:sp>
      <p:sp>
        <p:nvSpPr>
          <p:cNvPr id="4" name="Object 3"/>
          <p:cNvSpPr txBox="1"/>
          <p:nvPr/>
        </p:nvSpPr>
        <p:spPr>
          <a:xfrm>
            <a:off x="7589520" y="6652260"/>
            <a:ext cx="2819400" cy="369332"/>
          </a:xfrm>
          <a:prstGeom prst="rect">
            <a:avLst/>
          </a:prstGeom>
          <a:noFill/>
        </p:spPr>
        <p:txBody>
          <a:bodyPr wrap="square" rtlCol="0"/>
          <a:lstStyle/>
          <a:p>
            <a:r>
              <a:rPr lang="en-US" sz="800" dirty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Created with Haiku Deck</a:t>
            </a:r>
            <a:endParaRPr lang="en-US" sz="800" dirty="0"/>
          </a:p>
        </p:txBody>
      </p:sp>
      <p:pic>
        <p:nvPicPr>
          <p:cNvPr id="5" name="Object 4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91440" y="6652260"/>
            <a:ext cx="200000" cy="200000"/>
          </a:xfrm>
          <a:prstGeom prst="rect">
            <a:avLst/>
          </a:prstGeom>
        </p:spPr>
      </p:pic>
      <p:sp>
        <p:nvSpPr>
          <p:cNvPr id="6" name="Object 5"/>
          <p:cNvSpPr txBox="1"/>
          <p:nvPr/>
        </p:nvSpPr>
        <p:spPr>
          <a:xfrm>
            <a:off x="0" y="6652260"/>
            <a:ext cx="9144000" cy="205740"/>
          </a:xfrm>
          <a:prstGeom prst="rect">
            <a:avLst/>
          </a:prstGeom>
          <a:solidFill>
            <a:srgbClr val="000000">
              <a:alpha val="50000"/>
            </a:srgbClr>
          </a:solidFill>
        </p:spPr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MS P????"/>
        <a:font script="Hang" typeface="?? ??"/>
        <a:font script="Hans" typeface="??"/>
        <a:font script="Hant" typeface="????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MS P????"/>
        <a:font script="Hang" typeface="?? ??"/>
        <a:font script="Hans" typeface="??"/>
        <a:font script="Hant" typeface="????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49</Words>
  <Application>Microsoft Office PowerPoint</Application>
  <PresentationFormat>On-screen Show (4:3)</PresentationFormat>
  <Paragraphs>6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officegen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officegen</dc:creator>
  <cp:lastModifiedBy>Hancock, Natalie</cp:lastModifiedBy>
  <cp:revision>2</cp:revision>
  <dcterms:created xsi:type="dcterms:W3CDTF">2014-10-08T19:38:59Z</dcterms:created>
  <dcterms:modified xsi:type="dcterms:W3CDTF">2014-10-08T19:39:15Z</dcterms:modified>
</cp:coreProperties>
</file>