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9455-329A-47E4-AA56-D9FD5B61D546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93E0-6F8B-472B-84FE-CE36F9524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2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9455-329A-47E4-AA56-D9FD5B61D546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93E0-6F8B-472B-84FE-CE36F9524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92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9455-329A-47E4-AA56-D9FD5B61D546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93E0-6F8B-472B-84FE-CE36F9524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24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9455-329A-47E4-AA56-D9FD5B61D546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93E0-6F8B-472B-84FE-CE36F9524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63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9455-329A-47E4-AA56-D9FD5B61D546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93E0-6F8B-472B-84FE-CE36F9524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16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9455-329A-47E4-AA56-D9FD5B61D546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93E0-6F8B-472B-84FE-CE36F9524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1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9455-329A-47E4-AA56-D9FD5B61D546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93E0-6F8B-472B-84FE-CE36F9524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58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9455-329A-47E4-AA56-D9FD5B61D546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93E0-6F8B-472B-84FE-CE36F9524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6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9455-329A-47E4-AA56-D9FD5B61D546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93E0-6F8B-472B-84FE-CE36F9524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088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9455-329A-47E4-AA56-D9FD5B61D546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93E0-6F8B-472B-84FE-CE36F9524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127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9455-329A-47E4-AA56-D9FD5B61D546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93E0-6F8B-472B-84FE-CE36F9524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908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D9455-329A-47E4-AA56-D9FD5B61D546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E93E0-6F8B-472B-84FE-CE36F9524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27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b="1" dirty="0" smtClean="0">
                <a:latin typeface="Action of the Time U C" pitchFamily="2" charset="0"/>
              </a:rPr>
              <a:t>Fall Leadership Adviser Training</a:t>
            </a:r>
            <a:endParaRPr lang="en-US" b="1" dirty="0">
              <a:latin typeface="Action of the Time U C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62200"/>
            <a:ext cx="6400800" cy="17526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</a:rPr>
              <a:t>http://goo.gl/6JTmg</a:t>
            </a: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00" y="3962400"/>
            <a:ext cx="23622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5334000"/>
            <a:ext cx="20574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273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u="sng" dirty="0" smtClean="0">
                <a:latin typeface="Century Gothic" pitchFamily="34" charset="0"/>
              </a:rPr>
              <a:t>FOLLOW UP					</a:t>
            </a:r>
            <a:endParaRPr lang="en-US" u="sng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4200" dirty="0">
                <a:latin typeface="Century Gothic" pitchFamily="34" charset="0"/>
              </a:rPr>
              <a:t>What are the immediate effects of this project?</a:t>
            </a:r>
          </a:p>
          <a:p>
            <a:pPr marL="0" indent="0">
              <a:buNone/>
            </a:pPr>
            <a:r>
              <a:rPr lang="en-US" sz="4200" dirty="0">
                <a:latin typeface="Century Gothic" pitchFamily="34" charset="0"/>
              </a:rPr>
              <a:t> </a:t>
            </a:r>
          </a:p>
          <a:p>
            <a:pPr marL="0" indent="0">
              <a:buNone/>
            </a:pPr>
            <a:r>
              <a:rPr lang="en-US" sz="4200" dirty="0">
                <a:latin typeface="Century Gothic" pitchFamily="34" charset="0"/>
              </a:rPr>
              <a:t> </a:t>
            </a:r>
          </a:p>
          <a:p>
            <a:pPr marL="0" indent="0">
              <a:buNone/>
            </a:pPr>
            <a:r>
              <a:rPr lang="en-US" sz="4200" dirty="0">
                <a:latin typeface="Century Gothic" pitchFamily="34" charset="0"/>
              </a:rPr>
              <a:t> </a:t>
            </a:r>
          </a:p>
          <a:p>
            <a:pPr marL="0" indent="0">
              <a:buNone/>
            </a:pPr>
            <a:r>
              <a:rPr lang="en-US" sz="4200" dirty="0">
                <a:latin typeface="Century Gothic" pitchFamily="34" charset="0"/>
              </a:rPr>
              <a:t>What are potential long-term effects of this project?</a:t>
            </a:r>
          </a:p>
          <a:p>
            <a:pPr marL="0" indent="0">
              <a:buNone/>
            </a:pPr>
            <a:r>
              <a:rPr lang="en-US" sz="4200" dirty="0">
                <a:latin typeface="Century Gothic" pitchFamily="34" charset="0"/>
              </a:rPr>
              <a:t> </a:t>
            </a:r>
          </a:p>
          <a:p>
            <a:pPr marL="0" indent="0">
              <a:buNone/>
            </a:pPr>
            <a:r>
              <a:rPr lang="en-US" sz="4200" dirty="0">
                <a:latin typeface="Century Gothic" pitchFamily="34" charset="0"/>
              </a:rPr>
              <a:t> </a:t>
            </a:r>
          </a:p>
          <a:p>
            <a:pPr marL="0" indent="0">
              <a:buNone/>
            </a:pPr>
            <a:r>
              <a:rPr lang="en-US" sz="4200" dirty="0">
                <a:latin typeface="Century Gothic" pitchFamily="34" charset="0"/>
              </a:rPr>
              <a:t>What necessary changes do you see to this project in the form of additions, subtractions, and substitutions?</a:t>
            </a:r>
          </a:p>
          <a:p>
            <a:pPr marL="0" indent="0">
              <a:buNone/>
            </a:pPr>
            <a:r>
              <a:rPr lang="en-US" sz="4200" dirty="0">
                <a:latin typeface="Century Gothic" pitchFamily="34" charset="0"/>
              </a:rPr>
              <a:t> </a:t>
            </a:r>
          </a:p>
          <a:p>
            <a:pPr marL="0" indent="0">
              <a:buNone/>
            </a:pPr>
            <a:r>
              <a:rPr lang="en-US" sz="4200" dirty="0">
                <a:latin typeface="Century Gothic" pitchFamily="34" charset="0"/>
              </a:rPr>
              <a:t> </a:t>
            </a:r>
          </a:p>
          <a:p>
            <a:pPr marL="0" indent="0">
              <a:buNone/>
            </a:pPr>
            <a:r>
              <a:rPr lang="en-US" sz="4200" dirty="0">
                <a:latin typeface="Century Gothic" pitchFamily="34" charset="0"/>
              </a:rPr>
              <a:t>What obstacles arose in the planning and implantation of this project and how can you prepare the </a:t>
            </a:r>
            <a:r>
              <a:rPr lang="en-US" sz="4200" dirty="0" smtClean="0">
                <a:latin typeface="Century Gothic" pitchFamily="34" charset="0"/>
              </a:rPr>
              <a:t>next </a:t>
            </a:r>
            <a:r>
              <a:rPr lang="en-US" sz="4200" dirty="0">
                <a:latin typeface="Century Gothic" pitchFamily="34" charset="0"/>
              </a:rPr>
              <a:t>time to overcome these obstacles</a:t>
            </a:r>
            <a:r>
              <a:rPr lang="en-US" sz="4200" dirty="0" smtClean="0">
                <a:latin typeface="Century Gothic" pitchFamily="34" charset="0"/>
              </a:rPr>
              <a:t>?</a:t>
            </a:r>
            <a:r>
              <a:rPr lang="en-US" sz="4200" dirty="0">
                <a:latin typeface="Century Gothic" pitchFamily="34" charset="0"/>
              </a:rPr>
              <a:t> 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 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257800"/>
            <a:ext cx="20574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766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ppleberry" pitchFamily="2" charset="0"/>
              </a:rPr>
              <a:t>Brainstorming activity</a:t>
            </a:r>
            <a:endParaRPr lang="en-US" dirty="0">
              <a:latin typeface="appleberry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appleberry" pitchFamily="2" charset="0"/>
              </a:rPr>
              <a:t>Complete the Brainstorming Sheet.</a:t>
            </a:r>
            <a:r>
              <a:rPr lang="en-US" sz="2400" dirty="0">
                <a:latin typeface="appleberry" pitchFamily="2" charset="0"/>
              </a:rPr>
              <a:t> </a:t>
            </a:r>
            <a:endParaRPr lang="en-US" sz="2400" dirty="0" smtClean="0">
              <a:latin typeface="appleberry" pitchFamily="2" charset="0"/>
            </a:endParaRPr>
          </a:p>
          <a:p>
            <a:pPr marL="742950" lvl="2" indent="-342900"/>
            <a:r>
              <a:rPr lang="en-US" sz="2000" dirty="0" smtClean="0">
                <a:latin typeface="appleberry" pitchFamily="2" charset="0"/>
              </a:rPr>
              <a:t>How </a:t>
            </a:r>
            <a:r>
              <a:rPr lang="en-US" sz="2000" dirty="0">
                <a:latin typeface="appleberry" pitchFamily="2" charset="0"/>
              </a:rPr>
              <a:t>can you incorporate this into your chapter planning?</a:t>
            </a:r>
          </a:p>
          <a:p>
            <a:endParaRPr lang="en-US" dirty="0" smtClean="0">
              <a:latin typeface="appleberry" pitchFamily="2" charset="0"/>
            </a:endParaRPr>
          </a:p>
          <a:p>
            <a:r>
              <a:rPr lang="en-US" dirty="0" smtClean="0">
                <a:latin typeface="appleberry" pitchFamily="2" charset="0"/>
              </a:rPr>
              <a:t>When you are finished. Turn your paper over. From your list come up with one activity that would fit into the following categories:</a:t>
            </a:r>
          </a:p>
          <a:p>
            <a:pPr lvl="1"/>
            <a:r>
              <a:rPr lang="en-US" sz="2600" dirty="0" smtClean="0">
                <a:latin typeface="appleberry" pitchFamily="2" charset="0"/>
              </a:rPr>
              <a:t>National Programs</a:t>
            </a:r>
          </a:p>
          <a:p>
            <a:pPr lvl="1"/>
            <a:r>
              <a:rPr lang="en-US" sz="2600" dirty="0" smtClean="0">
                <a:latin typeface="appleberry" pitchFamily="2" charset="0"/>
              </a:rPr>
              <a:t>STAR Events</a:t>
            </a:r>
          </a:p>
          <a:p>
            <a:pPr lvl="1"/>
            <a:r>
              <a:rPr lang="en-US" sz="2600" dirty="0" smtClean="0">
                <a:latin typeface="appleberry" pitchFamily="2" charset="0"/>
              </a:rPr>
              <a:t>Fundraising</a:t>
            </a:r>
          </a:p>
          <a:p>
            <a:pPr lvl="1"/>
            <a:r>
              <a:rPr lang="en-US" sz="2600" dirty="0" smtClean="0">
                <a:latin typeface="appleberry" pitchFamily="2" charset="0"/>
              </a:rPr>
              <a:t>Service</a:t>
            </a:r>
          </a:p>
          <a:p>
            <a:pPr lvl="1"/>
            <a:endParaRPr lang="en-US" sz="2400" dirty="0" smtClean="0">
              <a:latin typeface="appleberry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5334000"/>
            <a:ext cx="20574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427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65238"/>
          </a:xfrm>
        </p:spPr>
        <p:txBody>
          <a:bodyPr/>
          <a:lstStyle/>
          <a:p>
            <a:r>
              <a:rPr lang="en-US" dirty="0" smtClean="0">
                <a:latin typeface="Cry Kitty" pitchFamily="2" charset="0"/>
              </a:rPr>
              <a:t>Team Up!</a:t>
            </a:r>
            <a:endParaRPr lang="en-US" dirty="0">
              <a:latin typeface="Cry Kitty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Century Gothic" pitchFamily="34" charset="0"/>
              </a:rPr>
              <a:t>Find those that have the same color paper as you!!</a:t>
            </a:r>
          </a:p>
          <a:p>
            <a:r>
              <a:rPr lang="en-US" dirty="0" smtClean="0">
                <a:latin typeface="Century Gothic" pitchFamily="34" charset="0"/>
              </a:rPr>
              <a:t>Now complete the “Planning Tree” based off each of your top activities you picked for your categories. </a:t>
            </a:r>
          </a:p>
          <a:p>
            <a:r>
              <a:rPr lang="en-US" dirty="0" smtClean="0">
                <a:latin typeface="Century Gothic" pitchFamily="34" charset="0"/>
              </a:rPr>
              <a:t>Come up with one big event you could do as an FCCLA chapter to incorporate as many categories into one main event.</a:t>
            </a:r>
            <a:endParaRPr lang="en-US" dirty="0">
              <a:latin typeface="Century Gothic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5334000"/>
            <a:ext cx="20574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475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ppleberry" pitchFamily="2" charset="0"/>
              </a:rPr>
              <a:t>Planning Tree Rules</a:t>
            </a:r>
            <a:endParaRPr lang="en-US" dirty="0">
              <a:latin typeface="appleberry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entury Gothic" pitchFamily="34" charset="0"/>
              </a:rPr>
              <a:t>1. Think Positively!</a:t>
            </a:r>
          </a:p>
          <a:p>
            <a:pPr marL="0" indent="0">
              <a:buNone/>
            </a:pPr>
            <a:r>
              <a:rPr lang="en-US" dirty="0" smtClean="0">
                <a:latin typeface="Century Gothic" pitchFamily="34" charset="0"/>
              </a:rPr>
              <a:t>2. Write down every idea that comes to mind</a:t>
            </a:r>
          </a:p>
          <a:p>
            <a:pPr marL="0" indent="0">
              <a:buNone/>
            </a:pPr>
            <a:r>
              <a:rPr lang="en-US" dirty="0" smtClean="0">
                <a:latin typeface="Century Gothic" pitchFamily="34" charset="0"/>
              </a:rPr>
              <a:t>3. Write down as many ideas as possible</a:t>
            </a:r>
          </a:p>
          <a:p>
            <a:pPr marL="0" indent="0">
              <a:buNone/>
            </a:pPr>
            <a:r>
              <a:rPr lang="en-US" dirty="0" smtClean="0">
                <a:latin typeface="Century Gothic" pitchFamily="34" charset="0"/>
              </a:rPr>
              <a:t>4. Combine your ideas and refine them</a:t>
            </a:r>
          </a:p>
          <a:p>
            <a:pPr marL="0" indent="0">
              <a:buNone/>
            </a:pPr>
            <a:r>
              <a:rPr lang="en-US" dirty="0" smtClean="0">
                <a:latin typeface="Century Gothic" pitchFamily="34" charset="0"/>
              </a:rPr>
              <a:t>5. Keep negativity out</a:t>
            </a:r>
          </a:p>
          <a:p>
            <a:pPr lvl="1"/>
            <a:r>
              <a:rPr lang="en-US" dirty="0" smtClean="0">
                <a:latin typeface="Century Gothic" pitchFamily="34" charset="0"/>
              </a:rPr>
              <a:t>The Pruning Process: Eliminate ideas you know will not work. </a:t>
            </a:r>
            <a:endParaRPr lang="en-US" dirty="0">
              <a:latin typeface="Century Gothic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5562600"/>
            <a:ext cx="20574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490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ppleberry" pitchFamily="2" charset="0"/>
              </a:rPr>
              <a:t>The Planning Tree</a:t>
            </a:r>
            <a:endParaRPr lang="en-US" dirty="0">
              <a:latin typeface="appleberry" pitchFamily="2" charset="0"/>
            </a:endParaRPr>
          </a:p>
        </p:txBody>
      </p:sp>
      <p:pic>
        <p:nvPicPr>
          <p:cNvPr id="4" name="Content Placeholder 3" descr="http://t0.gstatic.com/images?q=tbn:ANd9GcTtmowntiV2O_rOcc1wdAJd85bZfjory7Dhseqd6X2kytRNIZ_HMA:www.clker.com/cliparts/m/P/B/f/E/R/tree-with-3-branches-hi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990600"/>
            <a:ext cx="6438900" cy="52578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381000" y="1600200"/>
            <a:ext cx="2362200" cy="440120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entury Gothic" pitchFamily="34" charset="0"/>
              </a:rPr>
              <a:t>Categories:</a:t>
            </a:r>
          </a:p>
          <a:p>
            <a:r>
              <a:rPr lang="en-US" sz="2000" dirty="0" smtClean="0">
                <a:latin typeface="Century Gothic" pitchFamily="34" charset="0"/>
              </a:rPr>
              <a:t>Project Goals</a:t>
            </a:r>
          </a:p>
          <a:p>
            <a:r>
              <a:rPr lang="en-US" sz="2000" dirty="0" smtClean="0">
                <a:latin typeface="Century Gothic" pitchFamily="34" charset="0"/>
              </a:rPr>
              <a:t>STAR Events</a:t>
            </a:r>
          </a:p>
          <a:p>
            <a:r>
              <a:rPr lang="en-US" sz="2000" dirty="0" smtClean="0">
                <a:latin typeface="Century Gothic" pitchFamily="34" charset="0"/>
              </a:rPr>
              <a:t>National Program</a:t>
            </a:r>
          </a:p>
          <a:p>
            <a:r>
              <a:rPr lang="en-US" sz="2000" dirty="0" smtClean="0">
                <a:latin typeface="Century Gothic" pitchFamily="34" charset="0"/>
              </a:rPr>
              <a:t>Who can help?</a:t>
            </a:r>
          </a:p>
          <a:p>
            <a:r>
              <a:rPr lang="en-US" sz="2000" dirty="0" smtClean="0">
                <a:latin typeface="Century Gothic" pitchFamily="34" charset="0"/>
              </a:rPr>
              <a:t>Activities</a:t>
            </a:r>
          </a:p>
          <a:p>
            <a:r>
              <a:rPr lang="en-US" sz="2000" dirty="0" smtClean="0">
                <a:latin typeface="Century Gothic" pitchFamily="34" charset="0"/>
              </a:rPr>
              <a:t>Resource Development</a:t>
            </a:r>
          </a:p>
          <a:p>
            <a:r>
              <a:rPr lang="en-US" sz="2000" dirty="0" smtClean="0">
                <a:latin typeface="Century Gothic" pitchFamily="34" charset="0"/>
              </a:rPr>
              <a:t>Supplies and materials</a:t>
            </a:r>
          </a:p>
          <a:p>
            <a:r>
              <a:rPr lang="en-US" sz="2000" dirty="0" smtClean="0">
                <a:latin typeface="Century Gothic" pitchFamily="34" charset="0"/>
              </a:rPr>
              <a:t>Public Relations</a:t>
            </a:r>
          </a:p>
          <a:p>
            <a:r>
              <a:rPr lang="en-US" sz="2000" dirty="0" smtClean="0">
                <a:latin typeface="Century Gothic" pitchFamily="34" charset="0"/>
              </a:rPr>
              <a:t>Current skills</a:t>
            </a:r>
          </a:p>
          <a:p>
            <a:r>
              <a:rPr lang="en-US" sz="2000" dirty="0" smtClean="0">
                <a:latin typeface="Century Gothic" pitchFamily="34" charset="0"/>
              </a:rPr>
              <a:t>Skills needed</a:t>
            </a:r>
          </a:p>
          <a:p>
            <a:r>
              <a:rPr lang="en-US" sz="2000" dirty="0" smtClean="0">
                <a:latin typeface="Century Gothic" pitchFamily="34" charset="0"/>
              </a:rPr>
              <a:t>Obstacles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5391805"/>
            <a:ext cx="20574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872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8691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500" b="1" u="sng" dirty="0" smtClean="0">
                <a:latin typeface="Century Gothic" pitchFamily="34" charset="0"/>
              </a:rPr>
              <a:t>IDENTIFY CONCERNS</a:t>
            </a:r>
            <a:r>
              <a:rPr lang="en-US" sz="4500" b="1" u="sng" dirty="0">
                <a:latin typeface="Century Gothic" pitchFamily="34" charset="0"/>
              </a:rPr>
              <a:t>					</a:t>
            </a:r>
            <a:endParaRPr lang="en-US" sz="4500" dirty="0">
              <a:latin typeface="Century Gothic" pitchFamily="34" charset="0"/>
            </a:endParaRPr>
          </a:p>
          <a:p>
            <a:pPr marL="0" indent="0">
              <a:buNone/>
            </a:pPr>
            <a:endParaRPr lang="en-US" dirty="0" smtClean="0">
              <a:latin typeface="Century Gothic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Century Gothic" pitchFamily="34" charset="0"/>
              </a:rPr>
              <a:t>What </a:t>
            </a:r>
            <a:r>
              <a:rPr lang="en-US" dirty="0">
                <a:latin typeface="Century Gothic" pitchFamily="34" charset="0"/>
              </a:rPr>
              <a:t>classes do I teach?</a:t>
            </a:r>
          </a:p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What specific objectives do I find students needing the most instruction on?</a:t>
            </a:r>
          </a:p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 </a:t>
            </a:r>
          </a:p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 </a:t>
            </a:r>
          </a:p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What major projects are already in my curriculum or do I plan to implement this year?</a:t>
            </a:r>
          </a:p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 </a:t>
            </a:r>
          </a:p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What FCCLA program would give life application to this topic?</a:t>
            </a:r>
          </a:p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 </a:t>
            </a:r>
          </a:p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What are the goals and units of this program?</a:t>
            </a:r>
          </a:p>
          <a:p>
            <a:pPr marL="0" indent="0">
              <a:buNone/>
            </a:pPr>
            <a:endParaRPr lang="en-US" dirty="0">
              <a:latin typeface="Century Gothic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ppleberry" pitchFamily="2" charset="0"/>
              </a:rPr>
              <a:t>FCCLA PLANNING PROCESS AS A TEACHER</a:t>
            </a:r>
            <a:endParaRPr lang="en-US" dirty="0">
              <a:latin typeface="appleberry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5410200"/>
            <a:ext cx="20574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72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u="sng" dirty="0" smtClean="0">
                <a:latin typeface="Century Gothic" pitchFamily="34" charset="0"/>
              </a:rPr>
              <a:t>SET A GOAL					</a:t>
            </a:r>
            <a:endParaRPr lang="en-US" u="sng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Century Gothic" pitchFamily="34" charset="0"/>
              </a:rPr>
              <a:t>S</a:t>
            </a:r>
            <a:r>
              <a:rPr lang="en-US" dirty="0">
                <a:latin typeface="Century Gothic" pitchFamily="34" charset="0"/>
              </a:rPr>
              <a:t>pecific			</a:t>
            </a:r>
            <a:endParaRPr lang="en-US" dirty="0" smtClean="0">
              <a:latin typeface="Century Gothic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entury Gothic" pitchFamily="34" charset="0"/>
              </a:rPr>
              <a:t>M</a:t>
            </a:r>
            <a:r>
              <a:rPr lang="en-US" dirty="0" smtClean="0">
                <a:latin typeface="Century Gothic" pitchFamily="34" charset="0"/>
              </a:rPr>
              <a:t>easurable </a:t>
            </a:r>
            <a:r>
              <a:rPr lang="en-US" dirty="0">
                <a:latin typeface="Century Gothic" pitchFamily="34" charset="0"/>
              </a:rPr>
              <a:t>	</a:t>
            </a:r>
            <a:r>
              <a:rPr lang="en-US" b="1" dirty="0">
                <a:latin typeface="Century Gothic" pitchFamily="34" charset="0"/>
              </a:rPr>
              <a:t>		</a:t>
            </a:r>
            <a:endParaRPr lang="en-US" b="1" dirty="0" smtClean="0">
              <a:latin typeface="Century Gothic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entury Gothic" pitchFamily="34" charset="0"/>
              </a:rPr>
              <a:t>A</a:t>
            </a:r>
            <a:r>
              <a:rPr lang="en-US" dirty="0" smtClean="0">
                <a:latin typeface="Century Gothic" pitchFamily="34" charset="0"/>
              </a:rPr>
              <a:t>chievable</a:t>
            </a:r>
            <a:r>
              <a:rPr lang="en-US" dirty="0">
                <a:latin typeface="Century Gothic" pitchFamily="34" charset="0"/>
              </a:rPr>
              <a:t>			</a:t>
            </a:r>
            <a:endParaRPr lang="en-US" dirty="0" smtClean="0">
              <a:latin typeface="Century Gothic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entury Gothic" pitchFamily="34" charset="0"/>
              </a:rPr>
              <a:t>R</a:t>
            </a:r>
            <a:r>
              <a:rPr lang="en-US" dirty="0" smtClean="0">
                <a:latin typeface="Century Gothic" pitchFamily="34" charset="0"/>
              </a:rPr>
              <a:t>ealistic</a:t>
            </a:r>
            <a:r>
              <a:rPr lang="en-US" dirty="0">
                <a:latin typeface="Century Gothic" pitchFamily="34" charset="0"/>
              </a:rPr>
              <a:t>		</a:t>
            </a:r>
            <a:endParaRPr lang="en-US" dirty="0" smtClean="0">
              <a:latin typeface="Century Gothic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entury Gothic" pitchFamily="34" charset="0"/>
              </a:rPr>
              <a:t>T</a:t>
            </a:r>
            <a:r>
              <a:rPr lang="en-US" dirty="0" smtClean="0">
                <a:latin typeface="Century Gothic" pitchFamily="34" charset="0"/>
              </a:rPr>
              <a:t>imely</a:t>
            </a:r>
            <a:endParaRPr lang="en-US" dirty="0">
              <a:latin typeface="Century Gothic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5181600"/>
            <a:ext cx="20574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845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u="sng" dirty="0" smtClean="0">
                <a:latin typeface="Century Gothic" pitchFamily="34" charset="0"/>
              </a:rPr>
              <a:t>FORM A PLAN				</a:t>
            </a:r>
            <a:endParaRPr lang="en-US" u="sng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Who:</a:t>
            </a:r>
          </a:p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What:</a:t>
            </a:r>
          </a:p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Where:</a:t>
            </a:r>
          </a:p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When:</a:t>
            </a:r>
          </a:p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How:</a:t>
            </a:r>
          </a:p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Why:</a:t>
            </a:r>
          </a:p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Resources:</a:t>
            </a:r>
          </a:p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Budget:</a:t>
            </a:r>
          </a:p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Additional Details: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181600"/>
            <a:ext cx="20574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530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u="sng" dirty="0" smtClean="0">
                <a:latin typeface="Century Gothic" pitchFamily="34" charset="0"/>
              </a:rPr>
              <a:t>ACT							</a:t>
            </a:r>
            <a:endParaRPr lang="en-US" u="sng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entury Gothic" pitchFamily="34" charset="0"/>
              </a:rPr>
              <a:t>What are you going to do to achieve your goal based on your plan? Explain fully.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181600"/>
            <a:ext cx="20574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875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257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Fall Leadership Adviser Training</vt:lpstr>
      <vt:lpstr>Brainstorming activity</vt:lpstr>
      <vt:lpstr>Team Up!</vt:lpstr>
      <vt:lpstr>Planning Tree Rules</vt:lpstr>
      <vt:lpstr>The Planning Tree</vt:lpstr>
      <vt:lpstr>FCCLA PLANNING PROCESS AS A TEACHER</vt:lpstr>
      <vt:lpstr>SET A GOAL     </vt:lpstr>
      <vt:lpstr>FORM A PLAN    </vt:lpstr>
      <vt:lpstr>ACT       </vt:lpstr>
      <vt:lpstr>FOLLOW UP     </vt:lpstr>
    </vt:vector>
  </TitlesOfParts>
  <Company>Alpine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Leadership Adviser Training</dc:title>
  <dc:creator>asduser</dc:creator>
  <cp:lastModifiedBy>asduser</cp:lastModifiedBy>
  <cp:revision>4</cp:revision>
  <dcterms:created xsi:type="dcterms:W3CDTF">2012-09-27T04:21:43Z</dcterms:created>
  <dcterms:modified xsi:type="dcterms:W3CDTF">2012-09-27T12:28:12Z</dcterms:modified>
</cp:coreProperties>
</file>