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3186" y="-9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BC007-020C-46ED-AAF0-26B19B08B0FE}" type="datetimeFigureOut">
              <a:rPr lang="en-US" smtClean="0"/>
              <a:t>3/3/2014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0B114-03DD-461C-89C4-F293E23267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08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BC007-020C-46ED-AAF0-26B19B08B0FE}" type="datetimeFigureOut">
              <a:rPr lang="en-US" smtClean="0"/>
              <a:t>3/3/2014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0B114-03DD-461C-89C4-F293E23267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874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BC007-020C-46ED-AAF0-26B19B08B0FE}" type="datetimeFigureOut">
              <a:rPr lang="en-US" smtClean="0"/>
              <a:t>3/3/2014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0B114-03DD-461C-89C4-F293E23267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342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BC007-020C-46ED-AAF0-26B19B08B0FE}" type="datetimeFigureOut">
              <a:rPr lang="en-US" smtClean="0"/>
              <a:t>3/3/2014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0B114-03DD-461C-89C4-F293E23267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127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BC007-020C-46ED-AAF0-26B19B08B0FE}" type="datetimeFigureOut">
              <a:rPr lang="en-US" smtClean="0"/>
              <a:t>3/3/2014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0B114-03DD-461C-89C4-F293E23267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9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BC007-020C-46ED-AAF0-26B19B08B0FE}" type="datetimeFigureOut">
              <a:rPr lang="en-US" smtClean="0"/>
              <a:t>3/3/2014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0B114-03DD-461C-89C4-F293E23267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514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BC007-020C-46ED-AAF0-26B19B08B0FE}" type="datetimeFigureOut">
              <a:rPr lang="en-US" smtClean="0"/>
              <a:t>3/3/2014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0B114-03DD-461C-89C4-F293E23267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859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BC007-020C-46ED-AAF0-26B19B08B0FE}" type="datetimeFigureOut">
              <a:rPr lang="en-US" smtClean="0"/>
              <a:t>3/3/2014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0B114-03DD-461C-89C4-F293E23267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154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BC007-020C-46ED-AAF0-26B19B08B0FE}" type="datetimeFigureOut">
              <a:rPr lang="en-US" smtClean="0"/>
              <a:t>3/3/2014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0B114-03DD-461C-89C4-F293E23267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5588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BC007-020C-46ED-AAF0-26B19B08B0FE}" type="datetimeFigureOut">
              <a:rPr lang="en-US" smtClean="0"/>
              <a:t>3/3/2014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0B114-03DD-461C-89C4-F293E23267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01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BC007-020C-46ED-AAF0-26B19B08B0FE}" type="datetimeFigureOut">
              <a:rPr lang="en-US" smtClean="0"/>
              <a:t>3/3/2014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0B114-03DD-461C-89C4-F293E23267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172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6BC007-020C-46ED-AAF0-26B19B08B0FE}" type="datetimeFigureOut">
              <a:rPr lang="en-US" smtClean="0"/>
              <a:t>3/3/2014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F0B114-03DD-461C-89C4-F293E23267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312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ashion-era.com/C20th_costume_history/index.htm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914400"/>
            <a:ext cx="5829300" cy="1960033"/>
          </a:xfrm>
        </p:spPr>
        <p:txBody>
          <a:bodyPr>
            <a:normAutofit/>
          </a:bodyPr>
          <a:lstStyle/>
          <a:p>
            <a:r>
              <a:rPr lang="en-US" sz="6000" b="1" dirty="0" smtClean="0"/>
              <a:t>Fashion History</a:t>
            </a:r>
            <a:br>
              <a:rPr lang="en-US" sz="6000" b="1" dirty="0" smtClean="0"/>
            </a:br>
            <a:r>
              <a:rPr lang="en-US" sz="6000" b="1" dirty="0" smtClean="0"/>
              <a:t>Design Sketches</a:t>
            </a:r>
            <a:endParaRPr lang="en-US" sz="6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From:</a:t>
            </a:r>
          </a:p>
          <a:p>
            <a:r>
              <a:rPr lang="en-US" b="1" dirty="0" smtClean="0">
                <a:solidFill>
                  <a:schemeClr val="tx1"/>
                </a:solidFill>
                <a:hlinkClick r:id="rId2"/>
              </a:rPr>
              <a:t>http://www.fashion-era.com/C20th_costume_history/index.htm</a:t>
            </a:r>
            <a:endParaRPr lang="en-US" b="1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9660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804" y="0"/>
            <a:ext cx="6554391" cy="91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3191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0"/>
            <a:ext cx="6400800" cy="91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4625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-13487"/>
            <a:ext cx="5181600" cy="9170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4625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0"/>
            <a:ext cx="6400800" cy="91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4625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0"/>
            <a:ext cx="6400800" cy="91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4625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0"/>
            <a:ext cx="6400800" cy="91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4625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0"/>
            <a:ext cx="6400800" cy="91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4625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7</Words>
  <Application>Microsoft Office PowerPoint</Application>
  <PresentationFormat>On-screen Show (4:3)</PresentationFormat>
  <Paragraphs>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Fashion History Design Sketches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Washington County School District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Laura Schiers</dc:creator>
  <cp:lastModifiedBy>Laura Schiers</cp:lastModifiedBy>
  <cp:revision>3</cp:revision>
  <dcterms:created xsi:type="dcterms:W3CDTF">2014-03-03T16:32:44Z</dcterms:created>
  <dcterms:modified xsi:type="dcterms:W3CDTF">2014-03-03T16:36:07Z</dcterms:modified>
</cp:coreProperties>
</file>