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7" r:id="rId2"/>
    <p:sldId id="258" r:id="rId3"/>
    <p:sldId id="259" r:id="rId4"/>
    <p:sldId id="263" r:id="rId5"/>
    <p:sldId id="260" r:id="rId6"/>
    <p:sldId id="261" r:id="rId7"/>
    <p:sldId id="262" r:id="rId8"/>
    <p:sldId id="264" r:id="rId9"/>
    <p:sldId id="25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7477" autoAdjust="0"/>
  </p:normalViewPr>
  <p:slideViewPr>
    <p:cSldViewPr snapToGrid="0">
      <p:cViewPr varScale="1">
        <p:scale>
          <a:sx n="60" d="100"/>
          <a:sy n="60" d="100"/>
        </p:scale>
        <p:origin x="96" y="468"/>
      </p:cViewPr>
      <p:guideLst/>
    </p:cSldViewPr>
  </p:slideViewPr>
  <p:notesTextViewPr>
    <p:cViewPr>
      <p:scale>
        <a:sx n="1" d="1"/>
        <a:sy n="1" d="1"/>
      </p:scale>
      <p:origin x="0" y="0"/>
    </p:cViewPr>
  </p:notesTextViewPr>
  <p:notesViewPr>
    <p:cSldViewPr snapToGrid="0">
      <p:cViewPr varScale="1">
        <p:scale>
          <a:sx n="88" d="100"/>
          <a:sy n="88" d="100"/>
        </p:scale>
        <p:origin x="93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6A2E-3099-47F5-A0B0-80396A1170E3}" type="datetimeFigureOut">
              <a:rPr lang="en-US" smtClean="0"/>
              <a:t>9/4/2015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08165-4F28-4B18-886E-1573CC25507F}" type="slidenum">
              <a:rPr lang="en-US" smtClean="0"/>
              <a:t>‹#›</a:t>
            </a:fld>
            <a:endParaRPr lang="en-US"/>
          </a:p>
        </p:txBody>
      </p:sp>
    </p:spTree>
    <p:extLst>
      <p:ext uri="{BB962C8B-B14F-4D97-AF65-F5344CB8AC3E}">
        <p14:creationId xmlns:p14="http://schemas.microsoft.com/office/powerpoint/2010/main" val="273258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tmuseum.org/toah/hd/wrth/hd_wrth.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http://www.metmuseum.org/toah/hd/wrth/hd_wrth.htm</a:t>
            </a:r>
            <a:endParaRPr lang="en-US" dirty="0" smtClean="0"/>
          </a:p>
          <a:p>
            <a:endParaRPr lang="en-US" dirty="0"/>
          </a:p>
        </p:txBody>
      </p:sp>
      <p:sp>
        <p:nvSpPr>
          <p:cNvPr id="4" name="Slide Number Placeholder 3"/>
          <p:cNvSpPr>
            <a:spLocks noGrp="1"/>
          </p:cNvSpPr>
          <p:nvPr>
            <p:ph type="sldNum" sz="quarter" idx="10"/>
          </p:nvPr>
        </p:nvSpPr>
        <p:spPr/>
        <p:txBody>
          <a:bodyPr/>
          <a:lstStyle/>
          <a:p>
            <a:fld id="{F4408165-4F28-4B18-886E-1573CC25507F}" type="slidenum">
              <a:rPr lang="en-US" smtClean="0"/>
              <a:t>1</a:t>
            </a:fld>
            <a:endParaRPr lang="en-US"/>
          </a:p>
        </p:txBody>
      </p:sp>
    </p:spTree>
    <p:extLst>
      <p:ext uri="{BB962C8B-B14F-4D97-AF65-F5344CB8AC3E}">
        <p14:creationId xmlns:p14="http://schemas.microsoft.com/office/powerpoint/2010/main" val="10537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08165-4F28-4B18-886E-1573CC25507F}" type="slidenum">
              <a:rPr lang="en-US" smtClean="0"/>
              <a:t>2</a:t>
            </a:fld>
            <a:endParaRPr lang="en-US"/>
          </a:p>
        </p:txBody>
      </p:sp>
    </p:spTree>
    <p:extLst>
      <p:ext uri="{BB962C8B-B14F-4D97-AF65-F5344CB8AC3E}">
        <p14:creationId xmlns:p14="http://schemas.microsoft.com/office/powerpoint/2010/main" val="402331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http://www.biography.com/people/coco-chanel-9244165</a:t>
            </a:r>
          </a:p>
          <a:p>
            <a:r>
              <a:rPr lang="en-US" dirty="0" smtClean="0"/>
              <a:t>Play the video on this web page featuring</a:t>
            </a:r>
            <a:r>
              <a:rPr lang="en-US" baseline="0" dirty="0" smtClean="0"/>
              <a:t>  Coco.</a:t>
            </a:r>
            <a:endParaRPr lang="en-US" dirty="0"/>
          </a:p>
        </p:txBody>
      </p:sp>
      <p:sp>
        <p:nvSpPr>
          <p:cNvPr id="4" name="Slide Number Placeholder 3"/>
          <p:cNvSpPr>
            <a:spLocks noGrp="1"/>
          </p:cNvSpPr>
          <p:nvPr>
            <p:ph type="sldNum" sz="quarter" idx="10"/>
          </p:nvPr>
        </p:nvSpPr>
        <p:spPr/>
        <p:txBody>
          <a:bodyPr/>
          <a:lstStyle/>
          <a:p>
            <a:fld id="{F4408165-4F28-4B18-886E-1573CC25507F}" type="slidenum">
              <a:rPr lang="en-US" smtClean="0"/>
              <a:t>3</a:t>
            </a:fld>
            <a:endParaRPr lang="en-US"/>
          </a:p>
        </p:txBody>
      </p:sp>
    </p:spTree>
    <p:extLst>
      <p:ext uri="{BB962C8B-B14F-4D97-AF65-F5344CB8AC3E}">
        <p14:creationId xmlns:p14="http://schemas.microsoft.com/office/powerpoint/2010/main" val="94192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this</a:t>
            </a:r>
            <a:r>
              <a:rPr lang="en-US" baseline="0" dirty="0" smtClean="0"/>
              <a:t> video for information on Dior</a:t>
            </a:r>
          </a:p>
          <a:p>
            <a:r>
              <a:rPr lang="en-US" dirty="0" smtClean="0"/>
              <a:t>http://www.biography.com/people/christian-dior-9275315</a:t>
            </a:r>
          </a:p>
          <a:p>
            <a:endParaRPr lang="en-US" dirty="0" smtClean="0"/>
          </a:p>
          <a:p>
            <a:r>
              <a:rPr lang="en-US" dirty="0" smtClean="0"/>
              <a:t>http://www.biography.com/people/christian-dior-9275315/videos/christian-dior-mini-biography-17746765</a:t>
            </a:r>
            <a:endParaRPr lang="en-US" dirty="0"/>
          </a:p>
        </p:txBody>
      </p:sp>
      <p:sp>
        <p:nvSpPr>
          <p:cNvPr id="4" name="Slide Number Placeholder 3"/>
          <p:cNvSpPr>
            <a:spLocks noGrp="1"/>
          </p:cNvSpPr>
          <p:nvPr>
            <p:ph type="sldNum" sz="quarter" idx="10"/>
          </p:nvPr>
        </p:nvSpPr>
        <p:spPr/>
        <p:txBody>
          <a:bodyPr/>
          <a:lstStyle/>
          <a:p>
            <a:fld id="{F4408165-4F28-4B18-886E-1573CC25507F}" type="slidenum">
              <a:rPr lang="en-US" smtClean="0"/>
              <a:t>5</a:t>
            </a:fld>
            <a:endParaRPr lang="en-US"/>
          </a:p>
        </p:txBody>
      </p:sp>
    </p:spTree>
    <p:extLst>
      <p:ext uri="{BB962C8B-B14F-4D97-AF65-F5344CB8AC3E}">
        <p14:creationId xmlns:p14="http://schemas.microsoft.com/office/powerpoint/2010/main" val="356476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08165-4F28-4B18-886E-1573CC25507F}" type="slidenum">
              <a:rPr lang="en-US" smtClean="0"/>
              <a:t>9</a:t>
            </a:fld>
            <a:endParaRPr lang="en-US"/>
          </a:p>
        </p:txBody>
      </p:sp>
    </p:spTree>
    <p:extLst>
      <p:ext uri="{BB962C8B-B14F-4D97-AF65-F5344CB8AC3E}">
        <p14:creationId xmlns:p14="http://schemas.microsoft.com/office/powerpoint/2010/main" val="396588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9/4/2015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9/4/2015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ography.com/people/coco-chanel-924416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biography.com/people/christian-dior-9275315/videos/christian-dior-mini-biography-17746765"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 of Haute Couture</a:t>
            </a:r>
            <a:endParaRPr lang="en-US" dirty="0"/>
          </a:p>
        </p:txBody>
      </p:sp>
      <p:pic>
        <p:nvPicPr>
          <p:cNvPr id="6" name="Content Placeholder 5"/>
          <p:cNvPicPr>
            <a:picLocks noGrp="1" noChangeAspect="1"/>
          </p:cNvPicPr>
          <p:nvPr>
            <p:ph sz="half" idx="1"/>
          </p:nvPr>
        </p:nvPicPr>
        <p:blipFill>
          <a:blip r:embed="rId3"/>
          <a:stretch>
            <a:fillRect/>
          </a:stretch>
        </p:blipFill>
        <p:spPr>
          <a:xfrm>
            <a:off x="1929165" y="2222500"/>
            <a:ext cx="2964744" cy="3638550"/>
          </a:xfrm>
          <a:prstGeom prst="rect">
            <a:avLst/>
          </a:prstGeom>
        </p:spPr>
      </p:pic>
      <p:sp>
        <p:nvSpPr>
          <p:cNvPr id="5" name="Content Placeholder 4"/>
          <p:cNvSpPr>
            <a:spLocks noGrp="1"/>
          </p:cNvSpPr>
          <p:nvPr>
            <p:ph sz="half" idx="2"/>
          </p:nvPr>
        </p:nvSpPr>
        <p:spPr/>
        <p:txBody>
          <a:bodyPr/>
          <a:lstStyle/>
          <a:p>
            <a:r>
              <a:rPr lang="en-US" dirty="0" smtClean="0"/>
              <a:t>Charles Frederick Worth</a:t>
            </a:r>
          </a:p>
          <a:p>
            <a:pPr lvl="1"/>
            <a:r>
              <a:rPr lang="en-US" dirty="0" smtClean="0"/>
              <a:t>1825-1895</a:t>
            </a:r>
            <a:endParaRPr lang="en-US" dirty="0"/>
          </a:p>
        </p:txBody>
      </p:sp>
    </p:spTree>
    <p:extLst>
      <p:ext uri="{BB962C8B-B14F-4D97-AF65-F5344CB8AC3E}">
        <p14:creationId xmlns:p14="http://schemas.microsoft.com/office/powerpoint/2010/main" val="93182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Originator of Fashion</a:t>
            </a:r>
            <a:endParaRPr lang="en-US" dirty="0"/>
          </a:p>
        </p:txBody>
      </p:sp>
      <p:sp>
        <p:nvSpPr>
          <p:cNvPr id="3" name="Content Placeholder 2"/>
          <p:cNvSpPr>
            <a:spLocks noGrp="1"/>
          </p:cNvSpPr>
          <p:nvPr>
            <p:ph idx="1"/>
          </p:nvPr>
        </p:nvSpPr>
        <p:spPr>
          <a:xfrm>
            <a:off x="513912" y="2238329"/>
            <a:ext cx="6833372" cy="3636511"/>
          </a:xfrm>
        </p:spPr>
        <p:txBody>
          <a:bodyPr/>
          <a:lstStyle/>
          <a:p>
            <a:r>
              <a:rPr lang="en-US" dirty="0" smtClean="0"/>
              <a:t>Designing for the </a:t>
            </a:r>
            <a:r>
              <a:rPr lang="en-US" dirty="0" err="1" smtClean="0"/>
              <a:t>Napolen</a:t>
            </a:r>
            <a:r>
              <a:rPr lang="en-US" dirty="0" smtClean="0"/>
              <a:t> III and his wife </a:t>
            </a:r>
          </a:p>
          <a:p>
            <a:pPr marL="0" indent="0">
              <a:buNone/>
            </a:pPr>
            <a:r>
              <a:rPr lang="en-US" dirty="0"/>
              <a:t>	</a:t>
            </a:r>
            <a:r>
              <a:rPr lang="en-US" dirty="0" smtClean="0"/>
              <a:t>Empress </a:t>
            </a:r>
            <a:r>
              <a:rPr lang="en-US" dirty="0" err="1" smtClean="0"/>
              <a:t>Eugeine</a:t>
            </a:r>
            <a:r>
              <a:rPr lang="en-US" dirty="0" smtClean="0"/>
              <a:t>.</a:t>
            </a:r>
          </a:p>
          <a:p>
            <a:r>
              <a:rPr lang="en-US" dirty="0" smtClean="0"/>
              <a:t>Marketed his design as fashions from the House of Worth</a:t>
            </a:r>
          </a:p>
          <a:p>
            <a:r>
              <a:rPr lang="en-US" dirty="0" smtClean="0"/>
              <a:t>Created regular seasoned Fashion Shows (1870’s)</a:t>
            </a:r>
            <a:endParaRPr lang="en-US" dirty="0"/>
          </a:p>
        </p:txBody>
      </p:sp>
      <p:pic>
        <p:nvPicPr>
          <p:cNvPr id="4" name="Picture 3"/>
          <p:cNvPicPr>
            <a:picLocks noChangeAspect="1"/>
          </p:cNvPicPr>
          <p:nvPr/>
        </p:nvPicPr>
        <p:blipFill>
          <a:blip r:embed="rId3"/>
          <a:stretch>
            <a:fillRect/>
          </a:stretch>
        </p:blipFill>
        <p:spPr>
          <a:xfrm>
            <a:off x="7578390" y="581776"/>
            <a:ext cx="4286250" cy="5534025"/>
          </a:xfrm>
          <a:prstGeom prst="rect">
            <a:avLst/>
          </a:prstGeom>
        </p:spPr>
      </p:pic>
    </p:spTree>
    <p:extLst>
      <p:ext uri="{BB962C8B-B14F-4D97-AF65-F5344CB8AC3E}">
        <p14:creationId xmlns:p14="http://schemas.microsoft.com/office/powerpoint/2010/main" val="359538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 Chanel</a:t>
            </a:r>
            <a:endParaRPr lang="en-US" dirty="0"/>
          </a:p>
        </p:txBody>
      </p:sp>
      <p:pic>
        <p:nvPicPr>
          <p:cNvPr id="6" name="Content Placeholder 5">
            <a:hlinkClick r:id="rId3"/>
          </p:cNvPr>
          <p:cNvPicPr>
            <a:picLocks noGrp="1" noChangeAspect="1"/>
          </p:cNvPicPr>
          <p:nvPr>
            <p:ph sz="half" idx="1"/>
          </p:nvPr>
        </p:nvPicPr>
        <p:blipFill>
          <a:blip r:embed="rId4"/>
          <a:stretch>
            <a:fillRect/>
          </a:stretch>
        </p:blipFill>
        <p:spPr>
          <a:xfrm>
            <a:off x="1074822" y="2222287"/>
            <a:ext cx="3808794" cy="4329656"/>
          </a:xfrm>
          <a:prstGeom prst="rect">
            <a:avLst/>
          </a:prstGeom>
        </p:spPr>
      </p:pic>
      <p:sp>
        <p:nvSpPr>
          <p:cNvPr id="5" name="Content Placeholder 4"/>
          <p:cNvSpPr>
            <a:spLocks noGrp="1"/>
          </p:cNvSpPr>
          <p:nvPr>
            <p:ph sz="half" idx="2"/>
          </p:nvPr>
        </p:nvSpPr>
        <p:spPr/>
        <p:txBody>
          <a:bodyPr/>
          <a:lstStyle/>
          <a:p>
            <a:r>
              <a:rPr lang="en-US" dirty="0" smtClean="0"/>
              <a:t>Born as Gabrielle Bonheur Chanel</a:t>
            </a:r>
          </a:p>
          <a:p>
            <a:r>
              <a:rPr lang="en-US" dirty="0" smtClean="0"/>
              <a:t>1883-1971 </a:t>
            </a:r>
          </a:p>
          <a:p>
            <a:r>
              <a:rPr lang="en-US" dirty="0" smtClean="0"/>
              <a:t>Born in France</a:t>
            </a:r>
          </a:p>
          <a:p>
            <a:r>
              <a:rPr lang="en-US" dirty="0" smtClean="0"/>
              <a:t>Decades of Influence 1920-1940</a:t>
            </a:r>
          </a:p>
          <a:p>
            <a:endParaRPr lang="en-US" dirty="0"/>
          </a:p>
          <a:p>
            <a:r>
              <a:rPr lang="en-US" dirty="0" smtClean="0"/>
              <a:t>Women’s right to vote played a role in what she designed</a:t>
            </a:r>
            <a:endParaRPr lang="en-US" dirty="0"/>
          </a:p>
        </p:txBody>
      </p:sp>
    </p:spTree>
    <p:extLst>
      <p:ext uri="{BB962C8B-B14F-4D97-AF65-F5344CB8AC3E}">
        <p14:creationId xmlns:p14="http://schemas.microsoft.com/office/powerpoint/2010/main" val="5109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543" y="586492"/>
            <a:ext cx="5822185" cy="3792041"/>
          </a:xfrm>
          <a:prstGeom prst="rect">
            <a:avLst/>
          </a:prstGeom>
        </p:spPr>
      </p:pic>
      <p:pic>
        <p:nvPicPr>
          <p:cNvPr id="3" name="Picture 2"/>
          <p:cNvPicPr>
            <a:picLocks noChangeAspect="1"/>
          </p:cNvPicPr>
          <p:nvPr/>
        </p:nvPicPr>
        <p:blipFill>
          <a:blip r:embed="rId3"/>
          <a:stretch>
            <a:fillRect/>
          </a:stretch>
        </p:blipFill>
        <p:spPr>
          <a:xfrm>
            <a:off x="4888055" y="2868526"/>
            <a:ext cx="2247900" cy="3390900"/>
          </a:xfrm>
          <a:prstGeom prst="rect">
            <a:avLst/>
          </a:prstGeom>
        </p:spPr>
      </p:pic>
      <p:pic>
        <p:nvPicPr>
          <p:cNvPr id="4" name="Picture 3"/>
          <p:cNvPicPr>
            <a:picLocks noChangeAspect="1"/>
          </p:cNvPicPr>
          <p:nvPr/>
        </p:nvPicPr>
        <p:blipFill>
          <a:blip r:embed="rId4"/>
          <a:stretch>
            <a:fillRect/>
          </a:stretch>
        </p:blipFill>
        <p:spPr>
          <a:xfrm>
            <a:off x="7735302" y="344151"/>
            <a:ext cx="2209800" cy="4276725"/>
          </a:xfrm>
          <a:prstGeom prst="rect">
            <a:avLst/>
          </a:prstGeom>
        </p:spPr>
      </p:pic>
      <p:pic>
        <p:nvPicPr>
          <p:cNvPr id="6" name="Picture 5"/>
          <p:cNvPicPr>
            <a:picLocks noChangeAspect="1"/>
          </p:cNvPicPr>
          <p:nvPr/>
        </p:nvPicPr>
        <p:blipFill>
          <a:blip r:embed="rId5"/>
          <a:stretch>
            <a:fillRect/>
          </a:stretch>
        </p:blipFill>
        <p:spPr>
          <a:xfrm>
            <a:off x="9945102" y="3910012"/>
            <a:ext cx="1885950" cy="2428875"/>
          </a:xfrm>
          <a:prstGeom prst="rect">
            <a:avLst/>
          </a:prstGeom>
        </p:spPr>
      </p:pic>
    </p:spTree>
    <p:extLst>
      <p:ext uri="{BB962C8B-B14F-4D97-AF65-F5344CB8AC3E}">
        <p14:creationId xmlns:p14="http://schemas.microsoft.com/office/powerpoint/2010/main" val="1729349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Dior</a:t>
            </a:r>
            <a:endParaRPr lang="en-US" dirty="0"/>
          </a:p>
        </p:txBody>
      </p:sp>
      <p:pic>
        <p:nvPicPr>
          <p:cNvPr id="5" name="Content Placeholder 4">
            <a:hlinkClick r:id="rId3"/>
          </p:cNvPr>
          <p:cNvPicPr>
            <a:picLocks noGrp="1" noChangeAspect="1"/>
          </p:cNvPicPr>
          <p:nvPr>
            <p:ph sz="half" idx="1"/>
          </p:nvPr>
        </p:nvPicPr>
        <p:blipFill rotWithShape="1">
          <a:blip r:embed="rId4"/>
          <a:srcRect r="50823"/>
          <a:stretch/>
        </p:blipFill>
        <p:spPr>
          <a:xfrm>
            <a:off x="1236246" y="2222287"/>
            <a:ext cx="3346664" cy="4499811"/>
          </a:xfrm>
          <a:prstGeom prst="rect">
            <a:avLst/>
          </a:prstGeom>
        </p:spPr>
      </p:pic>
      <p:sp>
        <p:nvSpPr>
          <p:cNvPr id="4" name="Content Placeholder 3"/>
          <p:cNvSpPr>
            <a:spLocks noGrp="1"/>
          </p:cNvSpPr>
          <p:nvPr>
            <p:ph sz="half" idx="2"/>
          </p:nvPr>
        </p:nvSpPr>
        <p:spPr/>
        <p:txBody>
          <a:bodyPr/>
          <a:lstStyle/>
          <a:p>
            <a:r>
              <a:rPr lang="en-US" dirty="0" smtClean="0"/>
              <a:t>1905-1957</a:t>
            </a:r>
          </a:p>
          <a:p>
            <a:r>
              <a:rPr lang="en-US" dirty="0" smtClean="0"/>
              <a:t>Born in France</a:t>
            </a:r>
          </a:p>
          <a:p>
            <a:endParaRPr lang="en-US" dirty="0"/>
          </a:p>
          <a:p>
            <a:r>
              <a:rPr lang="en-US" dirty="0" smtClean="0"/>
              <a:t>Decades of Influence 1940s-1950s</a:t>
            </a:r>
          </a:p>
          <a:p>
            <a:endParaRPr lang="en-US" dirty="0"/>
          </a:p>
          <a:p>
            <a:r>
              <a:rPr lang="en-US" dirty="0" smtClean="0"/>
              <a:t>The New Look</a:t>
            </a:r>
          </a:p>
          <a:p>
            <a:endParaRPr lang="en-US" dirty="0"/>
          </a:p>
        </p:txBody>
      </p:sp>
    </p:spTree>
    <p:extLst>
      <p:ext uri="{BB962C8B-B14F-4D97-AF65-F5344CB8AC3E}">
        <p14:creationId xmlns:p14="http://schemas.microsoft.com/office/powerpoint/2010/main" val="263989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150" y="497305"/>
            <a:ext cx="4098332" cy="5907505"/>
          </a:xfrm>
          <a:prstGeom prst="rect">
            <a:avLst/>
          </a:prstGeom>
        </p:spPr>
      </p:pic>
      <p:pic>
        <p:nvPicPr>
          <p:cNvPr id="6" name="Picture 5"/>
          <p:cNvPicPr>
            <a:picLocks noChangeAspect="1"/>
          </p:cNvPicPr>
          <p:nvPr/>
        </p:nvPicPr>
        <p:blipFill>
          <a:blip r:embed="rId3"/>
          <a:stretch>
            <a:fillRect/>
          </a:stretch>
        </p:blipFill>
        <p:spPr>
          <a:xfrm>
            <a:off x="5052260" y="1310082"/>
            <a:ext cx="2439403" cy="3721123"/>
          </a:xfrm>
          <a:prstGeom prst="rect">
            <a:avLst/>
          </a:prstGeom>
        </p:spPr>
      </p:pic>
      <p:pic>
        <p:nvPicPr>
          <p:cNvPr id="7" name="Picture 6"/>
          <p:cNvPicPr>
            <a:picLocks noChangeAspect="1"/>
          </p:cNvPicPr>
          <p:nvPr/>
        </p:nvPicPr>
        <p:blipFill>
          <a:blip r:embed="rId4"/>
          <a:stretch>
            <a:fillRect/>
          </a:stretch>
        </p:blipFill>
        <p:spPr>
          <a:xfrm>
            <a:off x="7897403" y="497305"/>
            <a:ext cx="3861461" cy="5449643"/>
          </a:xfrm>
          <a:prstGeom prst="rect">
            <a:avLst/>
          </a:prstGeom>
        </p:spPr>
      </p:pic>
    </p:spTree>
    <p:extLst>
      <p:ext uri="{BB962C8B-B14F-4D97-AF65-F5344CB8AC3E}">
        <p14:creationId xmlns:p14="http://schemas.microsoft.com/office/powerpoint/2010/main" val="7833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34063" y="784024"/>
            <a:ext cx="5400675" cy="4762500"/>
          </a:xfrm>
          <a:prstGeom prst="rect">
            <a:avLst/>
          </a:prstGeom>
        </p:spPr>
      </p:pic>
      <p:pic>
        <p:nvPicPr>
          <p:cNvPr id="7" name="Picture 6"/>
          <p:cNvPicPr>
            <a:picLocks noChangeAspect="1"/>
          </p:cNvPicPr>
          <p:nvPr/>
        </p:nvPicPr>
        <p:blipFill>
          <a:blip r:embed="rId3"/>
          <a:stretch>
            <a:fillRect/>
          </a:stretch>
        </p:blipFill>
        <p:spPr>
          <a:xfrm>
            <a:off x="703095" y="784024"/>
            <a:ext cx="4125579" cy="5119905"/>
          </a:xfrm>
          <a:prstGeom prst="rect">
            <a:avLst/>
          </a:prstGeom>
        </p:spPr>
      </p:pic>
    </p:spTree>
    <p:extLst>
      <p:ext uri="{BB962C8B-B14F-4D97-AF65-F5344CB8AC3E}">
        <p14:creationId xmlns:p14="http://schemas.microsoft.com/office/powerpoint/2010/main" val="2959013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053" y="511803"/>
            <a:ext cx="6096000" cy="5262979"/>
          </a:xfrm>
          <a:prstGeom prst="rect">
            <a:avLst/>
          </a:prstGeom>
        </p:spPr>
        <p:txBody>
          <a:bodyPr>
            <a:spAutoFit/>
          </a:bodyPr>
          <a:lstStyle/>
          <a:p>
            <a:r>
              <a:rPr lang="en-US" sz="2400" dirty="0"/>
              <a:t>The birth of the “wonder dress” took place in Paris. Its creators were designers Jean </a:t>
            </a:r>
            <a:r>
              <a:rPr lang="en-US" sz="2400" dirty="0" err="1"/>
              <a:t>Patou</a:t>
            </a:r>
            <a:r>
              <a:rPr lang="en-US" sz="2400" dirty="0"/>
              <a:t> and Coco Chanel. </a:t>
            </a:r>
            <a:r>
              <a:rPr lang="en-US" sz="2400" dirty="0" err="1"/>
              <a:t>Patou</a:t>
            </a:r>
            <a:r>
              <a:rPr lang="en-US" sz="2400" dirty="0"/>
              <a:t>, a forerunner of Ralph Lauren provided the architectural line, while Chanel contributed that dash of risk. What I mean by that is that she made it black, which is the color worn by the maidservants of her couture clientele. Fashion consultants have for decades praised the little black dress as s slimming garment, as a bridge between day and evening wear, and as the ideal backdrop for accessories. </a:t>
            </a:r>
          </a:p>
        </p:txBody>
      </p:sp>
      <p:pic>
        <p:nvPicPr>
          <p:cNvPr id="3" name="Picture 2"/>
          <p:cNvPicPr>
            <a:picLocks noChangeAspect="1"/>
          </p:cNvPicPr>
          <p:nvPr/>
        </p:nvPicPr>
        <p:blipFill>
          <a:blip r:embed="rId2"/>
          <a:stretch>
            <a:fillRect/>
          </a:stretch>
        </p:blipFill>
        <p:spPr>
          <a:xfrm>
            <a:off x="7214936" y="511803"/>
            <a:ext cx="4282306" cy="5691898"/>
          </a:xfrm>
          <a:prstGeom prst="rect">
            <a:avLst/>
          </a:prstGeom>
        </p:spPr>
      </p:pic>
    </p:spTree>
    <p:extLst>
      <p:ext uri="{BB962C8B-B14F-4D97-AF65-F5344CB8AC3E}">
        <p14:creationId xmlns:p14="http://schemas.microsoft.com/office/powerpoint/2010/main" val="417213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70741"/>
            <a:ext cx="10572000" cy="5030306"/>
          </a:xfrm>
        </p:spPr>
        <p:txBody>
          <a:bodyPr/>
          <a:lstStyle/>
          <a:p>
            <a:r>
              <a:rPr lang="en-US" sz="4500" dirty="0" smtClean="0"/>
              <a:t>Design a Little Black Dress that you would wear</a:t>
            </a:r>
            <a:br>
              <a:rPr lang="en-US" sz="4500" dirty="0" smtClean="0"/>
            </a:br>
            <a:r>
              <a:rPr lang="en-US" sz="4500" dirty="0"/>
              <a:t>	</a:t>
            </a:r>
            <a:r>
              <a:rPr lang="en-US" sz="4500" dirty="0" smtClean="0"/>
              <a:t>-1 sketch</a:t>
            </a:r>
            <a:br>
              <a:rPr lang="en-US" sz="4500" dirty="0" smtClean="0"/>
            </a:br>
            <a:r>
              <a:rPr lang="en-US" sz="4500" dirty="0"/>
              <a:t>	</a:t>
            </a:r>
            <a:r>
              <a:rPr lang="en-US" sz="4500" dirty="0" smtClean="0"/>
              <a:t>- sign your name</a:t>
            </a:r>
            <a:br>
              <a:rPr lang="en-US" sz="4500" dirty="0" smtClean="0"/>
            </a:br>
            <a:r>
              <a:rPr lang="en-US" sz="4500" dirty="0"/>
              <a:t>	</a:t>
            </a:r>
            <a:r>
              <a:rPr lang="en-US" sz="4500" dirty="0" smtClean="0"/>
              <a:t>-Color your design</a:t>
            </a:r>
            <a:br>
              <a:rPr lang="en-US" sz="4500" dirty="0" smtClean="0"/>
            </a:br>
            <a:r>
              <a:rPr lang="en-US" sz="4500" dirty="0"/>
              <a:t>	</a:t>
            </a:r>
            <a:r>
              <a:rPr lang="en-US" sz="4500" dirty="0" smtClean="0"/>
              <a:t>-List any details you can not </a:t>
            </a:r>
            <a:br>
              <a:rPr lang="en-US" sz="4500" dirty="0" smtClean="0"/>
            </a:br>
            <a:r>
              <a:rPr lang="en-US" sz="4500" dirty="0"/>
              <a:t>	</a:t>
            </a:r>
            <a:r>
              <a:rPr lang="en-US" sz="4500" dirty="0" smtClean="0"/>
              <a:t>	sketch</a:t>
            </a:r>
            <a:endParaRPr lang="en-US" sz="4500" dirty="0"/>
          </a:p>
        </p:txBody>
      </p:sp>
      <p:sp>
        <p:nvSpPr>
          <p:cNvPr id="3" name="Subtitle 2"/>
          <p:cNvSpPr>
            <a:spLocks noGrp="1"/>
          </p:cNvSpPr>
          <p:nvPr>
            <p:ph type="subTitle" idx="1"/>
          </p:nvPr>
        </p:nvSpPr>
        <p:spPr/>
        <p:txBody>
          <a:bodyPr/>
          <a:lstStyle/>
          <a:p>
            <a:r>
              <a:rPr lang="en-US" dirty="0" smtClean="0"/>
              <a:t>The Little Black Dress—Page Label</a:t>
            </a:r>
            <a:endParaRPr lang="en-US" dirty="0"/>
          </a:p>
        </p:txBody>
      </p:sp>
    </p:spTree>
    <p:extLst>
      <p:ext uri="{BB962C8B-B14F-4D97-AF65-F5344CB8AC3E}">
        <p14:creationId xmlns:p14="http://schemas.microsoft.com/office/powerpoint/2010/main" val="657227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45</TotalTime>
  <Words>206</Words>
  <Application>Microsoft Office PowerPoint</Application>
  <PresentationFormat>Widescreen</PresentationFormat>
  <Paragraphs>37</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Wingdings 2</vt:lpstr>
      <vt:lpstr>Quotable</vt:lpstr>
      <vt:lpstr>Father of Haute Couture</vt:lpstr>
      <vt:lpstr>Originator of Fashion</vt:lpstr>
      <vt:lpstr>Coco Chanel</vt:lpstr>
      <vt:lpstr>PowerPoint Presentation</vt:lpstr>
      <vt:lpstr>Christian Dior</vt:lpstr>
      <vt:lpstr>PowerPoint Presentation</vt:lpstr>
      <vt:lpstr>PowerPoint Presentation</vt:lpstr>
      <vt:lpstr>PowerPoint Presentation</vt:lpstr>
      <vt:lpstr>Design a Little Black Dress that you would wear  -1 sketch  - sign your name  -Color your design  -List any details you can not    sketch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Little Black Dress that you would wear  -1 sketch  - sign your name  -Color your design  -List any details you can not    sketch</dc:title>
  <dc:creator>Amber Williams</dc:creator>
  <cp:lastModifiedBy>Amber Williams</cp:lastModifiedBy>
  <cp:revision>8</cp:revision>
  <dcterms:created xsi:type="dcterms:W3CDTF">2015-08-31T23:14:13Z</dcterms:created>
  <dcterms:modified xsi:type="dcterms:W3CDTF">2015-09-04T17:52:48Z</dcterms:modified>
</cp:coreProperties>
</file>